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notesSlides/notesSlide19.xml" ContentType="application/vnd.openxmlformats-officedocument.presentationml.notesSlide+xml"/>
  <Override PartName="/ppt/ink/ink71.xml" ContentType="application/inkml+xml"/>
  <Override PartName="/ppt/notesSlides/notesSlide20.xml" ContentType="application/vnd.openxmlformats-officedocument.presentationml.notesSlide+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21.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 id="2147483674" r:id="rId2"/>
    <p:sldMasterId id="2147483704" r:id="rId3"/>
  </p:sldMasterIdLst>
  <p:notesMasterIdLst>
    <p:notesMasterId r:id="rId49"/>
  </p:notesMasterIdLst>
  <p:sldIdLst>
    <p:sldId id="256" r:id="rId4"/>
    <p:sldId id="261" r:id="rId5"/>
    <p:sldId id="321" r:id="rId6"/>
    <p:sldId id="329" r:id="rId7"/>
    <p:sldId id="274" r:id="rId8"/>
    <p:sldId id="1292" r:id="rId9"/>
    <p:sldId id="2517" r:id="rId10"/>
    <p:sldId id="2445" r:id="rId11"/>
    <p:sldId id="1184" r:id="rId12"/>
    <p:sldId id="1190" r:id="rId13"/>
    <p:sldId id="2415" r:id="rId14"/>
    <p:sldId id="2447" r:id="rId15"/>
    <p:sldId id="324" r:id="rId16"/>
    <p:sldId id="2449" r:id="rId17"/>
    <p:sldId id="2452" r:id="rId18"/>
    <p:sldId id="2451" r:id="rId19"/>
    <p:sldId id="1320" r:id="rId20"/>
    <p:sldId id="1321" r:id="rId21"/>
    <p:sldId id="1380" r:id="rId22"/>
    <p:sldId id="1324" r:id="rId23"/>
    <p:sldId id="2529" r:id="rId24"/>
    <p:sldId id="1374" r:id="rId25"/>
    <p:sldId id="2531" r:id="rId26"/>
    <p:sldId id="2532" r:id="rId27"/>
    <p:sldId id="2455" r:id="rId28"/>
    <p:sldId id="2147472080" r:id="rId29"/>
    <p:sldId id="2534" r:id="rId30"/>
    <p:sldId id="2535" r:id="rId31"/>
    <p:sldId id="2147472062" r:id="rId32"/>
    <p:sldId id="2147472061" r:id="rId33"/>
    <p:sldId id="2147472067" r:id="rId34"/>
    <p:sldId id="2147472077" r:id="rId35"/>
    <p:sldId id="2147472075" r:id="rId36"/>
    <p:sldId id="2147472082" r:id="rId37"/>
    <p:sldId id="2147472076" r:id="rId38"/>
    <p:sldId id="2512" r:id="rId39"/>
    <p:sldId id="305" r:id="rId40"/>
    <p:sldId id="291" r:id="rId41"/>
    <p:sldId id="2147472083" r:id="rId42"/>
    <p:sldId id="2147472084" r:id="rId43"/>
    <p:sldId id="2147472085" r:id="rId44"/>
    <p:sldId id="307" r:id="rId45"/>
    <p:sldId id="298" r:id="rId46"/>
    <p:sldId id="299" r:id="rId47"/>
    <p:sldId id="290"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5005"/>
    <p:restoredTop sz="94611"/>
  </p:normalViewPr>
  <p:slideViewPr>
    <p:cSldViewPr snapToGrid="0">
      <p:cViewPr varScale="1">
        <p:scale>
          <a:sx n="56" d="100"/>
          <a:sy n="56" d="100"/>
        </p:scale>
        <p:origin x="216" y="8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rdon Gao" userId="f35b5dbc-a565-444c-a393-77373414943f" providerId="ADAL" clId="{5875D69F-3073-534F-AD89-6B157E3252B4}"/>
    <pc:docChg chg="delSld">
      <pc:chgData name="Gordon Gao" userId="f35b5dbc-a565-444c-a393-77373414943f" providerId="ADAL" clId="{5875D69F-3073-534F-AD89-6B157E3252B4}" dt="2025-01-23T03:35:39.672" v="2" actId="2696"/>
      <pc:docMkLst>
        <pc:docMk/>
      </pc:docMkLst>
      <pc:sldChg chg="del">
        <pc:chgData name="Gordon Gao" userId="f35b5dbc-a565-444c-a393-77373414943f" providerId="ADAL" clId="{5875D69F-3073-534F-AD89-6B157E3252B4}" dt="2025-01-23T03:35:35.963" v="1" actId="2696"/>
        <pc:sldMkLst>
          <pc:docMk/>
          <pc:sldMk cId="3928653292" sldId="317"/>
        </pc:sldMkLst>
      </pc:sldChg>
      <pc:sldChg chg="del">
        <pc:chgData name="Gordon Gao" userId="f35b5dbc-a565-444c-a393-77373414943f" providerId="ADAL" clId="{5875D69F-3073-534F-AD89-6B157E3252B4}" dt="2025-01-23T03:35:35.108" v="0" actId="2696"/>
        <pc:sldMkLst>
          <pc:docMk/>
          <pc:sldMk cId="2785069775" sldId="2446"/>
        </pc:sldMkLst>
      </pc:sldChg>
      <pc:sldChg chg="del">
        <pc:chgData name="Gordon Gao" userId="f35b5dbc-a565-444c-a393-77373414943f" providerId="ADAL" clId="{5875D69F-3073-534F-AD89-6B157E3252B4}" dt="2025-01-23T03:35:39.672" v="2" actId="2696"/>
        <pc:sldMkLst>
          <pc:docMk/>
          <pc:sldMk cId="2899980844" sldId="2530"/>
        </pc:sldMkLst>
      </pc:sldChg>
    </pc:docChg>
  </pc:docChgLst>
  <pc:docChgLst>
    <pc:chgData name="Gordon Gao" userId="f35b5dbc-a565-444c-a393-77373414943f" providerId="ADAL" clId="{F4487F68-1A57-4746-B4D3-FDBDDDA44F9C}"/>
    <pc:docChg chg="addSld modSld">
      <pc:chgData name="Gordon Gao" userId="f35b5dbc-a565-444c-a393-77373414943f" providerId="ADAL" clId="{F4487F68-1A57-4746-B4D3-FDBDDDA44F9C}" dt="2024-08-26T22:03:13.845" v="82" actId="20577"/>
      <pc:docMkLst>
        <pc:docMk/>
      </pc:docMkLst>
      <pc:sldChg chg="modSp mod">
        <pc:chgData name="Gordon Gao" userId="f35b5dbc-a565-444c-a393-77373414943f" providerId="ADAL" clId="{F4487F68-1A57-4746-B4D3-FDBDDDA44F9C}" dt="2024-08-26T22:03:13.845" v="82" actId="20577"/>
        <pc:sldMkLst>
          <pc:docMk/>
          <pc:sldMk cId="3635659971" sldId="256"/>
        </pc:sldMkLst>
      </pc:sldChg>
      <pc:sldChg chg="modSp mod">
        <pc:chgData name="Gordon Gao" userId="f35b5dbc-a565-444c-a393-77373414943f" providerId="ADAL" clId="{F4487F68-1A57-4746-B4D3-FDBDDDA44F9C}" dt="2024-08-26T21:52:16.697" v="47" actId="20577"/>
        <pc:sldMkLst>
          <pc:docMk/>
          <pc:sldMk cId="2403741818" sldId="261"/>
        </pc:sldMkLst>
      </pc:sldChg>
      <pc:sldChg chg="modSp mod">
        <pc:chgData name="Gordon Gao" userId="f35b5dbc-a565-444c-a393-77373414943f" providerId="ADAL" clId="{F4487F68-1A57-4746-B4D3-FDBDDDA44F9C}" dt="2024-08-26T22:00:18.769" v="50" actId="20577"/>
        <pc:sldMkLst>
          <pc:docMk/>
          <pc:sldMk cId="931898109" sldId="305"/>
        </pc:sldMkLst>
      </pc:sldChg>
      <pc:sldChg chg="modSp new mod">
        <pc:chgData name="Gordon Gao" userId="f35b5dbc-a565-444c-a393-77373414943f" providerId="ADAL" clId="{F4487F68-1A57-4746-B4D3-FDBDDDA44F9C}" dt="2024-08-26T22:01:06.105" v="56" actId="20577"/>
        <pc:sldMkLst>
          <pc:docMk/>
          <pc:sldMk cId="743043406" sldId="2454"/>
        </pc:sldMkLst>
      </pc:sldChg>
    </pc:docChg>
  </pc:docChgLst>
  <pc:docChgLst>
    <pc:chgData name="Gordon Gao" userId="f35b5dbc-a565-444c-a393-77373414943f" providerId="ADAL" clId="{7B9CA48F-D8FA-AA46-A361-34153AA00A28}"/>
    <pc:docChg chg="custSel modSld">
      <pc:chgData name="Gordon Gao" userId="f35b5dbc-a565-444c-a393-77373414943f" providerId="ADAL" clId="{7B9CA48F-D8FA-AA46-A361-34153AA00A28}" dt="2024-08-27T04:21:35.590" v="6" actId="27636"/>
      <pc:docMkLst>
        <pc:docMk/>
      </pc:docMkLst>
      <pc:sldChg chg="modSp mod">
        <pc:chgData name="Gordon Gao" userId="f35b5dbc-a565-444c-a393-77373414943f" providerId="ADAL" clId="{7B9CA48F-D8FA-AA46-A361-34153AA00A28}" dt="2024-08-27T04:21:35.590" v="6" actId="27636"/>
        <pc:sldMkLst>
          <pc:docMk/>
          <pc:sldMk cId="2546630955" sldId="291"/>
        </pc:sldMkLst>
      </pc:sldChg>
    </pc:docChg>
  </pc:docChgLst>
  <pc:docChgLst>
    <pc:chgData name="Gordon Gao" userId="f35b5dbc-a565-444c-a393-77373414943f" providerId="ADAL" clId="{F2F2437E-059F-1A4D-ACD8-B7EE8C271074}"/>
    <pc:docChg chg="custSel addSld delSld modSld">
      <pc:chgData name="Gordon Gao" userId="f35b5dbc-a565-444c-a393-77373414943f" providerId="ADAL" clId="{F2F2437E-059F-1A4D-ACD8-B7EE8C271074}" dt="2025-01-23T03:34:44.122" v="334"/>
      <pc:docMkLst>
        <pc:docMk/>
      </pc:docMkLst>
      <pc:sldChg chg="modSp mod">
        <pc:chgData name="Gordon Gao" userId="f35b5dbc-a565-444c-a393-77373414943f" providerId="ADAL" clId="{F2F2437E-059F-1A4D-ACD8-B7EE8C271074}" dt="2025-01-23T03:29:40.059" v="327" actId="6549"/>
        <pc:sldMkLst>
          <pc:docMk/>
          <pc:sldMk cId="3635659971" sldId="256"/>
        </pc:sldMkLst>
        <pc:spChg chg="mod">
          <ac:chgData name="Gordon Gao" userId="f35b5dbc-a565-444c-a393-77373414943f" providerId="ADAL" clId="{F2F2437E-059F-1A4D-ACD8-B7EE8C271074}" dt="2025-01-23T03:29:40.059" v="327" actId="6549"/>
          <ac:spMkLst>
            <pc:docMk/>
            <pc:sldMk cId="3635659971" sldId="256"/>
            <ac:spMk id="3" creationId="{00000000-0000-0000-0000-000000000000}"/>
          </ac:spMkLst>
        </pc:spChg>
      </pc:sldChg>
      <pc:sldChg chg="modSp mod">
        <pc:chgData name="Gordon Gao" userId="f35b5dbc-a565-444c-a393-77373414943f" providerId="ADAL" clId="{F2F2437E-059F-1A4D-ACD8-B7EE8C271074}" dt="2025-01-23T02:00:50.233" v="112" actId="20577"/>
        <pc:sldMkLst>
          <pc:docMk/>
          <pc:sldMk cId="2546630955" sldId="291"/>
        </pc:sldMkLst>
        <pc:spChg chg="mod">
          <ac:chgData name="Gordon Gao" userId="f35b5dbc-a565-444c-a393-77373414943f" providerId="ADAL" clId="{F2F2437E-059F-1A4D-ACD8-B7EE8C271074}" dt="2025-01-23T02:00:50.233" v="112" actId="20577"/>
          <ac:spMkLst>
            <pc:docMk/>
            <pc:sldMk cId="2546630955" sldId="291"/>
            <ac:spMk id="3" creationId="{00000000-0000-0000-0000-000000000000}"/>
          </ac:spMkLst>
        </pc:spChg>
      </pc:sldChg>
      <pc:sldChg chg="modSp mod">
        <pc:chgData name="Gordon Gao" userId="f35b5dbc-a565-444c-a393-77373414943f" providerId="ADAL" clId="{F2F2437E-059F-1A4D-ACD8-B7EE8C271074}" dt="2025-01-23T02:41:58.524" v="326" actId="20577"/>
        <pc:sldMkLst>
          <pc:docMk/>
          <pc:sldMk cId="671039524" sldId="298"/>
        </pc:sldMkLst>
        <pc:spChg chg="mod">
          <ac:chgData name="Gordon Gao" userId="f35b5dbc-a565-444c-a393-77373414943f" providerId="ADAL" clId="{F2F2437E-059F-1A4D-ACD8-B7EE8C271074}" dt="2025-01-23T02:41:58.524" v="326" actId="20577"/>
          <ac:spMkLst>
            <pc:docMk/>
            <pc:sldMk cId="671039524" sldId="298"/>
            <ac:spMk id="3" creationId="{00000000-0000-0000-0000-000000000000}"/>
          </ac:spMkLst>
        </pc:spChg>
      </pc:sldChg>
      <pc:sldChg chg="modSp mod">
        <pc:chgData name="Gordon Gao" userId="f35b5dbc-a565-444c-a393-77373414943f" providerId="ADAL" clId="{F2F2437E-059F-1A4D-ACD8-B7EE8C271074}" dt="2025-01-23T02:19:56.216" v="126" actId="20577"/>
        <pc:sldMkLst>
          <pc:docMk/>
          <pc:sldMk cId="3928653292" sldId="317"/>
        </pc:sldMkLst>
      </pc:sldChg>
      <pc:sldChg chg="add">
        <pc:chgData name="Gordon Gao" userId="f35b5dbc-a565-444c-a393-77373414943f" providerId="ADAL" clId="{F2F2437E-059F-1A4D-ACD8-B7EE8C271074}" dt="2025-01-23T03:34:44.122" v="334"/>
        <pc:sldMkLst>
          <pc:docMk/>
          <pc:sldMk cId="643540088" sldId="1292"/>
        </pc:sldMkLst>
      </pc:sldChg>
      <pc:sldChg chg="add">
        <pc:chgData name="Gordon Gao" userId="f35b5dbc-a565-444c-a393-77373414943f" providerId="ADAL" clId="{F2F2437E-059F-1A4D-ACD8-B7EE8C271074}" dt="2025-01-23T02:23:14.820" v="156"/>
        <pc:sldMkLst>
          <pc:docMk/>
          <pc:sldMk cId="3808847639" sldId="1320"/>
        </pc:sldMkLst>
      </pc:sldChg>
      <pc:sldChg chg="add">
        <pc:chgData name="Gordon Gao" userId="f35b5dbc-a565-444c-a393-77373414943f" providerId="ADAL" clId="{F2F2437E-059F-1A4D-ACD8-B7EE8C271074}" dt="2025-01-23T02:23:14.820" v="156"/>
        <pc:sldMkLst>
          <pc:docMk/>
          <pc:sldMk cId="684591725" sldId="1321"/>
        </pc:sldMkLst>
      </pc:sldChg>
      <pc:sldChg chg="add del">
        <pc:chgData name="Gordon Gao" userId="f35b5dbc-a565-444c-a393-77373414943f" providerId="ADAL" clId="{F2F2437E-059F-1A4D-ACD8-B7EE8C271074}" dt="2025-01-23T01:57:11.780" v="20" actId="2696"/>
        <pc:sldMkLst>
          <pc:docMk/>
          <pc:sldMk cId="1995193630" sldId="1324"/>
        </pc:sldMkLst>
      </pc:sldChg>
      <pc:sldChg chg="add">
        <pc:chgData name="Gordon Gao" userId="f35b5dbc-a565-444c-a393-77373414943f" providerId="ADAL" clId="{F2F2437E-059F-1A4D-ACD8-B7EE8C271074}" dt="2025-01-23T01:59:13.204" v="23"/>
        <pc:sldMkLst>
          <pc:docMk/>
          <pc:sldMk cId="2402189917" sldId="1324"/>
        </pc:sldMkLst>
      </pc:sldChg>
      <pc:sldChg chg="add">
        <pc:chgData name="Gordon Gao" userId="f35b5dbc-a565-444c-a393-77373414943f" providerId="ADAL" clId="{F2F2437E-059F-1A4D-ACD8-B7EE8C271074}" dt="2025-01-23T01:59:13.204" v="23"/>
        <pc:sldMkLst>
          <pc:docMk/>
          <pc:sldMk cId="3352956386" sldId="1374"/>
        </pc:sldMkLst>
      </pc:sldChg>
      <pc:sldChg chg="add del">
        <pc:chgData name="Gordon Gao" userId="f35b5dbc-a565-444c-a393-77373414943f" providerId="ADAL" clId="{F2F2437E-059F-1A4D-ACD8-B7EE8C271074}" dt="2025-01-23T01:57:11.780" v="20" actId="2696"/>
        <pc:sldMkLst>
          <pc:docMk/>
          <pc:sldMk cId="3928270099" sldId="1374"/>
        </pc:sldMkLst>
      </pc:sldChg>
      <pc:sldChg chg="add del">
        <pc:chgData name="Gordon Gao" userId="f35b5dbc-a565-444c-a393-77373414943f" providerId="ADAL" clId="{F2F2437E-059F-1A4D-ACD8-B7EE8C271074}" dt="2025-01-23T01:57:11.780" v="20" actId="2696"/>
        <pc:sldMkLst>
          <pc:docMk/>
          <pc:sldMk cId="0" sldId="1380"/>
        </pc:sldMkLst>
      </pc:sldChg>
      <pc:sldChg chg="add">
        <pc:chgData name="Gordon Gao" userId="f35b5dbc-a565-444c-a393-77373414943f" providerId="ADAL" clId="{F2F2437E-059F-1A4D-ACD8-B7EE8C271074}" dt="2025-01-23T01:59:13.204" v="23"/>
        <pc:sldMkLst>
          <pc:docMk/>
          <pc:sldMk cId="3642394380" sldId="1380"/>
        </pc:sldMkLst>
      </pc:sldChg>
      <pc:sldChg chg="modSp mod">
        <pc:chgData name="Gordon Gao" userId="f35b5dbc-a565-444c-a393-77373414943f" providerId="ADAL" clId="{F2F2437E-059F-1A4D-ACD8-B7EE8C271074}" dt="2025-01-23T02:22:29.098" v="155" actId="6549"/>
        <pc:sldMkLst>
          <pc:docMk/>
          <pc:sldMk cId="1010102487" sldId="2415"/>
        </pc:sldMkLst>
        <pc:spChg chg="mod">
          <ac:chgData name="Gordon Gao" userId="f35b5dbc-a565-444c-a393-77373414943f" providerId="ADAL" clId="{F2F2437E-059F-1A4D-ACD8-B7EE8C271074}" dt="2025-01-23T02:22:29.098" v="155" actId="6549"/>
          <ac:spMkLst>
            <pc:docMk/>
            <pc:sldMk cId="1010102487" sldId="2415"/>
            <ac:spMk id="3" creationId="{2E4C345B-0A01-7768-7949-0EC6CFD3A7D4}"/>
          </ac:spMkLst>
        </pc:spChg>
      </pc:sldChg>
      <pc:sldChg chg="modSp mod">
        <pc:chgData name="Gordon Gao" userId="f35b5dbc-a565-444c-a393-77373414943f" providerId="ADAL" clId="{F2F2437E-059F-1A4D-ACD8-B7EE8C271074}" dt="2025-01-23T02:19:36.278" v="122" actId="20577"/>
        <pc:sldMkLst>
          <pc:docMk/>
          <pc:sldMk cId="2785069775" sldId="2446"/>
        </pc:sldMkLst>
      </pc:sldChg>
      <pc:sldChg chg="modSp del mod">
        <pc:chgData name="Gordon Gao" userId="f35b5dbc-a565-444c-a393-77373414943f" providerId="ADAL" clId="{F2F2437E-059F-1A4D-ACD8-B7EE8C271074}" dt="2025-01-23T02:21:41.229" v="150" actId="2696"/>
        <pc:sldMkLst>
          <pc:docMk/>
          <pc:sldMk cId="273311795" sldId="2448"/>
        </pc:sldMkLst>
      </pc:sldChg>
      <pc:sldChg chg="del">
        <pc:chgData name="Gordon Gao" userId="f35b5dbc-a565-444c-a393-77373414943f" providerId="ADAL" clId="{F2F2437E-059F-1A4D-ACD8-B7EE8C271074}" dt="2025-01-23T01:58:17.706" v="21" actId="2696"/>
        <pc:sldMkLst>
          <pc:docMk/>
          <pc:sldMk cId="4184094942" sldId="2450"/>
        </pc:sldMkLst>
      </pc:sldChg>
      <pc:sldChg chg="del">
        <pc:chgData name="Gordon Gao" userId="f35b5dbc-a565-444c-a393-77373414943f" providerId="ADAL" clId="{F2F2437E-059F-1A4D-ACD8-B7EE8C271074}" dt="2025-01-23T01:58:23.271" v="22" actId="2696"/>
        <pc:sldMkLst>
          <pc:docMk/>
          <pc:sldMk cId="2563395301" sldId="2453"/>
        </pc:sldMkLst>
      </pc:sldChg>
      <pc:sldChg chg="del">
        <pc:chgData name="Gordon Gao" userId="f35b5dbc-a565-444c-a393-77373414943f" providerId="ADAL" clId="{F2F2437E-059F-1A4D-ACD8-B7EE8C271074}" dt="2025-01-23T02:20:57.583" v="148" actId="2696"/>
        <pc:sldMkLst>
          <pc:docMk/>
          <pc:sldMk cId="743043406" sldId="2454"/>
        </pc:sldMkLst>
      </pc:sldChg>
      <pc:sldChg chg="add">
        <pc:chgData name="Gordon Gao" userId="f35b5dbc-a565-444c-a393-77373414943f" providerId="ADAL" clId="{F2F2437E-059F-1A4D-ACD8-B7EE8C271074}" dt="2025-01-23T01:59:23.115" v="25"/>
        <pc:sldMkLst>
          <pc:docMk/>
          <pc:sldMk cId="1162716915" sldId="2455"/>
        </pc:sldMkLst>
      </pc:sldChg>
      <pc:sldChg chg="add del">
        <pc:chgData name="Gordon Gao" userId="f35b5dbc-a565-444c-a393-77373414943f" providerId="ADAL" clId="{F2F2437E-059F-1A4D-ACD8-B7EE8C271074}" dt="2025-01-23T01:59:17.169" v="24" actId="2696"/>
        <pc:sldMkLst>
          <pc:docMk/>
          <pc:sldMk cId="2756590188" sldId="2455"/>
        </pc:sldMkLst>
      </pc:sldChg>
      <pc:sldChg chg="addSp delSp modSp new del mod modClrScheme modAnim chgLayout">
        <pc:chgData name="Gordon Gao" userId="f35b5dbc-a565-444c-a393-77373414943f" providerId="ADAL" clId="{F2F2437E-059F-1A4D-ACD8-B7EE8C271074}" dt="2025-01-23T01:57:11.780" v="20" actId="2696"/>
        <pc:sldMkLst>
          <pc:docMk/>
          <pc:sldMk cId="3856765115" sldId="2455"/>
        </pc:sldMkLst>
      </pc:sldChg>
      <pc:sldChg chg="new del">
        <pc:chgData name="Gordon Gao" userId="f35b5dbc-a565-444c-a393-77373414943f" providerId="ADAL" clId="{F2F2437E-059F-1A4D-ACD8-B7EE8C271074}" dt="2025-01-23T01:49:42.771" v="13" actId="2696"/>
        <pc:sldMkLst>
          <pc:docMk/>
          <pc:sldMk cId="4211063792" sldId="2456"/>
        </pc:sldMkLst>
      </pc:sldChg>
      <pc:sldChg chg="modSp add mod">
        <pc:chgData name="Gordon Gao" userId="f35b5dbc-a565-444c-a393-77373414943f" providerId="ADAL" clId="{F2F2437E-059F-1A4D-ACD8-B7EE8C271074}" dt="2025-01-23T03:34:16.521" v="333" actId="27636"/>
        <pc:sldMkLst>
          <pc:docMk/>
          <pc:sldMk cId="410826291" sldId="2512"/>
        </pc:sldMkLst>
        <pc:spChg chg="mod">
          <ac:chgData name="Gordon Gao" userId="f35b5dbc-a565-444c-a393-77373414943f" providerId="ADAL" clId="{F2F2437E-059F-1A4D-ACD8-B7EE8C271074}" dt="2025-01-23T03:34:16.521" v="333" actId="27636"/>
          <ac:spMkLst>
            <pc:docMk/>
            <pc:sldMk cId="410826291" sldId="2512"/>
            <ac:spMk id="5" creationId="{A3277D8F-A164-2538-83AB-95C540FD3644}"/>
          </ac:spMkLst>
        </pc:spChg>
      </pc:sldChg>
      <pc:sldChg chg="add">
        <pc:chgData name="Gordon Gao" userId="f35b5dbc-a565-444c-a393-77373414943f" providerId="ADAL" clId="{F2F2437E-059F-1A4D-ACD8-B7EE8C271074}" dt="2025-01-23T03:34:44.122" v="334"/>
        <pc:sldMkLst>
          <pc:docMk/>
          <pc:sldMk cId="2418914107" sldId="2517"/>
        </pc:sldMkLst>
      </pc:sldChg>
      <pc:sldChg chg="add del">
        <pc:chgData name="Gordon Gao" userId="f35b5dbc-a565-444c-a393-77373414943f" providerId="ADAL" clId="{F2F2437E-059F-1A4D-ACD8-B7EE8C271074}" dt="2025-01-23T01:57:11.780" v="20" actId="2696"/>
        <pc:sldMkLst>
          <pc:docMk/>
          <pc:sldMk cId="272339337" sldId="2529"/>
        </pc:sldMkLst>
      </pc:sldChg>
      <pc:sldChg chg="add">
        <pc:chgData name="Gordon Gao" userId="f35b5dbc-a565-444c-a393-77373414943f" providerId="ADAL" clId="{F2F2437E-059F-1A4D-ACD8-B7EE8C271074}" dt="2025-01-23T01:59:13.204" v="23"/>
        <pc:sldMkLst>
          <pc:docMk/>
          <pc:sldMk cId="3250489641" sldId="2529"/>
        </pc:sldMkLst>
      </pc:sldChg>
      <pc:sldChg chg="add">
        <pc:chgData name="Gordon Gao" userId="f35b5dbc-a565-444c-a393-77373414943f" providerId="ADAL" clId="{F2F2437E-059F-1A4D-ACD8-B7EE8C271074}" dt="2025-01-23T01:59:13.204" v="23"/>
        <pc:sldMkLst>
          <pc:docMk/>
          <pc:sldMk cId="2899980844" sldId="2530"/>
        </pc:sldMkLst>
      </pc:sldChg>
      <pc:sldChg chg="add del">
        <pc:chgData name="Gordon Gao" userId="f35b5dbc-a565-444c-a393-77373414943f" providerId="ADAL" clId="{F2F2437E-059F-1A4D-ACD8-B7EE8C271074}" dt="2025-01-23T01:57:11.780" v="20" actId="2696"/>
        <pc:sldMkLst>
          <pc:docMk/>
          <pc:sldMk cId="3536604569" sldId="2530"/>
        </pc:sldMkLst>
      </pc:sldChg>
      <pc:sldChg chg="add">
        <pc:chgData name="Gordon Gao" userId="f35b5dbc-a565-444c-a393-77373414943f" providerId="ADAL" clId="{F2F2437E-059F-1A4D-ACD8-B7EE8C271074}" dt="2025-01-23T01:59:13.204" v="23"/>
        <pc:sldMkLst>
          <pc:docMk/>
          <pc:sldMk cId="1211495972" sldId="2531"/>
        </pc:sldMkLst>
      </pc:sldChg>
      <pc:sldChg chg="add del">
        <pc:chgData name="Gordon Gao" userId="f35b5dbc-a565-444c-a393-77373414943f" providerId="ADAL" clId="{F2F2437E-059F-1A4D-ACD8-B7EE8C271074}" dt="2025-01-23T01:57:11.780" v="20" actId="2696"/>
        <pc:sldMkLst>
          <pc:docMk/>
          <pc:sldMk cId="1327038539" sldId="2531"/>
        </pc:sldMkLst>
      </pc:sldChg>
      <pc:sldChg chg="add">
        <pc:chgData name="Gordon Gao" userId="f35b5dbc-a565-444c-a393-77373414943f" providerId="ADAL" clId="{F2F2437E-059F-1A4D-ACD8-B7EE8C271074}" dt="2025-01-23T01:59:13.204" v="23"/>
        <pc:sldMkLst>
          <pc:docMk/>
          <pc:sldMk cId="1880300700" sldId="2532"/>
        </pc:sldMkLst>
      </pc:sldChg>
      <pc:sldChg chg="addSp delSp modSp new del mod modAnim">
        <pc:chgData name="Gordon Gao" userId="f35b5dbc-a565-444c-a393-77373414943f" providerId="ADAL" clId="{F2F2437E-059F-1A4D-ACD8-B7EE8C271074}" dt="2025-01-23T01:57:11.780" v="20" actId="2696"/>
        <pc:sldMkLst>
          <pc:docMk/>
          <pc:sldMk cId="3742556688" sldId="2532"/>
        </pc:sldMkLst>
      </pc:sldChg>
      <pc:sldChg chg="new del">
        <pc:chgData name="Gordon Gao" userId="f35b5dbc-a565-444c-a393-77373414943f" providerId="ADAL" clId="{F2F2437E-059F-1A4D-ACD8-B7EE8C271074}" dt="2025-01-23T02:22:19.916" v="152" actId="2696"/>
        <pc:sldMkLst>
          <pc:docMk/>
          <pc:sldMk cId="379307507" sldId="2533"/>
        </pc:sldMkLst>
      </pc:sldChg>
      <pc:sldChg chg="modSp add del mod">
        <pc:chgData name="Gordon Gao" userId="f35b5dbc-a565-444c-a393-77373414943f" providerId="ADAL" clId="{F2F2437E-059F-1A4D-ACD8-B7EE8C271074}" dt="2025-01-23T02:20:38.038" v="147" actId="2696"/>
        <pc:sldMkLst>
          <pc:docMk/>
          <pc:sldMk cId="4009369134" sldId="2533"/>
        </pc:sldMkLst>
      </pc:sldChg>
      <pc:sldChg chg="modSp add mod">
        <pc:chgData name="Gordon Gao" userId="f35b5dbc-a565-444c-a393-77373414943f" providerId="ADAL" clId="{F2F2437E-059F-1A4D-ACD8-B7EE8C271074}" dt="2025-01-23T03:33:48.268" v="330" actId="27636"/>
        <pc:sldMkLst>
          <pc:docMk/>
          <pc:sldMk cId="2175433239" sldId="2534"/>
        </pc:sldMkLst>
        <pc:spChg chg="mod">
          <ac:chgData name="Gordon Gao" userId="f35b5dbc-a565-444c-a393-77373414943f" providerId="ADAL" clId="{F2F2437E-059F-1A4D-ACD8-B7EE8C271074}" dt="2025-01-23T03:33:48.268" v="330" actId="27636"/>
          <ac:spMkLst>
            <pc:docMk/>
            <pc:sldMk cId="2175433239" sldId="2534"/>
            <ac:spMk id="4" creationId="{A9E07F44-386E-6EA5-43EF-02C74A45CFD6}"/>
          </ac:spMkLst>
        </pc:spChg>
      </pc:sldChg>
      <pc:sldChg chg="add">
        <pc:chgData name="Gordon Gao" userId="f35b5dbc-a565-444c-a393-77373414943f" providerId="ADAL" clId="{F2F2437E-059F-1A4D-ACD8-B7EE8C271074}" dt="2025-01-23T03:33:48.137" v="328"/>
        <pc:sldMkLst>
          <pc:docMk/>
          <pc:sldMk cId="3566509528" sldId="2535"/>
        </pc:sldMkLst>
      </pc:sldChg>
      <pc:sldChg chg="modSp add mod">
        <pc:chgData name="Gordon Gao" userId="f35b5dbc-a565-444c-a393-77373414943f" providerId="ADAL" clId="{F2F2437E-059F-1A4D-ACD8-B7EE8C271074}" dt="2025-01-23T03:33:48.225" v="329" actId="27636"/>
        <pc:sldMkLst>
          <pc:docMk/>
          <pc:sldMk cId="3863020855" sldId="2147472061"/>
        </pc:sldMkLst>
        <pc:spChg chg="mod">
          <ac:chgData name="Gordon Gao" userId="f35b5dbc-a565-444c-a393-77373414943f" providerId="ADAL" clId="{F2F2437E-059F-1A4D-ACD8-B7EE8C271074}" dt="2025-01-23T03:33:48.225" v="329" actId="27636"/>
          <ac:spMkLst>
            <pc:docMk/>
            <pc:sldMk cId="3863020855" sldId="2147472061"/>
            <ac:spMk id="4" creationId="{3D8AD92B-7F2B-5629-CDEB-887E6CC15179}"/>
          </ac:spMkLst>
        </pc:spChg>
      </pc:sldChg>
      <pc:sldChg chg="add">
        <pc:chgData name="Gordon Gao" userId="f35b5dbc-a565-444c-a393-77373414943f" providerId="ADAL" clId="{F2F2437E-059F-1A4D-ACD8-B7EE8C271074}" dt="2025-01-23T03:33:48.137" v="328"/>
        <pc:sldMkLst>
          <pc:docMk/>
          <pc:sldMk cId="4029056626" sldId="2147472062"/>
        </pc:sldMkLst>
      </pc:sldChg>
      <pc:sldChg chg="add">
        <pc:chgData name="Gordon Gao" userId="f35b5dbc-a565-444c-a393-77373414943f" providerId="ADAL" clId="{F2F2437E-059F-1A4D-ACD8-B7EE8C271074}" dt="2025-01-23T03:33:48.137" v="328"/>
        <pc:sldMkLst>
          <pc:docMk/>
          <pc:sldMk cId="2756788464" sldId="2147472067"/>
        </pc:sldMkLst>
      </pc:sldChg>
      <pc:sldChg chg="add">
        <pc:chgData name="Gordon Gao" userId="f35b5dbc-a565-444c-a393-77373414943f" providerId="ADAL" clId="{F2F2437E-059F-1A4D-ACD8-B7EE8C271074}" dt="2025-01-23T03:34:16.432" v="331"/>
        <pc:sldMkLst>
          <pc:docMk/>
          <pc:sldMk cId="3703063438" sldId="2147472075"/>
        </pc:sldMkLst>
      </pc:sldChg>
      <pc:sldChg chg="modSp add mod">
        <pc:chgData name="Gordon Gao" userId="f35b5dbc-a565-444c-a393-77373414943f" providerId="ADAL" clId="{F2F2437E-059F-1A4D-ACD8-B7EE8C271074}" dt="2025-01-23T03:34:16.472" v="332" actId="27636"/>
        <pc:sldMkLst>
          <pc:docMk/>
          <pc:sldMk cId="4197002157" sldId="2147472076"/>
        </pc:sldMkLst>
        <pc:spChg chg="mod">
          <ac:chgData name="Gordon Gao" userId="f35b5dbc-a565-444c-a393-77373414943f" providerId="ADAL" clId="{F2F2437E-059F-1A4D-ACD8-B7EE8C271074}" dt="2025-01-23T03:34:16.472" v="332" actId="27636"/>
          <ac:spMkLst>
            <pc:docMk/>
            <pc:sldMk cId="4197002157" sldId="2147472076"/>
            <ac:spMk id="4" creationId="{00EC2C6E-6E62-58F3-656D-935CC2ECDF66}"/>
          </ac:spMkLst>
        </pc:spChg>
      </pc:sldChg>
      <pc:sldChg chg="add">
        <pc:chgData name="Gordon Gao" userId="f35b5dbc-a565-444c-a393-77373414943f" providerId="ADAL" clId="{F2F2437E-059F-1A4D-ACD8-B7EE8C271074}" dt="2025-01-23T03:33:48.137" v="328"/>
        <pc:sldMkLst>
          <pc:docMk/>
          <pc:sldMk cId="3878343237" sldId="2147472077"/>
        </pc:sldMkLst>
      </pc:sldChg>
      <pc:sldChg chg="add">
        <pc:chgData name="Gordon Gao" userId="f35b5dbc-a565-444c-a393-77373414943f" providerId="ADAL" clId="{F2F2437E-059F-1A4D-ACD8-B7EE8C271074}" dt="2025-01-23T03:33:48.137" v="328"/>
        <pc:sldMkLst>
          <pc:docMk/>
          <pc:sldMk cId="2201996181" sldId="2147472080"/>
        </pc:sldMkLst>
      </pc:sldChg>
      <pc:sldChg chg="add">
        <pc:chgData name="Gordon Gao" userId="f35b5dbc-a565-444c-a393-77373414943f" providerId="ADAL" clId="{F2F2437E-059F-1A4D-ACD8-B7EE8C271074}" dt="2025-01-23T03:34:16.432" v="331"/>
        <pc:sldMkLst>
          <pc:docMk/>
          <pc:sldMk cId="4054679960" sldId="2147472082"/>
        </pc:sldMkLst>
      </pc:sldChg>
    </pc:docChg>
  </pc:docChgLst>
  <pc:docChgLst>
    <pc:chgData name="Junjie Luo" userId="1b28a884-746d-4223-af2b-45ce177989eb" providerId="ADAL" clId="{4C130B1F-8BF1-E845-BE6C-BC33A5EDBAA7}"/>
    <pc:docChg chg="addSld delSld modSld">
      <pc:chgData name="Junjie Luo" userId="1b28a884-746d-4223-af2b-45ce177989eb" providerId="ADAL" clId="{4C130B1F-8BF1-E845-BE6C-BC33A5EDBAA7}" dt="2025-01-19T04:29:23.905" v="1" actId="2696"/>
      <pc:docMkLst>
        <pc:docMk/>
      </pc:docMkLst>
      <pc:sldChg chg="add del">
        <pc:chgData name="Junjie Luo" userId="1b28a884-746d-4223-af2b-45ce177989eb" providerId="ADAL" clId="{4C130B1F-8BF1-E845-BE6C-BC33A5EDBAA7}" dt="2025-01-19T04:29:23.905" v="1" actId="2696"/>
        <pc:sldMkLst>
          <pc:docMk/>
          <pc:sldMk cId="2114061300" sldId="294"/>
        </pc:sldMkLst>
      </pc:sldChg>
      <pc:sldMasterChg chg="delSldLayout">
        <pc:chgData name="Junjie Luo" userId="1b28a884-746d-4223-af2b-45ce177989eb" providerId="ADAL" clId="{4C130B1F-8BF1-E845-BE6C-BC33A5EDBAA7}" dt="2025-01-19T04:29:23.905" v="1" actId="2696"/>
        <pc:sldMasterMkLst>
          <pc:docMk/>
          <pc:sldMasterMk cId="554196461" sldId="2147483661"/>
        </pc:sldMasterMkLst>
        <pc:sldLayoutChg chg="del">
          <pc:chgData name="Junjie Luo" userId="1b28a884-746d-4223-af2b-45ce177989eb" providerId="ADAL" clId="{4C130B1F-8BF1-E845-BE6C-BC33A5EDBAA7}" dt="2025-01-19T04:29:23.905" v="1" actId="2696"/>
          <pc:sldLayoutMkLst>
            <pc:docMk/>
            <pc:sldMasterMk cId="554196461" sldId="2147483661"/>
            <pc:sldLayoutMk cId="1174706384" sldId="2147483734"/>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19:45.724"/>
    </inkml:context>
    <inkml:brush xml:id="br0">
      <inkml:brushProperty name="width" value="0.08571" units="cm"/>
      <inkml:brushProperty name="height" value="0.08571" units="cm"/>
    </inkml:brush>
  </inkml:definitions>
  <inkml:trace contextRef="#ctx0" brushRef="#br0">334 2741 7944,'-44'21'0,"5"-3"0,1 6 0,4 2-124,-5 8 0,8-3 156,2 3 1,3 3 232,11 2 0,-3 10-151,9 4 1,2-1-6,2 1 0,10-1-11,5 2 1,5 7 29,4-3 0,5 4-124,10-4 1,4 2-98,5 3 0,3-1 83,2 6 0,2-13 24,4-1 0,1-9-137,-6-6 1,4-5 67,-4-10 1,-1-9-151,-4-11 0,5-5 59,-1-9 0,1-6 106,-6-13 0,0-2 63,-5-3 1,-2 2-65,-7-7 1,-1-2 298,-4-7 0,-5-3-183,-9-2 0,2-4-15,-8 4 1,0-5 37,-9-6 0,-3 9 11,-7-3 1,-8-2-167,-6-3 0,-8 0-16,-12 4 1,-1 8-77,-3 2 1,-4 7 40,4 8 0,2 6-89,3 14 0,2 6-22,3 3 1,7 11-65,7 9 0,0 4 121,4 6 1,9-4 161,2-7 0,9 1 0,-2-1 0</inkml:trace>
  <inkml:trace contextRef="#ctx0" brushRef="#br0" timeOffset="391">582 2799 7994,'0'-14'-420,"0"-1"1,3-8 813,7-6 0,6-8-85,13-12 0,7-10 62,3-14 0,4-3-495,-19 32 1,1 0 0,27-40 232,-23 38 1,0-1 0,-2 3 0,0-1-34,0 1 0,-1 1 1,15-30-99,-3 10 1,-5 9-214,-4 11 1,-1 5 119,-4 4 1,-3 5-112,-7 5 1,-4 3 76,0 6 0,-7 6-879,2-1 614,-3 7 0,-4-4 341,-3 7 0,2 0 44,-7 0 0,2 2-245,-2 3 454,-3-4 1,12 7-109,-4-3 379,3-3-293,9 11 0,1-5 14,6 7 1,1-1 20,0 1 1,1-1-53,3 1 0,-3 1-111,4 3 0,-4-1-151,-1 7 1,-6-8-680,1 3 800,0-4 0,4 5 0,1 2 0</inkml:trace>
  <inkml:trace contextRef="#ctx0" brushRef="#br0" timeOffset="581">1559 1137 7994,'14'2'0,"1"3"0,-1 3-537,1 7 0,-1 6 225,1 3 1,1 5 197,4 5 1,-4 3 113,3 7 0,10 39 0,2 9 0</inkml:trace>
  <inkml:trace contextRef="#ctx0" brushRef="#br0" timeOffset="790">1500 817 7947,'5'-31'31,"0"-3"1,6 3 119,-1-3 1,3 10 121,2 4 1,-1 11 197,1 4 1,-1 6-297,1 9 0,-5 3-217,-1 16 1,-5-1-152,0 11 1,-2 0 149,-2 4 0,0 1-155,0 0 1,0 0 108,0-1 1,0-4 88,0 0 0,-6-20 0,-3 1 0</inkml:trace>
  <inkml:trace contextRef="#ctx0" brushRef="#br0" timeOffset="1073">1704 554 7947,'0'-21'0,"5"0"0,0-3 242,6 3 0,-2 13-96,5 3 1,1 3 24,-1 2 1,1 12-93,-1 2 0,-1 6-15,-3-1 1,3-1-27,-3 6 0,-2-6-160,2 1 1,-7-2-195,2-3 291,-4 1 1,4-5-246,0-1 201,0-6 1,-5 2 34,0-10 1,0-3-2,0-6 1,-2-2 3,-3-4 0,4-3-33,-4-6 1,3 0-100,2 0 0,-5-2-182,1-3 1,-1 3 76,5-3 1,0 4 267,0 1 0,6-1 0,2 1 0</inkml:trace>
  <inkml:trace contextRef="#ctx0" brushRef="#br0" timeOffset="1390">2069 292 7959,'0'-10'-512,"0"1"1,1 0 255,4 0 0,-3-4 518,3 3 0,-4-3-18,-1-2 0,0 1 94,0-1 0,0 1-104,0-1 0,0 1-61,0-1 1,-1 0 40,-4 1 0,2 6 9,-7 3 1,5-2-148,-5 3 0,6 0 110,-6 9 0,7 3-30,-2 7 0,-2 6 7,2 3 0,0 4-98,5 1 1,2-5-24,3 0 0,3-6-188,7 2 0,-1-4-55,1-1 0,1-3-259,3-2 1,-1-5-109,7-10 1,-1-5 207,5-9 0,0-5-719,0-10 1079,-6 3 0,-3-15 0,0-8 0,0-2 0,-1 1 0</inkml:trace>
  <inkml:trace contextRef="#ctx0" brushRef="#br0" timeOffset="2482">2535 1254 7959,'-6'-8'0,"4"-5"69,-3 3 320,-3 4-26,0-7-205,-6 5 0,-1 0-11,0 3 0,6 3-133,-1 2 0,2 7 102,-2 2 1,-3 6-179,3 4 1,2-1 73,-1 7 0,5 0-101,0 9 0,2-1-104,2 6 0,0-5-83,0 5 1,2-5 66,2 4 0,5 0-62,5 1 0,2-5 74,4-10 1,-4 2 79,3-7 0,-1-1-203,2-8 185,-4-4 0,5-12 204,-7-4 0,-1-4 24,-3-6 1,-3-3 119,-7-6 0,4-6-58,1-4 1,0-3 120,-5-2 0,-5 0-149,0 0 0,-6-6-43,1-3 0,-7-2-152,-3 1 1,-6-2 152,2 2 0,-5 2-155,-5-1 0,5 7 157,-1 3 1,3 7-6,7 12 1,6 8 53,4 6 108,7 7 1,-4 3-268,7 9 0,0 6 113,0 4 0,2 4-29,3 6 1,-2 0 32,7 1 1,0 4-158,4 0 0,1 4 18,-1-4 0,1 0 26,0-4 0,4-6-43,0 0 1,6-1-114,-6 1 0,5-1-60,-4-4 0,6-7 59,-2 2 0,-3-9-9,-1 0 1,1-3 42,-2-2 1,0 0-5,-4 0 1,0-12-10,-1-2 1,1-11 18,-1 1 0,1-4-43,0-1 1,-6 5 178,1 0 0,-7-1 0,4-30 0,-7-6 0</inkml:trace>
  <inkml:trace contextRef="#ctx0" brushRef="#br0" timeOffset="2932">2696 860 7959,'0'-8'-372,"0"-5"713,0 12 93,0-6 0,4 9-316,1 3 1,7 5 15,-3 9 0,4-1-341,2 6 0,-2-6 119,-3 1 0,3 2-41,-4-1 0,3-1-121,-3-4 0,3-1-195,-7 1 1,1-2 444,-1-3 0,-23-43 0,0-15 0</inkml:trace>
  <inkml:trace contextRef="#ctx0" brushRef="#br0" timeOffset="3047">2623 583 7959,'-8'0'-377,"1"0"0,40 33 1,7 7-1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23:30:34.979"/>
    </inkml:context>
    <inkml:brush xml:id="br0">
      <inkml:brushProperty name="width" value="0.08571" units="cm"/>
      <inkml:brushProperty name="height" value="0.08571" units="cm"/>
    </inkml:brush>
  </inkml:definitions>
  <inkml:trace contextRef="#ctx0" brushRef="#br0">1 147 7969,'6'-20'0,"4"1"0,3-1 0,2 6 0,-1-1 609,1 1 1,-1 1 321,1 3-522,-7-3 0,0 11-5,-3-2-202,-3 2 1,4 8-50,-6 4 0,0 3-119,0 2 1,0 4 163,0 1 1,5 1-9,0-2 0,0-1 22,-5 6 1,5-4-158,-1 4 0,1-6-127,-5 1 1,-1-3-42,-4-1 1,-2 0-248,-2-1 0,-4-1 33,3-3 1,-3 1-213,-2-6 0,6 0-945,-1-5 996,0 0 0,2-2 6,3-3 1,4 2 169,1-7 1,1 2 131,4-1 0,3-4 41,7 3 1,4-1 134,1 1 0,6-3 53,-2 3 1,2-3 52,-2-1 0,4-1 326,-4 0 0,2 3-217,-2 2 1,2-3 302,-6 3 1,-1-3 224,-4-1-11,-7-1 34,-2 0-319,-6 1 1,-6 6-78,-4 3 0,2 10-116,-2 4 1,0 4 98,-4 2 1,1 1-79,3 4 1,4-4-552,6 3 1,1 2-316,4-1 0,5-1-1565,9-4 2160,4-1 0,25-10 0,11-6 0,4 1 0,0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4:16.460"/>
    </inkml:context>
    <inkml:brush xml:id="br0">
      <inkml:brushProperty name="width" value="0.08571" units="cm"/>
      <inkml:brushProperty name="height" value="0.08571" units="cm"/>
    </inkml:brush>
  </inkml:definitions>
  <inkml:trace contextRef="#ctx0" brushRef="#br0">1 263 7879,'0'-10'0,"0"0"2,0-1-1,6 5 1,4-6 344,9 7 1,-1-1 17,6 1 1,1 2-210,4-7 0,2 7-151,3-2 1,-2-3 4,7-2 0,-7 2-116,2-2 1,-3 5-165,-2-4 1,-4 5 86,-1 0 0,-6-3-75,1 2 0,-4-1-411,-6 1-280,4 3 441,-5-11 509,1 5 44,-9-6-33,-9-1 1,0 2 1172,-1 3-577,7-3 712,-4 12-854,7-6 0,0 9-42,0 3 1,0-2-141,0 7 1,0 4-254,0 6 1,-1 4-208,-4-4 0,3 4-1048,-3-5 1225,-3 7 0,7 16 0,-6 12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4:18.660"/>
    </inkml:context>
    <inkml:brush xml:id="br0">
      <inkml:brushProperty name="width" value="0.08571" units="cm"/>
      <inkml:brushProperty name="height" value="0.08571" units="cm"/>
    </inkml:brush>
  </inkml:definitions>
  <inkml:trace contextRef="#ctx0" brushRef="#br0">44 117 7922,'0'-14'0,"0"4"1009,0 0 0,0 5 248,0-4-407,0 5-394,0-2-287,0 6 1,-5 2 17,0 2 1,-1 5-82,1 5 0,3 6 6,-3-1 0,-1 2-189,1-2 0,0-1-134,5 7 0,0-8 47,0 3 334,7 3 1,1-7 50,6 3 1,1-9 124,0-5 1,4-4-227,0-1 1,7-3-19,-1-7 1,1-1-65,-2-13 0,2-1-187,-7-4 0,-1-5-201,-8 0 1,1 5 198,-6 5 1,-2 1-91,-8-1 0,-3 4-65,-6 11 1,-6-3-42,1 7 1,-1 1 24,6 4 0,-1 1-159,1 4 0,4 3-127,0 7 0,7-1-301,-2 1 0,3 0 909,2-1 0,46 27 0,10 6 0</inkml:trace>
  <inkml:trace contextRef="#ctx0" brushRef="#br0" timeOffset="266">394 176 7922,'14'-7'0,"1"-3"0,4-1 0,1 1 0,-1-1 1669,-4 6-1109,-1-6 0,1 9 627,0-3-256,-7 4-645,-2 1 0,-6 6-41,0 4 0,0 3 0,0 1 1,0 6-76,0-1 0,0 1-115,0-6 0,0 1-23,0-1 0,0 1 77,0 0 1,2-7-183,3-3 1,-2 1 6,7-1 1,1-2 76,8-8 1,-1 2 218,7-7 1,-1 1 289,5-6 1,-5 0 224,1 1 1,-3 4 465,3 0 0,-4 7-300,-7-2 0,1 4-514,-1 1 0,-1 6-349,-3 4 0,1 3-469,-6 1 1,0 6-812,-5-1 1,5 7 925,0-1 306,0-4 0,-18 26 0,-4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4:16.952"/>
    </inkml:context>
    <inkml:brush xml:id="br0">
      <inkml:brushProperty name="width" value="0.08571" units="cm"/>
      <inkml:brushProperty name="height" value="0.08571" units="cm"/>
    </inkml:brush>
  </inkml:definitions>
  <inkml:trace contextRef="#ctx0" brushRef="#br0">117 87 7922,'0'-21'1292,"0"5"0,-2 2-1183,-3 9 1,2 5 11,-7 5 0,5 4-73,-4 11 1,1 1 96,-2 3 0,-3 4 60,3-4 0,-1 8-90,1 2 0,2-4-177,3-6 1,4-1-42,-4 1 1,3 2 33,2-7 1,7 1-156,2-6 0,4-6 37,2-3 1,4-3-7,1-2 0,6-7 125,-2-2 0,-1-6-93,1-4 1,0 1 59,5-7 0,-4 8 25,-1-3 0,-6 4-68,1 1 0,-3 2 20,-1 4-66,0-4 122,-7 11 0,-2 2 1,-6 10 1,0 3-2,0 1 0,0 3 2,0 2 1,0-1 35,0 6 0,0-6 96,0 1 0,7-2 192,2-3 1,9-4-83,2 0 1,1-7 295,-2 2 1,2-5-123,3-5 0,7-3 4,-6-7 1,5-4-32,-5-1 0,-3-6 44,3 2 0,-8 1-160,3-1 1,-10 6-172,-6-1 1,-2 3-118,-2 1 1,-2 1-389,-2-1 0,-5 7-627,-5 3 1,-6 3 516,1 2 1,1 2 578,8 3 0,23 16 0,12 10 0</inkml:trace>
  <inkml:trace contextRef="#ctx0" brushRef="#br0" timeOffset="291">1166 219 7922,'-6'-8'0,"-2"-4"199,-7 7 0,5 1 348,1 4 1,-1 0-76,-5 0 1,6 1-120,-1 4 1,5-2-296,-5 7 0,7 1 62,-2 9 1,4-4-51,1 3 1,0-1 81,0 2 0,5-4-121,-1 3 0,8-7 114,-2-3 1,2-4-76,3 5 0,0-7 478,-1 2 1,1-5-125,-1-5 1,1-3 47,0-7 0,-3 1-250,-2-1 1,2-1-168,-8-3 1,1 2-482,-5-2-303,0 3 1,-1 1-942,-4 1 1205,-3 6 0,-7-4-1863,1 7 2328,-1 1 0,7 36 0,1 8 0</inkml:trace>
  <inkml:trace contextRef="#ctx0" brushRef="#br0" timeOffset="758">1370 262 7922,'7'-8'0,"-4"-5"897,7 4 1319,0 2-1739,4 1 0,1 6-90,-1 0 0,-4 0-290,0 0 0,-5 1 271,4 4-312,-5 3 1,7 7-298,-6-1-233,0 1 1,-7-2 155,-3-3 0,2 1-251,-7-6 1,0 5 214,-4-6 1,4 1 0,0-5 0,1 0 314,-6 0 0,5 0-232,1 0 438,5 0-87,-2-6 0,8-2-96,2-7 0,6 2 66,10 3 1,-3-2-31,8 2 1,-1-2-95,5 3 0,0-4-21,1 3 0,-1 2-26,0-2 1,-5 5 53,0-4 0,-1 4 38,1-5 1,2 5-27,-6-4 1,-1-1 3,-4-5 0,-1 2 26,1 4 0,-5-9-3,-1 3 333,-5-3 0,7 4 46,-6-1 1207,0 1-490,-5 5-61,0 3-598,0 6 1,-7 11-63,-3 4 1,-3 9-258,-1 1 1,-1 2-172,1 2 0,-1 2-215,1 3 0,1-3 208,3 3 1,-3-3-1061,3-2 0,4 0 105,1 0 0,3 0 1043,2 0 0,33-12 0,7-5 0</inkml:trace>
  <inkml:trace contextRef="#ctx0" brushRef="#br0" timeOffset="1116">2041 204 7922,'13'-19'0,"-3"-1"0,3-4 358,-4 4 0,4 6 547,2 4 1,-5 5 2,-1-4-74,-5 5-8,2-2-549,-6 6 0,-11 2-276,-4 2 0,-3 4-33,4 7 1,-1 4-51,1 1 1,-4 4-105,3-4 0,-3 4-320,9-5 1,-3 7-285,3-1 1,-3-3 337,7 3 1,1-8 101,4 3 0,1-4-41,4-1 0,3-2 61,7-4 1,1-2 330,3-7 0,4-2 324,6-3 1,0-3-104,0-6 0,1-6 275,-1 1 1,-7-7-83,-2 2 1,1 1-124,-2-1 0,1 6-33,-6-2 0,1 9-14,0 1 0,4 7 67,0-2 0,6 4-86,-6 1 1,7 6 113,-2 4 1,7 4-16,-2 6 1,-3-2 171,-11 6 1,-2-1-874,-4 1 1,-5 2 264,-14-7 1,-8 2-972,-16-1 0,-10-4 541,-9 3 1,3-4 540,1-5 0,-3-4 0,1-6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4:27.683"/>
    </inkml:context>
    <inkml:brush xml:id="br0">
      <inkml:brushProperty name="width" value="0.08571" units="cm"/>
      <inkml:brushProperty name="height" value="0.08571" units="cm"/>
    </inkml:brush>
  </inkml:definitions>
  <inkml:trace contextRef="#ctx0" brushRef="#br0">0 592 7896,'0'-15'0,"0"1"0,5-1 92,0 0 443,7 0 866,-4 7-1144,7 1 1,-5 14-373,0 3 1,-7 8 114,2 2 0,-4-1-124,-1-4 1,0 5 5,0 0 1,-4 0 139,-1-6 0,-2 1-71,2 0 1,3 0 50,-3 0 1,4-5-63,1 0 143,-7-7-33,6 4 0,-1-9 35,7-3 0,6-8 125,-1-7 1,3-6 61,2 1 1,0 2-52,0-2 0,5 2 35,0-2 0,-1 4-118,-4 6 0,0 0-118,0 0 1,5 2 83,-1 3 0,-4 4-95,-5 6 0,-2 6 2,2 4 1,2 3-170,-7 2 1,0 7-13,-5 2 0,0-1 40,0 2 1,0 0-11,0 4 0,-2-5 117,-3-5 0,4-2 3,-4-2 0,3 0 9,2-1 8,0-5-22,0-3 1,7-12 0,2-4 1,11-10-105,5-5 1,5-1 64,4 1 1,-2-3 222,2 3 0,-2 4 70,-3 1 0,-1 9 83,-3 1 0,-4 6-90,-6-1 1,-2 5-81,-3 5 0,2 4-269,-7 5 0,0 8 115,-5 3 0,0-2-310,0 1 0,0-4 141,0 5 0,0-2-126,0 2 306,0 3 0,33-5 0,8 7 0</inkml:trace>
  <inkml:trace contextRef="#ctx0" brushRef="#br0" timeOffset="743">1143 741 7896,'0'-15'113,"5"0"56,0 0 1,0-5 141,-5 1 1,5-1 487,0 5 0,0-2-408,-5-2 1,0 2-133,0-3 0,0-1 118,0 1-29,0 0-175,-7 6 1,-1 5-95,-7 4 0,0 4-198,0 1 1,-1 6-126,-4 4 1,4 8 131,-4 2 0,-2 7-183,3-3 1,-1 4 72,5 2 1,5 5-38,0-1 0,7-1 29,-2-8 1,10 1 27,5-6 0,5 3 50,4-8 1,4 2-109,7-13 0,6 1 148,4-5 0,3-1 6,1-4 1,1-3 171,-1-7 1,1-5 84,-1 0 1,-1-6 88,-3 1 1,-4-3-145,-6-2 1,-7 6 196,-3-1 0,-4 3 246,-1 3-44,-7-1-399,-8 12 0,-8-1 0,-7 4 1,-5 5-161,1 5 1,-8 9 35,2 5 1,-3 8-134,-1-3 1,4 4-3,0 2 0,7 0-21,-2 0 1,4-2 38,1-4 0,7 3-195,3-8 0,11 1 151,9-5 1,7-2-80,7-3 0,8-5-66,2-10 0,4 0 15,2-10 0,-1-1 4,1-9 1,-1-8 154,1 3 0,-2-11 159,-4-3 1,2-6-27,-6-4 0,-2-9 168,-8 4 1,-5-4 7,-11 4 1,3 1 187,-7 4 0,0 6 165,-5 13 0,-2 4-199,-3 16 1,2-1 580,-7 11 0,0 1-250,-5 9 1,0 10-190,1 10 1,-6 5-117,0 4 1,-1 4-45,1 7 1,3-1-124,-2 1 1,2 4-126,2 1 0,0-1-224,1-4 0,5-1 134,4 1 1,4-2-228,1-4 0,8-4-87,7-11 1,1-2-263,9-7 0,0-2 156,4-3 1,3-5-155,2-10 0,-1-5 195,7-10 1,-2-5 51,1-9 0,-1 1 342,-3-7 1,-9 7-76,4-1 1,-7 2 505,-3 3 1,-2 6-72,-13 3 1,5 8 550,-5 2-566,0 7 1,-10-2 163,0 10 0,-7 3-139,2 7 0,2 2-76,-2 2 0,2-1-793,-2 7 1,2-7 308,3 2 0,3 2-1058,-3-3 0,4 1 1286,1-5 0,26-7 0,7-1 0</inkml:trace>
  <inkml:trace contextRef="#ctx0" brushRef="#br0" timeOffset="875">2315 414 7896,'-1'-15'0,"-4"1"648,3-8 1006,-11 6-1332,11 1-764,-4 8 0,7 14-545,4 3 1,-1 4 986,5 6 0,8 17 0,6 9 0</inkml:trace>
  <inkml:trace contextRef="#ctx0" brushRef="#br0" timeOffset="1602">2701 459 7896,'0'-15'-21,"0"0"0,0 0 570,0 0 167,-6 1 1,-3 5-644,-6 4 1,1 10 51,-1 5 1,0 5-72,0 5 1,0 3-90,0 7 0,6-1-187,-1 1 1,6 5 35,-1-1-1,4-4-142,1-5 0,1-2 136,4 1 1,4-2-65,5-7 1,6-7 248,0-3 1,6-3-63,-1-2 0,3-2 270,2-3 1,0-3-3,-1-7 1,-4-7-15,0-2 1,-2-4 47,1-2 0,3 0 106,-7 1 1,-2-1-46,-8 0 0,1 2 377,-6 3 464,0-3-719,-5 12 0,-6-4-127,-4 10 0,-4 10-63,0 10 0,-8 5 50,-3 5 1,-3 3-25,-1 7 1,1-1 0,3 1 0,-3 5-122,3-1 0,4-1-149,1-8 1,8 1-1122,3-6 902,5 0 0,4-7-260,10-3 1,10-5 81,5-10 1,3-3-94,1-7 1,1-2 124,0-2 0,-1-5 15,1-5 0,0-1 84,-1 0 0,1-4 26,0-1 0,-5 5 245,-1 6 0,-7 6-168,-2-2 412,-1 3-79,-12 9 1,5 3 5,-7 10 1,-7 3 18,-3 7 1,-3 2 117,-2 2 1,0 0-97,0 5 0,1-1-85,-1 2 0,7 2-245,3-8 0,3 1-113,2-5 0,2 0-147,3 0 0,9-7 73,11-3 0,10-4-97,4-1 1,9-8 57,2-7 0,1-6 1,-2-9 0,-1-1 65,6-4 1,-6-3 132,2-6 1,-9-7 158,-1-4 0,-9-1 40,-1 2 1,-4-1 14,-11 11 0,1 4 265,-11 16 1,-2 9 510,-7 10 1,-5 3-221,-6 2 1,6 8 343,-1 7 0,0 8-248,-5 12 1,-5 3-284,0 6 0,1 1-281,4-1 1,0 6-38,0-1 0,2 1-179,3-6 0,-2 1-158,7-1 0,1-4-577,4 0 1,6-7-19,4 1 1,10-9 825,5-5 0,62-37 0,-35 4 0,0 0 0</inkml:trace>
  <inkml:trace contextRef="#ctx0" brushRef="#br0" timeOffset="1784">4289 281 7896,'0'-15'0,"0"0"624,0 0 176,0 0 1,-5 10-307,0 10 1,-6 5-77,1 15 0,-3 5-119,-2 4 1,5 2-39,0-1 0,5-2-248,-5 7 1,7-7-269,-2 1 0,3-2-997,2-3 0,0-6 1252,0-3 0,40-43 0,9-12 0</inkml:trace>
  <inkml:trace contextRef="#ctx0" brushRef="#br0" timeOffset="1909">4467 88 7896,'0'-20'162,"0"0"0,-5 0 567,0 6-872,0 5 0,5 4-540,0 10 1,0 5 682,0 10 0,20 62 0,-8-30 0,1 0 0</inkml:trace>
  <inkml:trace contextRef="#ctx0" brushRef="#br0" timeOffset="2460">4437 533 7896,'7'-28'0,"3"3"0,-2-3 277,2 3 0,5 2 446,5-1 0,4 5-273,-4 0 0,2 4-47,-3 5 1,-2 3-219,3 7 0,-4 0 40,-1 0 1,-2 2-189,-3 3 1,2 3 32,-7 7 0,5 1 29,-6 4 1,1-2-16,-5 7 0,0 0-187,0 5 1,-5-2 37,1-4 0,-3 3 11,2-8 0,3 3-22,-3-2 0,-1-4 73,1 4 1,0-8-290,5-3-86,0-5 117,0 2 0,6-12 123,4-4 1,4-8-87,0-2 0,6-11 80,0 1 0,6-3-115,-1 3 0,1 1 222,-1-1 1,3 5-67,-3 0 1,-4 12 411,-1-2 1,-3 9 259,-2-4-167,-1 7 0,-5 3-89,-4 9 0,-4 5 38,-1 1 0,0 1-86,0 4 0,0-4-56,0 4 0,-5-3-601,0-3 333,-6 1 0,7-2-728,-5-3 203,5 4 232,-2-13 1,7 4 99,4-10 0,4 2 5,5-7 1,3-5 134,3-5 0,3-1 89,6 1 0,1 4 70,0-4 1,-2 3-27,-3 3 0,1 5-68,-6 4 38,-1 4 0,-5 2 1081,-4 4 1,-4 4-461,-6 5 1,0 6-368,0 0 1,-5 5-371,0-6 1,-1 6-588,1-5 1,3 5-531,-3-6 1,10 6 555,5-5 1,3 0-35,2-5 0,5-5 23,0-1 697,6-5 0,10-4 0,10-9 0</inkml:trace>
  <inkml:trace contextRef="#ctx0" brushRef="#br0" timeOffset="3452">5550 563 7896,'15'-22'0,"0"-3"0,-5 2 417,0-1 1,0-1 39,5-5 1,-1 2-26,1 3 1,-6 4-83,-4 6 1,1 0 519,-1 0-396,0 7-279,-5 2 1,-7 7-137,-2 4 1,-10 3 110,0 7 0,-3 2-158,2 3 1,-1 1-141,-4 4 1,-1 3-142,6-3 0,0-4 130,5-1 1,2 1-115,3-1 1,-1 0 20,6-5 0,0-1-144,5 1 0,2-6 68,2-5 1,5-2-75,6-2 1,6-2 89,4-2 0,8-5 88,1-6 0,1 1 230,-5-1 0,-2 0-42,-4 0 0,3 2 117,-7 3 0,4-2-27,-4 7 1,0 1-17,-5 4 1,-5 0-25,0 0 1,-6 0 301,6 0-396,-6 6 1,7 2 27,-6 7 1,2-5-508,-2 0 270,3 0 0,7 3 117,0-3 1,-1-3 94,1-7 1,0 5 70,0-1 0,5 1-45,0-5 1,1-5 143,-1 1 0,-4-8 324,4 2 0,1-3-200,-1-2 0,5 0 373,-5 0 1,1-4-215,-1-1 1,-8-2 289,2 3 0,-2 0-216,3-5 0,-7 6-88,-3-2 0,-3 3-194,-2 2 0,0 6-74,0-1 0,-2 6-5,-3-1 0,2 4 116,-7 1 1,0 0-560,-5 0 0,-1 1-184,-4 4 0,3 4-340,-2 5 1,4 1 207,5 0 1,-2 0-319,7 0 0,-5 0 480,5 0 1,1 4 67,4 1 1,1 0 319,4-5 1,-2 6-72,7 4 1,0 8 536,5 1 0,-5 8-296,0-3 1,-7 4 824,2 2 1,-5-2-50,-5-4 0,-10 2 178,-9-6 1,-9-2-527,-2-8 1,-6-4-144,1-6 1,-1-7-491,1-3 0,6-3 180,9-2 0,4-8-98,6-7 1,8-2-106,7-8 0,8 1-327,12-6 1,3-1 127,7-4 1,5 4-129,-1-4 0,7 4 90,-1 1 0,8 0-53,1 1 0,1-1 198,-6 0 1,6 6 41,-1-1 0,1 7 292,-6-2 1,-6 4-36,-3 1 1,-6 0-5,-4 0 0,-3 0 47,-8 0 1,-5-1 257,-4-4 1,1 4 668,-1-4-721,0 3 1,-5 2 580,0 1-283,0 5-306,-6 3-215,4 6 1,-10 1-206,7 4 1,-6 4 148,1 5 1,-3 3-121,-2 3 0,2-2-207,3 7 0,-3-1 133,3 6 1,1-5-242,0-1 0,5 0 153,-1 0 0,4 3 139,1-8 0,6 1 50,4-5 1,5-5 101,5 0 0,3-7-68,7 2 0,-1-7 166,1-7 0,0-3-76,-1-13 0,1 1-50,0-6 0,-6 2 52,1 3 0,-2-1-45,2 6 0,1 0 358,-6 5 0,0 7 56,-5 3 0,0 4 219,-1 1 0,0 3-262,-4 7 1,-4 0 64,-6 9 1,0 0-254,0 0 0,-6-1-308,-4 7 0,-9-7-239,0 2 1,-3-3 226,2-3 0,4 0-1265,-4-4 1,-1 1 1394,1-6 0,7-20 0,6-10 0</inkml:trace>
  <inkml:trace contextRef="#ctx0" brushRef="#br0" timeOffset="3575">7198 429 7900,'10'-12'396,"-1"-2"0,-5 0 593,1 5 1,1 4 92,-1-5 25,7 6-2244,-11-2 1137,6 6 0,-14 13 0,-1 4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4:32.326"/>
    </inkml:context>
    <inkml:brush xml:id="br0">
      <inkml:brushProperty name="width" value="0.08571" units="cm"/>
      <inkml:brushProperty name="height" value="0.08571" units="cm"/>
    </inkml:brush>
  </inkml:definitions>
  <inkml:trace contextRef="#ctx0" brushRef="#br0">45 119 7914,'-14'-5'667,"-1"0"1032,7 0-750,1 5-615,20 0 1,4 0-133,12 0 0,9-1 25,7-4 0,11 1-141,8-5 1,2 0 69,-2-1 0,2-3 39,4 3 1,-1-1-34,-10 1 1,-6 2-148,-18 3 0,-7 3-242,-14-3-248,-5 3 0,-4 2-871,-10 0 1,-4 2 1345,-5 3 0,-28-10 0,-5 3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4:34.976"/>
    </inkml:context>
    <inkml:brush xml:id="br0">
      <inkml:brushProperty name="width" value="0.08571" units="cm"/>
      <inkml:brushProperty name="height" value="0.08571" units="cm"/>
    </inkml:brush>
  </inkml:definitions>
  <inkml:trace contextRef="#ctx0" brushRef="#br0">89 739 7874,'-5'17'257,"0"3"0,-5-2-589,5 6 0,-6 1-135,1 5 467,3-1 0,-12 8 0,2 1 0</inkml:trace>
  <inkml:trace contextRef="#ctx0" brushRef="#br0" timeOffset="149">312 339 7874,'0'-22'4,"-5"6"4,0-4 569,0 10-426,5 3-151,0 7 0,0 47 0,0 10 0</inkml:trace>
  <inkml:trace contextRef="#ctx0" brushRef="#br0" timeOffset="1142">594 754 7899,'6'-15'569,"-4"-5"170,3 1 0,2-1 189,-3 5-635,1 0 0,-11 5-1,-4 0 1,-3 7 133,-2-2 1,-2 4-270,-2 1 0,2 6-103,-3 4 1,-1 5-189,1 5 0,-1-2-73,1 7 0,5 1-149,0 9 0,2-4-3,8 3 0,0-2-216,5-3 0,7-5 257,3-5 0,4-4-8,6-5 1,-2-3 165,7-7 1,0-7-66,5-3 0,-1-10 158,1-4 1,0-9-62,-1-2 1,-4-6 150,0 1 1,-2-9 27,2-6 0,-4 3 32,-6-3 0,-7 9 132,-3 2 0,2 2 928,-2 13-931,0 9 0,-10 15 132,0 10 0,-7 5 220,2 10 1,-5 9-76,-4 11 1,2 4-60,-3 6 1,0 1-281,6 3 1,-4-3-215,8-6 1,3-2-71,2-4 0,5 3-425,5-8 1,10-2-205,10-13 1,9-1 357,6-13 0,3 0-61,1-5 0,-4-6 22,-1-4 1,-6-8 40,2-2 1,0-5 196,-6 5 0,3-1 150,-13 1 0,0 2-20,-10-7 1,3 2 231,-7-1 0,1-5 429,-1 5 1,-3 1-311,3-2 0,-5 7 335,-5-2 0,-2 4-234,-2 1 1,-5 6 10,5 4 0,0 4-55,-1 1 0,0 1-69,-4 4 0,4 5-142,0 10 0,5 2-207,-5 2 0,7 4-383,-2-3 1,3 1 248,2-1 0,2 2-523,3-8 1,3 1 315,7-5 0,1-2-222,4-3 0,3-3 206,7-7 0,0 0 182,-1 0 0,3-7 107,2-3 0,-3-10 107,4-4 1,-4-4 232,-1-2 0,0 5-176,-1 0 1,-5 2 758,-5-1 1,-4 7 489,-5 7 217,-3 7-1068,-7-4 1,0 14-10,0 3 0,-2 5-153,-3 4 1,2 3-43,-7 3 1,7 1-105,-2-6 0,3 5 84,2-6 0,0 6-170,0-5 1,0 0-15,0-6 1,5-4-89,0 0 1,6-6-44,-1 1 1,5-5-68,5-5 0,-2-4 46,7-6 1,-5-1-42,4-4 0,-4 2-307,5-7 1,-5 6 191,4-6 0,-5 5-150,0-5 1,-2 12 159,-2-2 0,-5 5-40,-1 0 222,-5-3 1,2 13 222,-6 0 1,0 7-73,0 8 0,0 0 115,0-1 1,0 6-133,0 0 1,2 1-15,3-1 1,-2-3-170,7 2 0,-2-2 85,2-2 1,8-5-288,-3 0 1,5-7-14,0 2 1,-4-4-437,4-1 816,3 0 0,33-52 0,15-14 0</inkml:trace>
  <inkml:trace contextRef="#ctx0" brushRef="#br0" timeOffset="1584">2330 398 7899,'0'-36'0,"7"4"0,3-2 0,-4 9 1146,-1 5-291,3 10-560,-6 4 0,5 7-58,-7 4 0,0 5-1,0 10 1,-7 3 39,-3 7 1,-3 6-1,-2 4 1,-1 2-218,-4 3 1,3-5 110,-3-1 1,6-6-515,4 2 1,-2-4-14,7-1 0,-5-2-741,5-4 871,0-2 0,7-14-324,3-3 305,3-3 1,7-9 56,0-3 1,-5-3 9,0-2 1,-2 0 52,2 1 0,1-1-221,-6 0 1,0 0-348,-5 0 359,7 0 1,-5 1 334,3-1 0,3-7 0,0-1 0</inkml:trace>
  <inkml:trace contextRef="#ctx0" brushRef="#br0" timeOffset="1925">2315 561 7899,'-8'-10'-993,"3"0"1,-2 5 1184,2-4 1,1 4 225,4-5 203,-7 6 160,5-2 414,-11-1-223,11 6 94,-11-6-64,12 7-632,-6 0 0,7 2-361,0 3 0,2-4-21,3 4 1,9-3-31,11-2 0,3 0-150,2 0 1,5-2-507,-1-3 1,6 4 133,-6-4 1,6-2-351,-5 2 1,-2-5 425,-9 5 1,3 0 206,-8 5 1,1-5 583,-5 0 207,-7 0 80,-1 5 0,-7 2-274,0 3 1,-2 3 176,-3 7 1,-3 0-135,-7 0 0,2 5 38,3-1 0,-3 1-759,3-5 0,3 0 234,2 0 0,-1 0-841,1-1 1,0-4 968,5 0 0,13-20 0,4 0 0</inkml:trace>
  <inkml:trace contextRef="#ctx0" brushRef="#br0" timeOffset="2066">2760 294 7899,'-6'-23'425,"4"6"728,-3 8-656,4 5-519,1-2 1,0 7-471,0 4 0,1 5 492,4 10 0,23 56 0,-8-28 0,0-1 0</inkml:trace>
  <inkml:trace contextRef="#ctx0" brushRef="#br0" timeOffset="2792">3191 160 7899,'0'-37'0,"1"-5"2000,4 8-719,-3 6-850,11 13 1,-11 12-213,3 12 1,-5 13-136,-5 12 1,-3 14 159,-7 2 0,-5 11 0,0 3 1,-1 7-157,1-2 0,3 4 46,-2 1 0,2 5-770,2 0 1,1-5 39,-1-4 1,6-9-318,4-2 0,5-9 568,5-16 0,5-12 10,10-17 0,-2-10 402,7-5 0,0-12-172,4-7 0,-4-3-29,0-7 0,-9-2 6,-1-9 1,-2-1 162,-8-3 1,-1-3-78,-9 8 0,-5 0-213,-10 4 1,2-3 253,-7 4 1,2 4 279,-2 15 0,4 6 558,6 9-662,0-4 0,7 14 75,3 0 1,5 7 27,5 8 0,8 0-214,7 0 0,6-1-29,-1 1 0,3 0-95,2 0 1,4-2 147,1-3 1,6-3-40,-1-7 1,3-2 32,1-3 1,-1 2 158,-3-7 1,-9 0 273,-6-5-10,-7 7-145,3-5-164,-12 11-387,-3-5 130,-12 7 0,2 2-163,-6 3 0,5-2-97,-5 7 1,7-5-691,-2 5-120,4-7 738,1 4 1,6-7-28,4 0 0,5-2 111,5-3 1,1-3 96,4-7 1,1 2 188,-6 3 0,0 4 273,-5 6 1,-7 1 424,-3 4 0,-3 12-357,-2 12 1,-9 14 311,-6 12 1,-6 4-224,-9 5 0,-1 9 103,-4 6 1,4 0-37,-4-5 0,2-4-46,-1-1 1,2-8-282,-2-2 1,9-13-245,5-11 1,4-17 66,1-8 0,0-15-224,0-10 1,7-13-738,3-11 1,3-11 476,2-4 0,2-4-18,3-1 1,5 1-19,10 4 0,3 2 268,7 8 0,6 1 30,3 4 0,9 4-1,2 10 1,11 4 252,-2 6 0,5 10 0,7 2 0,4-1 0,0 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4:41.818"/>
    </inkml:context>
    <inkml:brush xml:id="br0">
      <inkml:brushProperty name="width" value="0.08571" units="cm"/>
      <inkml:brushProperty name="height" value="0.08571" units="cm"/>
    </inkml:brush>
  </inkml:definitions>
  <inkml:trace contextRef="#ctx0" brushRef="#br0">0 327 7901,'5'-10'0,"0"0"1035,0 6 0,-5 4-420,0 10 1,0 10-546,0 5 0,0 3-375,0 2 1,0 1-482,0 4 1,0-4 291,0 4 1,2-6-297,3-4 1,-4 1 539,4-6 0,2 0 250,-2-5 0,13-27 0,-2-6 0</inkml:trace>
  <inkml:trace contextRef="#ctx0" brushRef="#br0" timeOffset="308">341 356 7901,'0'-15'0,"5"6"266,0-1 0,2 6 53,-2-1 705,-3 4 0,4 7-395,-6 4 0,0 5-342,0 5 0,-5 3-111,0 7 1,-5-1-99,5 1 0,-1-5 25,1-1 0,2 1-195,-7 5 1,6-2-406,-1-3 0,4-4 277,1-6 0,0 0 31,0 0 1,1-7 115,4-3 0,4-5 53,5-5 1,1-5-51,0-10 1,5-5 32,0-9 1,6 1 58,-1-7 1,3 2 126,2-1 0,-1 7 320,1 8 1,-7 6-185,-3-2 0,1 10-246,-1 5 0,-5 3-41,-5 2 1,-7 7-158,2 3 1,-3 3-57,-2 2 0,-2 5-402,-3-1 1,2 1 23,-7-5 1,5 0 592,-5 0 0,-13-1 0,-8 1 0</inkml:trace>
  <inkml:trace contextRef="#ctx0" brushRef="#br0" timeOffset="482">223 89 7933,'0'-15'594,"0"0"944,0 1-432,-7-1 0,6 0-946,-6 7 76,7 1-1948,0 7 1712,7 7 0,21 21 0,11 11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4:39.683"/>
    </inkml:context>
    <inkml:brush xml:id="br0">
      <inkml:brushProperty name="width" value="0.08571" units="cm"/>
      <inkml:brushProperty name="height" value="0.08571" units="cm"/>
    </inkml:brush>
  </inkml:definitions>
  <inkml:trace contextRef="#ctx0" brushRef="#br0">163 355 7887,'-10'-4'0,"1"-1"0,4 0 160,-5 5 0,0 3 49,-5 7 1,0 6 217,0 14 0,0 5-152,1-1 0,0 7 91,5-1 0,-3 3-306,7 1 1,0-4 57,5 0 1,8-7-119,7 1 0,2-11 24,7-8 1,1-7-78,5-8 0,4-1 150,1-4 1,0-8 177,-6-7 1,-1-12-159,-3 3 1,2-11 175,-8 1 0,1-4-277,-5-2 1,-5 1 107,0-1 0,-7-4-94,2-1 1,-10 6-9,-5 4 0,-10 14-157,-4 1 0,-4 9-27,-2 6 0,0 5-133,1 10 1,0 8-254,5 7 0,-1 6 225,10-1 0,-1 8-665,11 1 1,0 6 392,5-5 0,6-1-217,4-4 812,10-7 0,25-21 0,12-9 0,8-2 0,-1 0 0</inkml:trace>
  <inkml:trace contextRef="#ctx0" brushRef="#br0" timeOffset="394">653 207 7887,'15'-44'0,"-5"1"471,0 3 0,-2 5 348,2 11-211,-4 9 0,-6 10-216,0 10 1,0 5-151,0 10 0,-6 9-7,-4 11 1,-3 8-1,-2 1 0,-2 2-224,-2-1 0,7-4 87,-3 3 0,4 2-689,-4-1 1,2-2 58,3-9 0,3-2-908,7-8 577,0 1 367,0-14 0,7-2 71,3-14 0,-2-7 66,2-3 0,0-8 359,5-2 0,-6-1 0,1 1 0,5 4 0,5-4 0,0 2 0,-5-2 0,-1 3 0,1-2 0,5-3 111,0 2 0,0 1 282,-6 4 1,6 0 165,0 0 0,5 0 460,-5 0 0,6 2-287,-1 3 0,-2-1-296,1 6 1,-4 1-18,5 9 1,-7 4-142,2 5 0,-9 8-224,-1 3 1,-6 3-39,1 1 0,-5 6-58,-5 0 0,-10-1-24,-10-4 0,-5 5-373,-4-1 0,1-4-479,-7-5 0,1-7 414,-6 2 0,7-4-179,4-1 0,9-7-299,5-3 982,10-3 0,36-33 0,21-17 0,2-2 0,1 1 0</inkml:trace>
  <inkml:trace contextRef="#ctx0" brushRef="#br0" timeOffset="584">1172 341 7921,'14'-15'0,"-4"-3"340,9 3 1,-2 3 524,-2 12 1,-2 2-398,-3 3 0,1 6 5,-6 14 0,0 2 51,-5 12 0,0 6-148,0 4 1,-6 12-95,-4-2 0,-10 11-62,-5-1 0,-3-1-132,-2 1 0,1-2-107,-1 3 1,7-11-325,3-9 0,4-16-633,1-4-205,7-10 1,1-7 1180,7-13 0,26-112 0,-9 38 0,-1 1 0</inkml:trace>
  <inkml:trace contextRef="#ctx0" brushRef="#br0" timeOffset="709">1365 192 7921,'0'-15'0,"0"1"0,5-1-306,0 0-627,7 7 622,-4 1 0,7 14 311,0 3 0,0 29 0,-1 9 0</inkml:trace>
  <inkml:trace contextRef="#ctx0" brushRef="#br0" timeOffset="976">1529 608 7921,'14'-7'-352,"1"1"435,0-4 0,0-4 321,0 5 0,5-5-66,-1 0 1,-4-1 210,-5 0 1,0-2-202,5-2 1,-2 0 49,-3-5 0,-3 4-291,-7-5 0,0 7 349,0-2-340,0-3 0,-7 8-44,-3 1 0,-3 5-177,-2 9 0,0 0 67,0 0 0,0 7-116,1 3 0,-1 5-158,0 4 1,-5 4 152,0 7 0,6-5-435,4 0 0,6-1 252,-1 6 1,-1-2-608,1-3 0,7 1 1,7-6 948,5 0 0,66-12 0,18-1 0</inkml:trace>
  <inkml:trace contextRef="#ctx0" brushRef="#br0" timeOffset="1360">2137 326 7921,'7'-23'0,"-1"-4"271,4 8 0,-3-1 439,-7 5 1,0 5-142,0 0 0,-2 7-169,-3-2 0,-3 5-276,-7 5 1,-5 3 68,0 7 0,-1 1-135,1 4 1,4 3-7,-4 7 0,3 1-129,3 4 1,0-4-120,5 4 0,2-4-472,7-1 0,0 0 194,0-1 1,3-6 207,7-3 1,2-8-237,12-2 1,-4-7 99,5 2 0,5-10-19,4-5 1,1-10 236,-5-5 1,-1-3 134,1-1 0,0-8-39,-1-2 1,-4-6 235,0-4 0,-7 1 73,2-6 0,-4 6 302,-1-2 1,-7 11 224,-3 4 1,-3 10 140,-2 6 313,-7 9 0,1 5-624,-4 10 0,2 5-456,3 9 1,1 6-73,-6 10 1,5-2-223,-4 6 1,5 1-466,-1 4 0,-1 6 349,1-1 0,-5-4-807,5-6 0,0 1 246,5 5 1,0-8 146,0-2 0,0-5 369,0-5 1,7-11 332,2-9 0,44-69 0,-21 23 0,1 0 0</inkml:trace>
  <inkml:trace contextRef="#ctx0" brushRef="#br0" timeOffset="1500">2671 326 7921,'15'-8'1463,"0"-6"0,0 14-945,0 0 0,-5 7-17,-1 8 0,-5 0-410,1-1 0,1 1 21,-1 0 1,0 5-962,-5 0 1,-6 0-10,-4-6 0,-3 1 858,-2 0 0,-35-11 0,-14-6 0,-5 1 0,-1 0 0</inkml:trace>
  <inkml:trace contextRef="#ctx0" brushRef="#br0" timeOffset="1642">2300 296 7921,'-6'-20'1053,"-4"1"1,3-1 14,2 5-132,4 0 0,4 2-804,7 3 1,6-2-9,14 8 0,6-6-577,4 5 1,4-5 253,6 5 0,-1 0-2011,1 5 2210,-1 0 0,-11 6 0,7 3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4:43.744"/>
    </inkml:context>
    <inkml:brush xml:id="br0">
      <inkml:brushProperty name="width" value="0.08571" units="cm"/>
      <inkml:brushProperty name="height" value="0.08571" units="cm"/>
    </inkml:brush>
  </inkml:definitions>
  <inkml:trace contextRef="#ctx0" brushRef="#br0">483 512 7915,'0'-23'0,"0"-4"0,0 7 0,0 1 604,0 4-388,-6 7 0,-3 1-213,-5 7 1,-3 0 134,-3 0 0,4 7 0,-4 2 1,-1 5-69,1 0 0,0 6-3,5 0 1,2 6-151,3-1 0,4 3 102,6 2 1,0-2-92,0-3 1,6 1 199,4-6 1,3 5 116,2-6 0,5 1-158,0-5 0,-1 0-32,-4 0 0,-2-6 169,-3 1 1,-6-5 249,-14 5 1,-8-5-483,-17 5 0,-5-7 62,-9 2 1,-2 2-798,-4-2 0,1 0 2,9-5 0,6-2 741,14-3 0,43-36 0,17-15 0</inkml:trace>
  <inkml:trace contextRef="#ctx0" brushRef="#br0" timeOffset="299">661 601 7915,'7'-9'0,"-5"-4"0,3 3 0,-2-1 450,2 1 0,-2-2-79,7 7 1,0-4-179,5 4 0,0-7-47,-1 2 0,1 2-9,0-2 0,5 0-19,0-5 1,4 2-138,-4 3 235,0-3 68,-5 5-234,-7 0 1,-5 1 53,-13 7 0,-1 2-150,-14 3 0,-4 4 64,-6 11 0,0-2 53,6 7 0,-1-5 35,0 5 0,2-1 4,3 6 0,4 0-371,6-1 1,2 1 140,3 0 0,7-1-735,13 1 0,8-8 252,16-8 0,11 0-10,9-10 0,2 1 613,-1-5 0,36-39 0,-44 14 0,0 0 0</inkml:trace>
  <inkml:trace contextRef="#ctx0" brushRef="#br0" timeOffset="774">1240 289 7932,'0'-16'-70,"0"-4"-138,0 3 906,0-4 187,0 13 0,0 8-456,0 9 0,-1 11-155,-4 5 1,1 8-134,-6 2 1,5 6 88,-4-2 1,-1-1-375,-5 2 0,0-2-81,0 1 0,5 3-282,0-8 1,0 1 228,-4-5 1,0-2-595,5-4-312,2-9 764,7-8 0,7-14 261,2-3 0,11-14-104,5-6 0,5-8 563,4 3 1,-2-6 105,2 2 0,2-3 323,-1 3 1,-5 4-278,-5 10 1,-4 4 208,-1 6 1,0 8 146,-11 7 1,-2 10-328,-2 15 0,-5 6-407,-5 14 0,2-1-27,-7 1 0,0 1-103,-5 4 0,5-4 11,0 3 0,7 2-326,-2-1 1,-2-1-137,3-4 1,-3 3-456,2-4 0,3-4 343,-3-16 0,10-9 144,5-10 1,5-6 748,5-9 1,-4-7-47,4-12 0,2-6 170,-3 0 1,-1-11-195,-8 2 0,2 1 189,-7 3 1,0 6-45,-5-6 1,-7 7 58,-3-2 1,-3 11-143,-2 4 0,0 3-131,1 3 0,0 4 253,5 0-336,-5 6-223,13-2 0,-4 6-207,10 0 0,5 0-578,9 0 1,4 0 955,7 0 0,66 0 0,-40 0 0,0 0 0</inkml:trace>
  <inkml:trace contextRef="#ctx0" brushRef="#br0" timeOffset="973">2145 601 7937,'0'-9'1436,"0"-4"1,7 12-1794,3-4 0,5 3 357,5 2 0,28 0 0,12 0 0,9 0 0,-1 0 0</inkml:trace>
  <inkml:trace contextRef="#ctx0" brushRef="#br0" timeOffset="1391">3125 556 7937,'0'-21'0,"0"-1"0,0-2 0,0 2 1923,0 7-1338,0 0 0,-7 2 138,-3 3 1,-3 4-379,-2 6 0,0 0-316,1 0 1,-3 1 46,-3 4 0,2 9-197,-7 5 1,7 6-409,-1-5 1,-3 6 324,2-1 0,1 3-144,4 2 1,5-6-77,0 1 0,7-7-70,-2 2 0,10-5 135,5-5 1,9-4-37,6-6 0,3-1 52,2-4 0,6-3 69,4-7 1,-2-7 164,1-2 0,-4-4-25,4-2 0,-1-6 56,2-4 0,1-9 78,-6-6 0,-6-3 0,-4-1 0,-7-4 113,2 4 1,-8 5 92,-3 14 0,-5 10 870,1 11 13,-10 2 1,-2 10-145,-3 7 0,-3 9-399,3 11 1,-3 4-60,-2 11 1,-5-2-292,1 6 1,-1 6-212,5 4 1,0 6-7,0-6 0,5 2-203,0-1 1,6-4-421,-6 4 1,6-6-2037,-1-4 2680,10-4 0,56-20 0,20-2 0</inkml:trace>
  <inkml:trace contextRef="#ctx0" brushRef="#br0" timeOffset="1766">3481 526 7937,'5'-29'342,"0"-1"1,1 7 238,-1 3 1,4 5 364,6 6 0,-1-3-481,1 7 1,7 0-46,2 5 1,4 0-126,2 0 0,5 5-36,-1 0 0,1 7-188,-5-3 1,-7 10 108,-3 0 1,-6 1-628,-4-5 1,-5 1-22,-10 4 0,-5-5-380,-9 0 0,0 0 155,-5-5 0,6-2-1047,-2 2 884,3-7 326,2 4 391,7-7 1,3-5-94,10 0 1,8-7 287,7 2 0,7-4 136,-3-6 0,4 3 246,2-3 0,5-1-139,-1 1 0,7-5 152,-1 6 1,3-1-73,1 5 0,1 0 131,-1 0 1,-6 7 318,-3 3 1,-10 4 227,-5 1-622,-4 0 0,-8 11-156,-3 4 0,-10 5 92,-5 0 0,-8 1-325,-2 4 0,-1 3-232,1-4 0,4 0-211,-4 0 0,5-4-616,5 5 0,2-9-1789,3-1 2802,3 0 0,29-20 0,14 3 0</inkml:trace>
  <inkml:trace contextRef="#ctx0" brushRef="#br0" timeOffset="1898">4297 185 7962,'5'-20'453,"0"1"1,0-1 416,-5 5 475,7 7-1525,-6 1 0,6 14 180,-7 3 0,0 36 0,0 10 0</inkml:trace>
  <inkml:trace contextRef="#ctx0" brushRef="#br0" timeOffset="2408">4505 408 7963,'15'-15'902,"0"0"0,-1 2-343,1 3 1,-5 3-150,0 7 1,-7 7-176,2 3 1,-3 3-137,-2 2 0,0 5-19,0-1 1,0 8-247,0-2 1,2 1 112,3-1 0,-2 1-176,7-6 0,-5 1 19,5-1 0,0-3 69,4 2 1,1-9 88,0-5 1,2-3 7,2-2 0,-2-2 62,3-3 0,-4-5-12,-1-9 1,-5-3 20,0-3 1,-5-8-39,5 4 1,-7-4-5,2 3 0,-4 0-2,-1 1 1,-1 1-67,-4 3 478,3 4-150,-11 6-450,11 6 198,-4 3 1,6 12 1,0 4 0,0-1 11,0 1 0,5-1-14,0 6 1,11-5 20,-1 0 1,5-7-18,0 2 0,3-3 33,6-2 0,-1 0-26,-3 0 1,3 0 404,-3 0 1,-2 0-147,2 0 1,-7-5 135,2 0 1,-9 0-31,-1 5 1,-5 0 29,5 0 1,-7 2-216,2 3 0,-3-2 5,-2 7 1,0 0-535,0 5 1,0-1 233,0 1 0,-5 5-866,0 0 1,-2-2 89,2-8 0,2 3-1359,-7-3 1433,7 3 814,-4-5 0,7-14 0,0-11 0</inkml:trace>
  <inkml:trace contextRef="#ctx0" brushRef="#br0" timeOffset="2774">5232 289 7963,'7'-15'219,"-6"0"-538,13 1 246,-6 5-575,7 3 0,-2 7 338,-3 4 1,3 4 309,-3 5 0,1 1 0,-1 0 0,3 5 0,-3 0 0,-3 1 26,-2-1 0,1 1 36,-1 4 0,0-2 258,-5-3 0,0-4-56,0 4 1,0 2 521,0-3 0,0 1-245,0-5 1,-1-5 323,-4 0-670,3 0 1,-6 0-187,3-1 97,3-5 1,-4 1-140,6-10 0,0-3-153,0-7 1,6-2 113,4-3 1,3-1-9,2-4 1,5-3 154,0 3 0,6-1 157,-1 1 0,1-1-72,-1 6 0,3 2 179,-3 8 1,-2 4-81,2 6 0,-7 1 127,2 4 0,-11 5-281,-4 10 1,-3 1 68,-2 4 1,-2 3-670,-3-3 0,-3 3 55,-7 1 0,0 1-189,1 0 1,0-2 628,5-3 0,2-4 0,7-6 0</inkml:trace>
  <inkml:trace contextRef="#ctx0" brushRef="#br0" timeOffset="3216">6093 467 7963,'6'-15'0,"1"-1"0,3-4 0,1 4 1710,-6-4-219,7 3 58,-10 2-1085,4 1 1,-12 0-79,-4 4 1,-8 4-287,-2 6 1,-2 2 131,3 2 0,0 5-687,-5 6 0,6-1-65,-2 1 0,3 0-434,2 0 0,2 0 343,3 0 1,4-1-264,6 1 0,0-5 483,0 0 0,6 0 337,4 5 1,3-5 34,2 0 0,-2 4-85,-3 6 0,4 7 627,-5-3 0,0 6 50,1 5 1,-7-1 220,2 11 1,-4 1-273,-1 8 0,-8-1 39,-7-3 0,-6-3-265,-9 8 1,-1-9-289,-4-1 1,2-9-377,-6-11 1,1-11 250,-2-9 0,4-6-12,6-9 0,9-7-28,6-12 1,10-8-125,15-2 0,6-4 129,14-2 0,6 6 200,4-1 0,5 7 237,4-1 0,-1-3-117,6 3 0,-1 1-610,1 8 1,4 4 211,-3 6 1,1-3-743,-2 3 1,-9-2 971,-11 12 0,-29-19 0,-8-1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4:48.485"/>
    </inkml:context>
    <inkml:brush xml:id="br0">
      <inkml:brushProperty name="width" value="0.08571" units="cm"/>
      <inkml:brushProperty name="height" value="0.08571" units="cm"/>
    </inkml:brush>
  </inkml:definitions>
  <inkml:trace contextRef="#ctx0" brushRef="#br0">400 90 7964,'-2'-20'2,"-3"0"1,-3 1 117,-7 4 1,-2 7 226,-2 3 0,1 3-105,-7 2 0,-5 13 103,-5 7 0,-1 6-229,2 4 1,2 5-13,-2-1 1,7 3 61,3-3 0,10-1-1,-1 7 1,11-7-1135,-1 1 0,11-9 412,9-5 0,6-5 142,9-5 0,11 1 2,4-6 1,3 0 412,-4-5 0,2-11 0,6-4 0,3-2 0,0 1 0</inkml:trace>
  <inkml:trace contextRef="#ctx0" brushRef="#br0" timeOffset="541">682 283 7990,'14'-22'0,"0"1"115,-4-4 0,1 2 288,-6 3 1,0 4 178,-5-4-180,0 4 1,-7 2-220,-3 5 1,-4 2 51,-6 7 1,-3 2-202,-7 3 0,0 4 135,1 11 0,-1 2-243,0 2 0,1 6-73,-1 0 0,7-1-103,3 6 0,5-5 89,5-5 0,-1 1-16,6-6 1,0-1-34,5-4 1,7-6 89,2-4 1,6-4 37,5-1 0,1-1-12,4-4 1,2 1-40,-8-6 0,6 0 138,-5-4 1,0-1 23,-5 0 0,-1 2-23,1 3 1,0-2-5,0 7 0,0-5 19,0 6-44,-1-1 1,1 5-41,0 0 1,0 0 64,0 0 1,0 1-159,-1 4 0,1-2 143,0 7 0,0-1 2,0 1 0,0-2 18,0-3 1,-1-4 124,1 4 1,5-3 157,0-2 1,0 0-75,-6 0 0,1-5 41,0 0 0,0-8-56,0-2 0,-5-1 108,0-9 1,-6 0-80,6-5 1,-6 6-77,1-1 0,-4 7-25,-1-2 1,-6 0-177,-4 5 1,-3-1 60,-2 11 1,5-5 90,0 5-187,0 0 1,-3 7 81,3 3 1,3-2-67,7 7 0,0-5 80,0 5 0,7 0 33,3 5 0,3-1 88,2 1 0,6 0 187,4 0 1,-2 1-124,2 4 1,-7-2-77,2 7 1,-4-2-266,-1 2 0,-2 1 100,-3-6 0,-3 6-448,-7-1 1,0 2 34,0-3 0,0 3-154,0-8 0,-5 1 609,0-5 0,20-13 0,10-4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23:30:36.219"/>
    </inkml:context>
    <inkml:brush xml:id="br0">
      <inkml:brushProperty name="width" value="0.08571" units="cm"/>
      <inkml:brushProperty name="height" value="0.08571" units="cm"/>
    </inkml:brush>
  </inkml:definitions>
  <inkml:trace contextRef="#ctx0" brushRef="#br0">1 277 7910,'1'-16'0,"4"-3"0,-1 2 233,5-2 0,1-2 117,5 2 1,-1-1 191,1 6 1,4 4-231,1 0 0,4 7-106,-5-2 1,1 3-22,-6 2 1,1 7-83,-1 3 0,-1 7-180,-3 3 1,-2 4 104,-3-4 1,-3 5-114,3 0 1,-4-3-52,-1 3 0,0-7-234,0 1 264,0 4 1,0-7-37,0 3 1,0-7 18,0-3 53,-6-5 0,4 0-61,-3-8 1,10-9 38,5-7 0,3-6-5,1 2 0,1-5 28,-1-5 0,6 3 4,-1-3 1,7 3 67,-1 2 0,-3 2 149,3 2 0,-8 4-129,3 7 1,1 6 144,-2 3 1,1 3-53,-6 2 0,-1 7-39,-3 2 0,1 4 29,-6 2 1,2 6-47,-2 3 0,-4-1-13,4 1 0,1-1-81,-1 1 1,2 4-165,-2-4 0,-4-3-92,4-2-291,3-2 178,-6-3 210,11-6 37,-5-1 1,7-14 83,-1-2 0,-1-9 14,-3-2 0,3-6 10,-4 2 1,9-3 100,2-3 0,-1 1-35,-4 0 0,1 0 144,3 0 1,-2 6 115,2 4 0,-3 2-65,-1 3 1,-1 6 35,1 3 0,-5 3-40,-1 2 1,-5 7-81,0 3 1,3 4-58,-2 6 0,0 2-14,-5 7 0,0 1-31,0-1 1,0 0-182,0 0 1,0-5-192,0 1 0,0-6 149,0 5 1,1-6-70,4 2 1,-2-9 147,7-1 0,0-7 38,4 2 0,3-5 27,2-5 1,-1-5 6,6-9 1,-1 1 80,1-6 0,2 4 195,-7-4 0,4 4 34,-8-4 1,3 6-64,-9-1 0,4 3-93,2 1 0,-6 1-73,1-1 1,-5 7-123,5 3 50,-7-3 1,5 6-173,-3-3 0,-3 10 100,2 5 1,-2 3-8,-2 2 1,0 6-52,0 3 0,5-1 38,0 1 1,1-6-54,-1 1 1,-2 2 101,7-1 1,0-3 169,4-7 0,1 1 13,0-6 1,1 0 251,3-5 1,-1-6-120,6-4 0,-6-5 13,2-4 1,-1-4-54,-4-6 0,1 0-26,-11 0 1,-1 0-197,-4 0 0,-3 1 69,-6 4 0,-3-2-3,-12 6 0,1 6-52,-1 4 0,-2 7 17,7-2 0,-2 3-153,1 2 0,5 2-267,1 3 1,1 3-564,8 6 1,-5 1 976,6 0 0,18 25 0,10 7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4:49.630"/>
    </inkml:context>
    <inkml:brush xml:id="br0">
      <inkml:brushProperty name="width" value="0.08571" units="cm"/>
      <inkml:brushProperty name="height" value="0.08571" units="cm"/>
    </inkml:brush>
  </inkml:definitions>
  <inkml:trace contextRef="#ctx0" brushRef="#br0">38 30 7997,'-10'-13'1267,"0"3"99,7 3-1047,-10 7-319,11 0 0,2 20 0,8 5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5:05.784"/>
    </inkml:context>
    <inkml:brush xml:id="br0">
      <inkml:brushProperty name="width" value="0.08571" units="cm"/>
      <inkml:brushProperty name="height" value="0.08571" units="cm"/>
    </inkml:brush>
  </inkml:definitions>
  <inkml:trace contextRef="#ctx0" brushRef="#br0">0 60 8032,'15'-15'0,"-2"0"0,-1 2 310,-2 3 1,-6 3 382,6 7 0,0 2-495,5 3 1,7 3-165,2 7 0,6-5-532,5 0 1,3-5 187,6 5 1,5-2 309,1 2 0,26-4 0,1-6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5:11.976"/>
    </inkml:context>
    <inkml:brush xml:id="br0">
      <inkml:brushProperty name="width" value="0.08571" units="cm"/>
      <inkml:brushProperty name="height" value="0.08571" units="cm"/>
    </inkml:brush>
  </inkml:definitions>
  <inkml:trace contextRef="#ctx0" brushRef="#br0">149 386 8353,'-8'7'1619,"0"1"-1191,3 7 1,1 6-132,-6 4 1,0 3-254,-4 2 1,4 6 64,0 4 0,0-2-618,-5 1 0,2-6 12,3 2 1,2-10-257,3-6 0,3-2-108,-3-2-33,4-7 894,1-2 0,19-45 0,6-11 0</inkml:trace>
  <inkml:trace contextRef="#ctx0" brushRef="#br0" timeOffset="351">119 431 7714,'0'-22'0,"0"-1"196,0-6 0,0 1-75,0 3 0,7 3 623,3 8 0,3-5-220,2 5 0,6-5-117,4 10 0,8 2-186,2 2 1,6 3-41,-2 2 1,-2 0-72,-3 0 0,-4 7 66,-5 3 0,-1 5-123,-9 4 1,-3-2-127,-12 3 1,-7 1-238,-3-1 1,-9 5 87,-6-6 0,-3 3-166,-2-2 0,-5-4-106,1 4 0,-7-4 170,1-1 0,4 0 263,1 0 0,9 0-115,1 0 1,2 0 194,-2-1 0,9 1-25,6 0 1,7 0-26,-2 0 1,10 5 149,4-1 0,6 6 256,5-5 0,3 5-54,7-6 1,4 1-114,1-5 1,6-2-379,-1-3 0,4 2 88,6-7 0,-4-1 175,4-4 1,-6 0-558,-4 0 1,-6 0 463,-9 0 0,3-19 0,-5-6 0</inkml:trace>
  <inkml:trace contextRef="#ctx0" brushRef="#br0" timeOffset="667">861 653 7734,'-8'-14'787,"3"-1"1,3 5 197,2 0-955,0 7-65,0-11 0,2 11-30,3-7 1,3 5 81,7-5 0,5 5-181,0-4 1,0-1 145,-6-5 0,1 0 135,0 0 0,0 0-232,0 0-191,0 1 828,-7-1-229,-2 7 1,-12 1 48,-4 7 1,-8 7-31,-2 2 1,-6 11 95,1 5 1,-2-2-119,3 2 1,-3 0-45,8 4 1,-1 4-452,5-3 0,7 3-199,3-8 0,6-2-469,9 1 1,3-7 168,17-2 0,3-2-498,12-8 0,6-2 395,3-8 807,4 4 0,-10-17 0,3-4 0,3 1 0,1 1 0</inkml:trace>
  <inkml:trace contextRef="#ctx0" brushRef="#br0" timeOffset="1100">1633 431 7739,'0'-15'0,"0"0"0,0 0 1901,0 0-768,0 7-796,0-5 1,-7 13-86,-2 0 1,-3 7-1,2 7 0,-6 6-79,6 0 1,-7 5 0,7-5 1,-1 6-309,1-1 1,-2-2 149,7 1 1,0-4 81,5 5 1,0-7-46,0 2 1,2-5-874,3-5 0,3 1 337,7-6 1,2 0 132,2-5 0,3 0 104,3 0 0,3-7 89,-4-2 0,4-5 188,2 0 0,0-1-88,-1 0 1,-4 0 261,0 0 0,-7 5 67,2 0 221,-4 7-87,-7-3-201,4 6 1,-12 1-66,4 4-110,-3 3 1,-2 7 7,0 0 0,2-2-22,3-3 1,-2-3-79,7-7 1,1 0 75,9 0 1,-3 0 175,2 0 0,3-7-100,-2-3 0,4-3 149,-4-2 0,0-1-7,-5-4 1,-2 3-5,-3-2 1,1 2-160,-6 2 1,0 0-119,-5 1 1,-1 4-134,-4 0 1,-4 7 90,-5-2 1,-1 3-809,0 2 1,2 2 375,3 3 0,-2 3-1393,7 7 1916,0-1 0,58 28 0,13 6 0</inkml:trace>
  <inkml:trace contextRef="#ctx0" brushRef="#br0" timeOffset="1992">2612 505 7739,'15'-8'369,"0"-7"0,0 0-33,0-5 1,-2 4 142,-3 1 1,1 0-109,-6 0 1,5 0-12,-5 1 1,2-1 52,-2 0 1,-4 0 142,4 0 0,-5 5-156,-5 0 1,2 2-3,-7-2 0,5 4-345,-5 6 1,0 0 38,-4 0 1,-1 0-617,0 0 1,0 6 354,0 4 0,0 5-1073,1 5 1,-1-4 362,0 4 1,5-3 119,0-3 0,7 1 312,-2 0 1,3 5 183,2 0 0,0-1 471,0-4 1,2 2-209,3 3 0,-2 3 407,7 6 1,-2 1-229,2 0 1,2 1 488,-7 4 0,0-4-162,-5 4 0,0-6-5,0-4 0,-7 1-119,-3-6 1,-5 0-126,-5-5 1,-3-2-209,-6-3 0,-1-3 42,0-7 0,7 0-184,3 0 0,4-5-132,1 0 0,7-7-156,3 2 1,5-8-19,5-2 1,3-4-225,7 4 0,5-5 120,0 5 1,6-6-240,-1 1 0,3 2 240,1-2 1,1 6 210,0-6 0,4 2 291,1-2 0,0-1 0,-6 6 0,-4-7 0,0 3 0,-2-3 28,2 3 0,1 0-35,-6 5 0,-5 7 858,-5-3 1110,-1 4-908,0 3 1,-3 3 60,-6 10-679,7 3 1,-6 12-165,4-1 1,-3 6 107,-2-5 1,0 6-176,0-1 1,0-2-181,0 2 0,0-5 90,0 4 1,0-6-143,0 2 0,2-3 50,3-2 0,-4-6-218,4 1 1,-1-6-2,1 1 0,-2-5 59,7-5 1,0-4 0,4-5 0,8-8-95,3-3 0,-2-3-185,1-1 1,1-6 59,5 0 1,3 1-135,-3 4 1,1 7 589,-11 3 0,-1 5-52,-4 6 425,-7-5-335,6 13 0,-13 1 96,4 10 0,-5 3 47,-5 2 1,2 4 84,-7 1 1,5 0-203,-5-5 0,7 5-28,-2-1 0,3 1-282,2-5 1,0-5 71,0 0 1,2-2-166,3 2 1,3-3-116,7-7 0,0 0-122,0 0 1,6-2 140,4-3 1,3-5 14,2-10 1,-6 2 67,1-7 1,3 1 17,2-6 0,1 2 275,-11 3 0,0-1-106,-5 6 1521,-1-6-228,1 9 316,-7 2-1170,-1 9 0,-12 12-68,0 4 0,-5 8-269,5 2 1,-5 2 65,6-3 0,-1 0-784,5 5 1,0-6 361,0 2 1,1 2-1018,4-3 0,3 0 313,7-10 0,2 3-558,3-7 1582,-4 0 0,25-38 0,-1-8 0</inkml:trace>
  <inkml:trace contextRef="#ctx0" brushRef="#br0" timeOffset="2124">3814 75 7739,'0'-15'453,"0"0"56,0 0 0,0 5-253,0 0-390,7 7 0,-4-4-205,7 7 1,-6 7-450,1 3 1,1 3 787,-1 2 0,0 46 0,-5 12 0</inkml:trace>
  <inkml:trace contextRef="#ctx0" brushRef="#br0" timeOffset="2550">3918 327 7743,'5'-15'0,"0"0"0,5 5 479,-5 0 1,7 2 691,-2-2 0,3-1-457,2 6 1,-1 0-291,1 5 1,0 0-160,0 0 1,5 0-152,0 0 0,-1 0-143,-4 0 1,0 6 18,0 4 1,0 4-197,-1 0 0,-4 6-415,0 0 0,-6 5 266,1-6 0,-4 8-39,-1-2 1,-6-2 114,-4 1 1,-4-5 241,0 0 0,-1 3 68,0-2 297,0-1-281,0-4 57,7 0 1,13-8-220,10-7 1,15-7 81,-1-8 1,16-1-97,-1-4 1,11-3 48,-1-7 0,-1-4 56,1-1 0,-1 0 112,1 6 1,-6-1 201,-13 0 1,-9 7 126,-16 3 0,-5 6 377,-10 4 1,-5 3 55,-10 7 1,-3 2-338,-6 3 0,-1 5 255,0 9 0,6-1-297,-1 7 1,7-5-514,-2 5 0,5-1-574,5 6 0,5-5-652,10 0 0,17-7 83,12 2 0,16-4 1185,9-1 0,29-18 0,15-6 0,-26 3 0,0 0 0,0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5:18.159"/>
    </inkml:context>
    <inkml:brush xml:id="br0">
      <inkml:brushProperty name="width" value="0.08571" units="cm"/>
      <inkml:brushProperty name="height" value="0.08571" units="cm"/>
    </inkml:brush>
  </inkml:definitions>
  <inkml:trace contextRef="#ctx0" brushRef="#br0">134 349 7800,'0'-30'7,"5"0"177,0 1 0,2 0 893,-2 5-502,-3 2-350,4 14 0,-6 3 79,0 10 1,0 10-80,0 10 1,-2 3-176,-2 1 0,-5 8 36,-6 2 0,1 2 47,-1-1 0,0 1-44,0-6 0,0 4-194,0-4 0,5-2-97,1-8 1,4-4 55,-5-6 27,6 0 54,-2-7 0,8-5-124,2-12 1,6-3-177,10-13 0,3 1-119,7-6 1,5-5 238,-1 1 1,1-1 55,-6 5 1,-4 7 406,0 3 0,-7 4-71,2 1 84,-4 0-151,-7 7 1,-3 8-5,-6 10 1,-1 8 52,-4 2 1,1 6-82,-6-1 1,2 1-114,-2-1 0,4 3-249,6-3 0,0 1-336,0-1 0,6-2 278,4-3 0,10-5 26,5-1 1,3 0 345,1-9 0,47-14 0,12-7 0</inkml:trace>
  <inkml:trace contextRef="#ctx0" brushRef="#br0" timeOffset="1009">847 482 7850,'0'-20'-21,"0"1"1,-2-6 250,-3 5 0,2 5 383,-7 5 1,5 7-300,-5-2 1,-1 3-132,-9 2 1,2 9 207,-7 5 1,2 3-115,-2 8 1,-1-1-161,6 6 1,0-5-88,5 0 1,0-1-165,1 6 1,5-5-49,4-1 1,4-5-286,1 0 0,1-7 205,4-2 1,4-5-160,5 5 1,1-7 111,0 2 1,5-8-1,0-2 1,1-7 126,-1 2 1,-4-3-10,4-2 0,-3 0 226,-2 1 1,4-6 8,1 0 0,0 0 67,-5 5 1,-5 0 41,0 1 0,-2-1 523,2 0 9,3 0-241,-11 7-76,11 1-205,-12 7 0,6 7-166,-7 3 0,0 3 25,0 2 1,0 1-117,0 4 1,-5-3 37,0 2 1,0-2-66,5-2 1,0 0 81,0-1 1,2-4 40,3 0 1,-2-7-132,7 2 0,0-3 73,5-2 1,1-2-57,4-3 0,-2-3 55,7-7 0,-2-4-12,2-1 1,3-7 51,-4 3 0,-2 2 92,-2 2 0,-4 4 224,-1 1 0,-2 0 39,-3 0 174,3 7-346,-11 2 1,4 7 9,-6 4 1,0 3-54,0 7 1,-5 0-112,1 0 1,-3 5 39,2 0 1,3 4-170,-3-4 1,4 0-37,1-5 0,0 0 42,0-1 0,5 1 26,0 0 0,6-7 65,-1-3 1,3 2-130,2-2 0,0-2 58,0-8 1,5-3-137,-1-7 1,8-1 139,-3-4 1,5-2-9,0-2 0,-1-4 71,-3 3 1,1-3-66,-6-2 0,5 2 187,-5 3 0,-1 4 100,-4 6 65,-6 0-235,4 7 3,-12 1 1,6 14 0,-7 3 1,-7 5 1,-3 5 1,2 1-7,-2 4 0,5 3 47,-5-4 0,7 4-169,-2 2 1,4-5-14,1 0 0,6-7-75,4 2 0,5-6 122,5-4 1,3-3-22,6-7 1,3 0 26,2 0 0,3-7 16,2-3 0,4-9 5,-3-6 0,1 2 30,-1-2 0,1-5 136,-7-4 0,-1 4-73,-8 5 0,-3 2 179,-8-1 1,-5 2 29,-4 7 0,-5 5-10,-5 0 0,-9 7-123,-5-2 0,-8 10-38,2 5 0,-3 3-47,-1 2 1,-1 7-173,0 2 1,2 3-93,4-3 1,2 4 106,7-3 1,-3 3-451,3 2 0,-1-5-334,11-1 444,0-6 1,13 2 227,7-10 1,7-3 210,7-7 1,8-9 32,2-5 1,-1-8-50,2-7 1,-3-3 16,3-2 1,-2-4-52,-3-7 0,-4-6-68,4-3 1,-6-11 171,-4-4 1,-4 8 99,-6 2 1,-6 16 900,-5 3 274,-2 14 0,-10 13-39,-7 13 0,-1 19-645,-9 16 0,0 8 19,-5 6 1,1 4-243,-1 7 1,2-1-1046,3 0 0,5 6 77,11-1 1,4-1-786,10-9 1338,16 4 0,44-34 0,20-9 0,12 7 0,-1-1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5:21.685"/>
    </inkml:context>
    <inkml:brush xml:id="br0">
      <inkml:brushProperty name="width" value="0.08571" units="cm"/>
      <inkml:brushProperty name="height" value="0.08571" units="cm"/>
    </inkml:brush>
  </inkml:definitions>
  <inkml:trace contextRef="#ctx0" brushRef="#br0">194 482 7806,'0'-22'252,"0"6"579,-7 1 1,1 15-251,-4 10 1,-3 8-129,3 2 1,-3 6-202,-2-1 1,-5 8-47,0 2 1,2-6-255,8-4 1,-3-2 106,3 2 1,2 1-593,-2-6 414,7 0 1,-4-10-107,7 0 1,2-7-45,3 2 1,4-10-136,11-5 0,-2-5 149,7-5 0,0 2-28,5-6 1,-6 0 176,1 0 0,-7 2 150,2 7 1,-4 2 105,-1 3-104,0-3 1,-5 12 64,0-4 1,-7 10-51,2 4 0,-3 5-24,-2 0 1,-5 6-36,0 0 0,0 5-8,5-5 1,0-1-101,0-4 0,7-2 55,2-3 0,10 2 36,0-7 0,8-2-17,-3-8 1,5-5 294,0-10 1,1 2-23,0-6 1,-2-6 0,-4-5 0,-2 1-175,-7 4 0,-6 0 33,1 1 1,-8 7 49,-2 7 0,-7 2 24,-7 8 1,-3 0-550,-3 5 0,2 7 375,-7 3 0,1 42 0,-6 13 0</inkml:trace>
  <inkml:trace contextRef="#ctx0" brushRef="#br0" timeOffset="549">713 853 8009,'7'-8'407,"-5"-6"-278,3 5 0,1 0 124,-1-1 0,7 1-92,-3-6 0,10 0-16,0 0 0,8-1 98,-2-4 1,7-3-155,3-7 1,0 0-77,-6 1 0,-1-1 73,-3 0 1,2-4-6,-8-1 0,0 0 133,-10 6 1,-2 4 49,-7 0-23,0 7 1,-12-2-119,-2 10 1,-11 4-48,0 6 0,2 1 37,-2 4 0,7 4-117,-2 6 1,4-1 47,1 1 1,2 5-156,3 0 0,3 0 12,7-6 1,9 1-153,5 0 1,5 3-4,10-3 1,-1 2 87,12-13 1,-5 6 83,4-5 0,-6 5 51,2-5 0,-6 0 35,-4-5 1,-3 5-83,-8 0 65,-5 7 1,-3-4 28,-6 7 1,-1-1 12,-4 1 0,-4-1-227,-5-5 1,4 5 1,0-5-102,0 5 0,0-1 18,0-3 0,7 3-51,-2-3 135,3-4 1,9 6-162,3-7 1,5 0 111,4-5 0,4-2-3,7-3 0,6-3 252,4-7 1,-2-1 88,1-4 1,-4 2 96,5-7 1,-7 5-33,1-4 0,-4 5 120,-5 0 1,-6 2 38,-9 2-90,-3 0 327,-7 7-242,-7 2 1,-1 6-64,-7 0 0,5 11-92,0 4 0,6 3-484,-6-3 0,6 0-99,-1 0 0,4 4-1012,1 1 1438,0 0 0,26-5 0,7 0 0</inkml:trace>
  <inkml:trace contextRef="#ctx0" brushRef="#br0" timeOffset="707">1708 304 7846,'0'-23'424,"-2"-4"52,-3 8 0,3-1 877,-3 5-455,4 7-1376,1 1 43,-7 27 0,6-2-991,-4 17 1426,3 3 0,-1 24 0,-1 12 0,0 11 0,0-1 0</inkml:trace>
  <inkml:trace contextRef="#ctx0" brushRef="#br0" timeOffset="958">2004 348 7846,'7'-24'137,"3"-1"0,3 7 171,2-2 0,-5 10 45,0 5 1,-7 7-107,2 8 0,-3 1-6,-2 14 1,0 1-158,0 9 1,-10 3-94,0 6 0,-10-1-125,10-3 1,-6 1-347,6-6 1,2 4 181,-2-4 1,6 0-75,-1-6 1,4-6 371,1-3 0,46-56 0,12-15 0</inkml:trace>
  <inkml:trace contextRef="#ctx0" brushRef="#br0" timeOffset="1115">2301 259 7846,'5'-19'0,"0"-1"0,5 0 2065,-5 5-1357,0 7 0,0 5-172,0 12 1,-2 3-205,-8 13 0,0 1-106,-10 9 1,4-2-520,-9 6 1,-1 1 250,1 4 1,0-1-358,5-3 1,0 3-731,0-4 1,7 3 1128,3-3 0,30-3 0,8-6 0</inkml:trace>
  <inkml:trace contextRef="#ctx0" brushRef="#br0" timeOffset="1716">1901 586 7846,'-10'-15'570,"0"0"166,0 0 1,2 5-566,3 0 0,11 7 49,9-2 1,7 4-307,7 1 1,7 0 21,4 0 1,8 5 23,1-1 1,7 1-59,-1-5 0,1 0-313,-2 0 1,2 0 157,-6 0 0,-2 0-274,-9 0 0,-4-6 388,-10-4 0,-6 2-185,-9-2 633,3 0 1,-13 0-63,0 0 0,-6 5 65,-9-5 1,-5 7-111,0-2 1,1 3 29,4 2 0,0 2-78,0 3 1,-5-2-6,1 7 0,0 5-129,10 5 0,-3 1 46,7-1 0,-5 1-357,5 4 0,0 2 24,5-8 1,7 6-101,3-5 0,8 0 154,2-5 0,6-2 14,-1-3 1,-2-4 37,2-6 1,-1 0-29,6 0 1,0-6 144,-1-4 0,-4-8-80,0-2 1,-2-7 194,2 3 0,1-9-29,-6-2 1,1 0 97,-1 6 0,-3 6 220,2 3 142,-9 3 1,-2 9-158,-3 3 0,-3 5 36,3 5 1,-3 3-67,-2 7 1,-5 5-46,0 0 1,-5 6-14,5-1 1,-5-4-120,5-1 0,0 2-239,5-3 1,0 1-141,0-5-57,0 0 1,7-7 103,3-3 1,8-3-133,2-2 0,6-9 56,-1-5 0,8-3 93,1-8 0,6 2 126,-6-1 0,6 0 27,-5 5 0,-6 2 370,-4-3-176,0 4 1,-2 8 169,-3 3 1,-9 3-158,-1 2 1,-7 7-50,2 3 1,-3 4-571,-2 6 1,2-2 111,3 7 324,3-7 0,59 30 0,14 0 0</inkml:trace>
  <inkml:trace contextRef="#ctx0" brushRef="#br0" timeOffset="2274">4319 408 7846,'0'-22'0,"-1"1"0,-4-4 0,-3 4 0,-7 6 0,0 7 255,0 3 1,-5 3 359,1 2 1,-6 7-269,5 2 0,-5 10-37,5 0 0,1 8-177,4-2 1,2 3-121,3 1 0,-2 1-345,7 0 1,0-1 187,5 1 0,0-2-403,0-3 0,7-1 161,3-9 0,3 3-42,2-8 1,5-3 165,-1-2 0,3-5 105,-2-5 0,-2-5 3,7-10 1,-1-3 132,6-7 1,-5-6-7,-1-3 0,3-6-34,7-4 0,-1-4 133,7-6 1,-5-6 126,4 1 0,-8 6 141,-1 9 1,-3 11 506,-13 8-173,5 7 1,-18 16-263,4 7 0,-11 12 84,-9 8 0,-2 8-340,-8 1 1,1 3 63,-6 7 0,0-1-10,1 2 1,1 3 9,3-4 0,-1 3-183,6-3 0,2 7-194,8-6 1,3-1-283,7-9 0,3-2 113,7-3 1,7-4-268,12-6 0,1-7 153,0-3 0,1-10-187,4-4 0,-4-5 112,4-1 0,1-6 144,-1-4 0,-1 2 281,-4-2 0,-2 1 145,-3-6 0,-4 7 7,-6 3 0,-7 4 452,-3 1 1008,-3 7-750,-2 1 0,-7 9-300,-3 3 1,-1 3-258,1 7 1,-2 5 52,7-1 0,0 1-846,5-5 0,0 0-251,0 0-118,0-1 947,0 1 0,33-13 0,9-4 0</inkml:trace>
  <inkml:trace contextRef="#ctx0" brushRef="#br0" timeOffset="2423">4987 185 7846,'-5'-10'0,"0"0"0,0 0-58,5-4 1,-1 5-466,-4 4 86,3 4 0,-4 7 437,6 4 0,13 76 0,-5-33 0,0 0 0</inkml:trace>
  <inkml:trace contextRef="#ctx0" brushRef="#br0" timeOffset="3058">5225 467 7846,'10'-11'0,"-1"-4"0,-4-3 258,5 3 0,-1 0 1067,0 0-758,5 0 0,-8 0-166,4 1 1,-2 0 451,-3 4 89,-3-3-404,5 5 1,-9 0-255,-3 3 1,-3 3-64,-7 2 0,-5 2-78,0 3 1,-6 3-116,1 7 1,-3 1-742,-2 4 1,6-3 432,-1 2 0,7 3-1243,-2-2 0,5 4 499,5-4 0,4 0 322,6-5 0,1-2 352,4-3 1,5 1 160,10-6 1,-2 7 205,7-2 0,-7 3 295,2 2 1,-5 6 403,-5 4 0,-4 3-410,-6 2 1,0 6 654,0 4 1,-11 2-244,-4 3 1,-15 4-170,0 1 1,-4-1-322,-1-4 1,-3-9-66,-6-6 0,-1-9-316,1-11 1,6-3 186,3-7 0,5-7-580,6-3 1,9-10 284,10-4 0,12-9-646,7-2 1,8-4 184,7 4 1,8-5-20,2 6 1,3-6 291,-3 6 1,2-1 62,-6 5 0,5 1 386,-6-1 0,7 0 0,-1 0 0,-2 7 0,1 4 0,-6 2 0,2 2 0,-4-5 0,-1 1 0,-5 1 31,0 8 1,-7-8 54,1 3 1,3-3 170,-2 3 1,-1-2 219,-4-3 0,0 9 76,0-4 0,-5 4 1107,0-4-38,-7 6-1149,4 3 0,-7 7-18,0 4 1,-7 5-207,-3 10 0,-3-2-62,-2 7 1,0 0-142,0 4 1,1-4-217,-1 0 0,5-2-203,0 2 1,7 3-622,-2-4 1,-2-2-702,2-2 1,0-4 1694,5-1 0,27-27 0,6-6 0</inkml:trace>
  <inkml:trace contextRef="#ctx0" brushRef="#br0" timeOffset="3575">6011 141 7846,'15'-7'432,"0"-3"0,-5-1 239,0 1 585,0-4-607,4 13 1,-5 1-238,-4 10 1,-4 5-28,-1 4 0,-1 4-174,-4 7 0,1 0-145,-6-1 0,2 6 12,-2 0 0,-3 1-178,3-1 1,2-2-90,-2 6 0,2-6-359,-2 2 0,-2-4 133,7-1 1,1-7-86,4-3 260,0-10 0,6-4 9,4-6 0,3-8-115,2-7 0,6-6 107,4-9 1,3-1 44,2-4 0,5 4 254,-1-4 1,6 5 330,-6 6 1,-1 4 115,-8 10 0,1 3-262,-6 7 0,5 0 715,-5 0 1,-2 9-293,-8 5 1,-4 1-236,-6 5 1,-1 2-405,-4-3 0,-3 3-335,-7-2 1,-5-9-204,0 4 0,-6-4-691,1 4 0,-3-6 353,-2-5 847,1-2 0,-27-15 0,-7-4 0</inkml:trace>
  <inkml:trace contextRef="#ctx0" brushRef="#br0" timeOffset="3698">6174 200 7846,'15'-15'282,"0"0"0,2 2-113,2 3 0,0-1-663,5 6 0,1 0 231,5 5 1,-7-5 289,-3 0 0,-6-2-27,-4 2 0,-23-3 0,-12-7 0</inkml:trace>
  <inkml:trace contextRef="#ctx0" brushRef="#br0" timeOffset="3840">5625 141 7846,'-11'-14'166,"-4"5"0,2-3 390,3 7-555,7 0-1,-4 5 0,40 13 0,8 4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5:27.647"/>
    </inkml:context>
    <inkml:brush xml:id="br0">
      <inkml:brushProperty name="width" value="0.08571" units="cm"/>
      <inkml:brushProperty name="height" value="0.08571" units="cm"/>
    </inkml:brush>
  </inkml:definitions>
  <inkml:trace contextRef="#ctx0" brushRef="#br0">342 60 7835,'0'-15'181,"0"0"1,1 2 633,4 3-568,-3 4 1,3 15 64,-10 11 1,-3 7 44,-7 17 0,-5-1-157,0 11 1,-6 1-195,1 4 0,-3 6 123,-2-1 0,-4 7-671,-1-2 0,2 4 187,8 1 1,1-8-168,9-7 1,3-14 291,12-16 0,12-12-19,3-12 1,14-4 279,1-1 0,10-13-137,-1-7 0,-1-6 83,2-4 1,-1-1 43,6-4 1,-7 2 221,-4-6 1,-2-6-212,-3-4 0,-1-6-25,-3 6 0,-10-1-2,-10 6 0,-5 1 111,-5 3 1,-7 6 42,-12 9 0,-8 9-71,-12 6 1,1 6 193,3-1 1,1 4 250,9 1 111,-3 0-469,23 0 1,0 0-131,20 0 0,10 0-387,20 0 0,1 0 189,13 0 0,6-5-94,4 0 1,0-5 97,-5 5 1,-6 0 204,-3 5 0,-12 0-95,-9 0 1,-7 2 77,-12 3 0,-5 1-59,-10 4 1,0 3 47,-10-3 1,3 4 25,-7 0 1,2 1-18,2 0 1,0 0-190,1 0 1,0 0 73,4-1 0,-1 1-326,6 0 224,0 7 0,7-8-53,3 1 0,3-7 241,7-8 1,6-3 206,4-7 0,8-1-23,1-14 0,3 0 265,-3-4 1,-4-1 71,0 0 0,-7 5-181,-8 1 1,-2 1-188,-3-2 1,-4-1-7,-6 6 0,-6 0-127,-4 5 0,-3 5-12,-2 0 0,5 5-484,0-5-53,7 7 109,-4-3 1,14 6 158,3 0 0,3 5 182,2-1 1,4 6 279,1-5 1,7 7-53,-3-2 1,-2 3 193,-2 2 1,-4 1-149,-1 4 1,-2-2-55,-3 7 0,2-7-74,-8 2 0,0 1-6,-9-1 0,-2 0-128,-3-5 0,-3 0 67,3-1 1,-3-4-134,-2 0 0,5-7-147,0 2 222,7-3 1,-2-13 14,10-4 0,3-8 6,7 3 1,5-7-34,0 3 1,8-4-112,2-2 1,1 2-307,8 3 1,-4-1-124,5 6 0,-6 5 602,6 5 0,9 8 0,7 1 0,8-2 0,-1-1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5:29.967"/>
    </inkml:context>
    <inkml:brush xml:id="br0">
      <inkml:brushProperty name="width" value="0.08571" units="cm"/>
      <inkml:brushProperty name="height" value="0.08571" units="cm"/>
    </inkml:brush>
  </inkml:definitions>
  <inkml:trace contextRef="#ctx0" brushRef="#br0">446 134 7812,'0'-20'0,"0"1"0,-2-1 52,-3 5 0,-3 2 91,-7 3-87,0 3 0,-4 9 217,-1 3 1,0 3-202,5 7 1,7 5-109,3 0 0,3 6 394,2-1 1,2 3-26,3 1 0,8 1 97,7 0 0,6-1-151,-1 1 0,-4 0 29,-1 0 1,-3-6 224,-2 1-300,-7-7 1,-5 4 2,-13-8 0,-13-5-20,-16-4 1,-13-4-628,-7-1 1,-5-6-156,-5-4 1,9-3-435,11-2 1,17 0 433,13 0 566,9 0 0,89-13 0,-30 13 0,1-1 0</inkml:trace>
  <inkml:trace contextRef="#ctx0" brushRef="#br0" timeOffset="534">876 342 7826,'2'-10'0,"3"0"0,-2 2 0,7-2 0,-7-3 407,11 5 1,-13-7-131,4 0 0,-3 5-14,-2 0 1,0 0-39,0-5 1,0 1 207,0-1 0,-2 5 88,-3 0-82,4 0-408,-13 2 0,6 1 120,-7 7 1,0 0-48,1 0 0,-1 8 26,0 7 0,0 2-141,0 8 0,0-1 44,1 6 1,4 0-72,0-1 1,6-1 44,0-3 1,4 3-102,4-3 1,5-4-175,6-1 1,6-5 138,4-5 1,8-4-128,1-6 1,6 0 46,-5 0 1,4-6 106,-4-4 1,4-10 21,-4-5 0,5-4 113,-6-6 0,-1 2 25,-8-6 1,-4 6 224,-6-2 0,-7 0 351,-3 6 1,-5 2-272,-5 12 1,-5 1 29,-9-1 1,-3 6-38,-2 5 1,0 2-98,5 2 1,2 2-73,-3 2 1,6 5-148,4 6 1,3-1-567,7 1 1,0 2 288,0 3 1,12-4-331,2 4 0,13-4 230,2-1 0,8-5 55,7 0 0,6-5 126,-1 5 1,-1-5 219,-8 5 0,-4-5-48,-6 4 0,-9-4 174,-6 5 1,-7 0 1,-8 5 0,-2-2-18,-3-3 0,-3 8 35,-7-3 1,-1 3-71,-4-3 1,4 0-630,-4 0 1,3-2-124,3-3 1,4 3-376,0-3 0,6-2 332,-1 2 656,4-7 0,73-9 0,19-11 0</inkml:trace>
  <inkml:trace contextRef="#ctx0" brushRef="#br0" timeOffset="826">1707 268 7826,'0'-15'0,"0"0"0,0-5 1719,0 1-478,7 5-711,-5 8 0,6 7-252,-3 4 1,-2 5-63,7 10 0,-7-2-18,2 7 1,2 0-1,-2 4 0,6-4 20,-1 0 0,-2-2 0,2 2 0,-1-4-291,0-6 0,5 0-49,-4 0 1,-2-7-81,2-3 0,0-4 85,4-1 1,1-3 110,0-7 0,0-1 30,0-14 1,0-1 44,-1-9 0,0 2-201,-4-7 0,1 7 69,-6-1 0,5 4-311,-5 5 1,0 4-673,-5 6 190,6 0 0,-2 7-267,6 3 438,-7 3 1,10 7 684,-3 0 0,16 27 0,6 1 0</inkml:trace>
  <inkml:trace contextRef="#ctx0" brushRef="#br0" timeOffset="966">2197 238 9751,'8'0'1217,"-1"0"0,-7 7-934,0 3 1,0-2-292,0 2 1,0 1 89,0 9 1,0-3-748,0 2 0,0-2-646,0-2 292,0 0 0,0-1 1019,0 1 0,6-7 0,3-1 0</inkml:trace>
  <inkml:trace contextRef="#ctx0" brushRef="#br0" timeOffset="1116">2434 45 7836,'0'-15'0,"0"5"259,0 1-464,0 5 1,-1-2-417,-4 6 1,2 6 327,-7 4 1,5 3 292,-5 2 0,0 0 0,-11 46 0,-3 12 0</inkml:trace>
  <inkml:trace contextRef="#ctx0" brushRef="#br0" timeOffset="1484">2509 268 7836,'16'-8'0,"4"-7"0,-4 0 108,4-5 1,-3 4 271,-2 1 0,-1 0 375,1 0 396,-7 0 54,6 0-412,-13 7-534,6 2 1,-14 7-124,-3 4 0,2 5-136,-2 10 1,0-2 75,-4 7 1,-1-1-127,0 6 0,2 0-118,3-1 1,-2-4 95,7 0 1,-1-2-95,1 2 1,3 1 22,-3-6 0,5 0 42,5-5 1,0-6 35,10 1 1,-2-6-132,12 1 0,1-5 22,9-5 0,-4-9-143,4-5 0,1-8 68,-1 3 0,-2-4 101,-9-2 1,3 0 328,-7 0 1,-1 7 362,-4 4 1,-7 2 1513,-3 2-1125,-3 7 62,-2 1-595,0 21 1,-2-4-147,-3 9 1,4 3-468,-4-2 1,-2 1 216,2-1 0,0-4-1459,5 4 1,0-3 194,0-3 1260,7 1 0,41 7 0,16 1 0</inkml:trace>
  <inkml:trace contextRef="#ctx0" brushRef="#br0" timeOffset="1591">3162 401 7849,'-7'-14'0,"5"-1"216,-3 0 1,-1 0 604,1 0-821,0 7 0,25 28 0,4 13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5:27.975"/>
    </inkml:context>
    <inkml:brush xml:id="br0">
      <inkml:brushProperty name="width" value="0.08571" units="cm"/>
      <inkml:brushProperty name="height" value="0.08571" units="cm"/>
    </inkml:brush>
  </inkml:definitions>
  <inkml:trace contextRef="#ctx0" brushRef="#br0">149 310 7835,'14'-5'138,"1"0"1,0 2 172,0 8 1,-2 5 433,-3 10 1,-3 9-254,-7 11 1,-2 9-368,-3 6 0,-10 4 44,-10 5 1,-3-7-439,-1 2 1,1-5-5,3 1 0,-1-1-156,6-9 0,2-4-498,8-11 927,3-7 0,47-61 0,9-22 0</inkml:trace>
  <inkml:trace contextRef="#ctx0" brushRef="#br0" timeOffset="191">252 399 7835,'15'-38'0,"-5"2"0,0 6 0,0 2 1228,5 4 0,5 4-391,-1 10 1,8 3-185,-2 7 0,-2 0-225,1 0 0,-6 7-22,2 3 0,-5 3-321,-5 2 0,-3 1-176,-7 4 0,-2-2-42,-3 7 1,-5-5 162,-10 5 1,-3-2-1094,-6 1 1,-6 3-72,0-7 1,1-1-305,4-4 1,2 0 549,3 0 888,4 0 0,32-33 0,7-9 0</inkml:trace>
  <inkml:trace contextRef="#ctx0" brushRef="#br0" timeOffset="483">757 266 7853,'30'-15'0,"3"-3"0,-4 3 454,-2-3 706,-19 16-938,-1-4-93,-7 6 1,-7 1 4,-3 4 0,-3 3 45,-2 7 0,-1 2 1,-4 2 0,3 5-135,-2 5 1,4-1-153,5-3 1,-2 1-116,7-6 1,0 5 106,5-5 1,2-1 296,3-4 1,5-5-119,10 0 1,-2-7 330,6 2 0,0-10-106,0-4 0,-2-6 24,-7-5 0,-1-3-151,1-7 1,-6-5 1,-5 1 1,-2-1-257,-2 6 0,-2-1-478,-2 0 0,2 2-1261,-3 3 779,-3 4-718,6 13 1770,-5 1 0,60 60 0,13 13 0</inkml:trace>
  <inkml:trace contextRef="#ctx0" brushRef="#br0" timeOffset="725">1336 251 7870,'15'-15'195,"-1"0"294,1 0 138,0 1 758,-7-1-1042,-1 0 0,-15 2-157,-7 3 1,-2 3-15,-7 7 1,1 0 49,-2 0 1,3 7-369,8 3 1,0 3-17,5 2 1,2 4-26,7 1 1,0 5 98,0-5 0,2 6 40,3-1 1,3-2 299,7 2 0,-2-6-103,-3 6 0,1-7 196,-6 2-242,0-3 0,-13-4-102,-7-3 0,-6-4-166,-9-6 0,0 0-475,1 0 1,5-6 36,5-4 0,9-3 603,5-2 0,56-40 0,15-9 0</inkml:trace>
  <inkml:trace contextRef="#ctx0" brushRef="#br0" timeOffset="900">1707 88 7870,'15'-9'1560,"-1"3"-1380,-5 6 1,-3 13-181,-6 7 1,-6 6 893,-4 4 0,-8 0-448,-2-1 1,0 1-443,5 0 1,0 4-219,1 1 1,-1-2-572,0-8 1,2 1 242,3-6 0,-3-1-1037,3-4 1579,-3 0 0,-15-46 0,-4-12 0</inkml:trace>
  <inkml:trace contextRef="#ctx0" brushRef="#br0" timeOffset="1417">1484 325 7879,'15'-7'0,"0"4"0,0-7 0,0 2 469,-1-2 0,6 4-65,0 6 1,8 0-376,2 0 0,4 0 129,6 0 1,3 1 64,-4 4 0,-2-3-57,-3 3 0,2-4-119,-1-1 0,-7 0 285,-8 0-271,-4 0-71,-7 0 0,-4 0 120,-10 0 0,-4-5-52,-5 1 0,-8-1 4,-3 5 1,2 0-25,-1 0 1,4 5 1,-5-1 1,7 8-101,-2-2 0,4-2 73,1 2-243,0 0 41,0 5 189,7 0-172,1-1 1,9-5-52,3-4 0,5-4-132,10-1 0,1 0 132,4 0 1,3-6-65,-3-4 0,1-3 173,-1-2 0,1 0 8,-6 0 1,0 2 355,-6 3 1,0 2-166,-4 3 1,-2 3 87,-3-3 0,-4 5 11,4 5 1,-3 3 114,-2 7 0,0 0-156,0 0 1,-5 0-85,0 0 0,0-1-82,5 1-225,0 0 0,7-2-77,3-3 1,4 2 118,6-7 1,3-2-154,7-8 0,5-3 85,-1-7 1,3-2-40,-3-2 0,-1-9 71,7-7 0,-7-6-96,1 1 1,-4-3 594,-5-1 0,1 1-187,-6 3 0,-7 6 3135,-8 9-2363,-3 10 1,-4 10 567,-3 10 0,-3 10-668,-7 10 1,0 4-319,0 6 1,0 3-338,1 7 1,0 4-261,5 0 0,-3 6 173,7-6 0,10 0 0,5 5 0,2 1 0,1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5:32.835"/>
    </inkml:context>
    <inkml:brush xml:id="br0">
      <inkml:brushProperty name="width" value="0.08571" units="cm"/>
      <inkml:brushProperty name="height" value="0.08571" units="cm"/>
    </inkml:brush>
  </inkml:definitions>
  <inkml:trace contextRef="#ctx0" brushRef="#br0">444 356 7825,'0'-15'492,"-2"7"440,-3 3-869,4-3 1,-7 8 55,3 0 1,1 2-110,-6 7 1,7 3 89,-2 8 1,-1-4-19,1 4 1,-2-3 160,2-3 1,3 6 161,-2 0 1,2-5-167,2-5 0,0 0 78,0 4 0,2-4-3,2 0 0,0-6-10,6 0 1,0-2-60,4-2 0,1 0-85,0 0 0,2-2-48,2-2 1,-2-3-181,3-3 1,3-3-227,1 3 0,0-2 198,0 2 1,-1-3-809,2 3 1,-2-3 163,-3-2 1,-4 5-105,4 1 1,-3-1 355,-2-5 0,-2 0 35,-3 0 1,1 0 118,-6 0 0,5-1 334,-5-4 0,-7-9 0,-6-9 0</inkml:trace>
  <inkml:trace contextRef="#ctx0" brushRef="#br0" timeOffset="249">696 45 7843,'-31'-2'0,"-4"-3"0,-4 3 155,-11-3 0,-2 5 313,-8 5 1,1 10 37,-1 10 0,3 5-143,2 4 1,4 11 210,7 9 0,6 10-344,3 6 1,17 2 138,8 2 1,9-4-313,5-1 1,18-8-204,13-2 0,19-19 27,10-15 0,14-14-225,6-6 0,13-18 44,-47 2 1,-1-3 0,3-2-1,0-2 188,-4-4 1,-2-1 0,1-2-1,-2-1 389,-2-1 1,-2-1-1,1-2 1,-1-2 376,28-32 1,-15-1 710,-24 6 1,-13-1-795,-12 1 1,-7-4-217,-8 4 0,-8 10-172,-17 14 1,-4 10-75,-11 6 1,2 9-2567,-6 5 1,5 3 2456,-6 2 0,4 5 0,-2 0 0,4-2 0,-1-1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5:37.185"/>
    </inkml:context>
    <inkml:brush xml:id="br0">
      <inkml:brushProperty name="width" value="0.08571" units="cm"/>
      <inkml:brushProperty name="height" value="0.08571" units="cm"/>
    </inkml:brush>
  </inkml:definitions>
  <inkml:trace contextRef="#ctx0" brushRef="#br0">401 58 7728,'-1'-15'1162,"-4"0"0,-10 7-1170,-10 3 1,-5 13-506,-4 12 1,1 12 1095,-7 17 0,7 4-254,-1 6 1,-3 12 233,3 3 1,6 4-226,8-4 0,5 0-408,5 0 1,4-1-232,6-4 1,3-9-482,7-11 0,8-11 101,17-8 1,4-9 680,11-11 0,20-41 0,11-17 0,-20 12 0,0 0 0,0 1 0</inkml:trace>
  <inkml:trace contextRef="#ctx0" brushRef="#br0" timeOffset="450">891 251 7722,'-10'0'179,"0"0"0,2 13 132,-2 7 1,-8 15-203,3 9 1,-3 7 37,3 9 1,0-6-432,0 0 0,6-6 80,-1 2 0,6-7-521,-1-9 189,4-6 368,7-20 0,3-12 5,5-11 1,3-10-10,3 0 1,-4-8 152,4-1 1,-3-8-15,-3 3 1,1-4 304,0-2 1,0 1-147,0-1 1,0 1 607,-1-1 1,1 1-137,0-1 1,-2 7 120,-3 4 1,3 4-108,-3 5 1,5 4 119,5 6 1,-2 7-431,7 3 0,-2 3-296,2 2 1,-6 7-298,-9 3 1,-3 10 268,-7 4 0,-3 11-276,-7 4 1,-7 4 5,-13 2 0,-4-1-82,-1 1 1,-6-2 129,1-4 1,3-2 138,-3-8 0,12 1 82,-2 0 1,7-2 194,3-4 0,2-2 263,13-7 0,2-2-203,8-3 1,5 3-6,10-3 1,4 1-253,11-1 1,-2-3-364,7-7 0,4 0-102,5 0 1,6 0-437,-6 0 1,6-2 323,-6-3 0,6-1-191,-6-4 1,-6-3 792,-8 3 0,-4-17 0,-1-4 0</inkml:trace>
  <inkml:trace contextRef="#ctx0" brushRef="#br0" timeOffset="766">1455 548 7725,'-8'6'-135,"1"-4"0,7 6 1385,0-3-503,0-3-278,0 4-292,0-6 0,2 0 178,3 0-285,3-6 1,7-2-70,0-7 0,-1 0-170,1 0 0,0-5 94,0 1 1,-2-1-100,-3 5 0,3 0 204,-3 0 1,-2 0 246,2 1 1,-6-1-24,1 0 1,-4 5 843,-1 0-292,0 7 0,-8-2-308,-7 10 1,0 5-108,-5 9 1,-3 5-187,-1 5 1,1 3-129,-2 2 0,7-2-100,-2 2 0,5 2-288,5-1 1,4 0-363,6-6 1,13-1-934,7-3 1,13-10 1605,6-10 0,17-17 0,10-7 0,6-2 0,0 0 0</inkml:trace>
  <inkml:trace contextRef="#ctx0" brushRef="#br0" timeOffset="1282">2138 399 7725,'6'-21'790,"-4"4"189,3-2 1,-4 2-157,-1 2-212,0 7-390,-6 2 1,-2 12-1,-7 4 1,-5 5 133,0 5 1,0 3-98,6 6 1,-1 1 16,0 0 0,0-1-191,0 1 0,7 5-158,3-1 0,3 1-68,2-5 1,0-2-283,0-4 1,7-2 258,3-7 1,5-2-73,4-3 1,5-4-137,5-6 1,1-6 94,0-4 1,4-5 42,1-5 0,4-3 107,-4-6 0,5-3 31,-6-2 0,1 1 24,-5-7 0,3 2 105,-4-1 0,-2 4 149,-13 10 1,-5-1 950,-4 6-59,-4 0-757,-1 12 1,-6 1 179,-4 7 1,-3 7-173,-2 3 1,0 5-163,0 4 1,0 3-2,0 3 1,2 8-1,3-4 0,-1-1-165,6-3 0,0 0-348,5 4 0,0-4-530,0 0 1,6-9 432,4-1 0,10-2-41,5-8 0,3-1 24,2-9 0,-1-5-35,1-10 0,1-3 172,4-7 0,-4 1-63,4-1 0,-5 2 254,-6 3 1,3 0 105,-8 11 0,0-5 935,-10 10-756,-2 2 0,-7 2 725,0 10 1,-7 3-366,-2 7 0,0 2-166,-1 2 1,1 0-198,-6 5 0,2-1-343,3 2 0,-2-2-2941,7-3 3140,0-4 0,51-7 0,12-11 0</inkml:trace>
  <inkml:trace contextRef="#ctx0" brushRef="#br0" timeOffset="1829">2939 488 7728,'0'-21'0,"0"0"578,0-4 1,0 3 2204,0 8-2105,0-1 1,2 6-5,3 5 1,3 2-253,7 2 0,6 2-160,4 2 0,3 5-38,2 6 1,-2 4-134,-4 1 0,1 7-175,-10-3 0,3 3 106,-8-3 1,-4-1-140,-1-3 1,-3-3-109,-2 3-22,-7-4 148,-1-1 1,-7-7-69,1-3 158,5-3 1,3-9 13,6-3 1,1-8-284,4-2 1,4-6-74,5 1 1,8-8-95,3-1 1,-2-1 12,1 5 0,1 6-249,5-1 1,-5 7 52,-1-2 1,-6 10-879,2 5 877,-3 3 1,-7 2 240,-1 0 1,-5 2 387,1 3 0,-4-3 0,-1 11 0,0-10 314,0 7-28,0-7 0,0 6 1224,0-5 0,5 0-593,0 6 0,2-2 62,-2 2 0,1 3-463,4-3 0,3 3-128,-3 2 0,4 0-247,0 0 0,-4 1-222,0 4 0,-7-4 112,2 4 0,2-3-122,-2-3 1,0-4 249,-5 0-321,0-6-159,0 2 187,0-6 0,0-6-468,0-4 0,0-5 176,0-5 1,7-3-11,2-7 0,5 1-134,0-1 1,8 0-303,3 1 1,-2-1 294,1 0 0,0 7-621,0 3 1198,4 4 0,15 21 0,12 5 0</inkml:trace>
  <inkml:trace contextRef="#ctx0" brushRef="#br0" timeOffset="2565">4007 385 7728,'2'8'1313,"3"-3"-882,-3 3 1,6-6 184,-3 3-504,-3-4 0,6-1 47,-3 0 0,-4-6-97,4-4 0,-3-3 106,-2-2 0,0 0 0,0 0 0,0 0 219,0 0 0,0 1-153,0-1 1,-2 2 72,-3 3 1,-3-2-47,-7 7 1,0 2-31,1 8 1,-1 3-138,0 7 0,-5 6-171,0 4 0,1 5-140,4 4 1,0-1-500,0 7 1,7-7-330,3 1 0,5-4 456,5-5 0,10 0 71,9-11 0,4-2 99,2-12 0,5 0 65,-1 0 1,6-3 98,-5-7 0,-1 0 0,-4-10 0,0-3 255,-1-2 0,4-3 0,-3-1 0,-4 1 202,-11 3 1,0-2-178,0 8 1,-2-1 2969,-3 5-987,-4 0-317,-6 7-1365,0 1 1,0 9-219,0 3 1,-1 8 139,-4 7 0,2 1 80,-7-1 0,5-2-310,-5 7 1,5-5 75,-5 5 0,7-7-108,-2 1 1,3-2 10,2-2-501,0 0 359,7-1 0,1-5-52,7-4 1,5-10-125,-1-5 1,6-3-166,-5-2 0,6-5 139,-1 0 1,-2-6 21,2 1 0,-2-1 340,2 1 1,-2 4-132,-4 6 1,-2 0 603,3 0-168,-4 7-147,-1 1 1,-5 7-28,0 0 1,-7 7 67,2 3 0,-3 3-58,-2 2 0,0 1 121,0 4 1,0-4-284,0 4 0,1-3 43,4-2 0,0-1-500,10 1 1,-2-2 40,12-3 0,0-3-144,4-7 0,3 0 256,2 0 0,3-12-39,2-2 0,3-11 47,-8 0 1,1-5 98,-6-4 1,-1-6 12,-3-9 0,0 1-18,-10-6 1,1 6 772,-11-2 0,0 12 1414,-5 9-136,0 6 0,-1 14-970,-4 4 0,-2 17-266,-3 8 0,-3 13-322,3 6 1,-5 6-134,-5 4 0,4 4-452,-4 6 0,9-1 253,1-4 1,6-1-1726,-1-3 0,4-6 128,1 1 0,1-9 1,4-11 0,5-10 1042,10-10 0,-2-4 601,7-1 0,-2-8 0,2-7 0,-4-8 0,-6-12 0,-20-29 0,-8-15 0,0-9 0,0 0 0</inkml:trace>
  <inkml:trace contextRef="#ctx0" brushRef="#br0" timeOffset="2690">5195 192 7728,'0'-22'0,"0"4"422,0-7 0,0 7 618,0-2 0,13 11-602,7 4 1,13 3-137,6 2 1,11 0-738,4 0 0,-1 5 206,1 0 0,-8 0 105,-1-5 0,-4 0 255,-11 0 255,-4 0-627,-18 0 1,-3 0-1002,-10 0 1242,-9 6 0,-49-4 0,-16 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23:30:36.744"/>
    </inkml:context>
    <inkml:brush xml:id="br0">
      <inkml:brushProperty name="width" value="0.08571" units="cm"/>
      <inkml:brushProperty name="height" value="0.08571" units="cm"/>
    </inkml:brush>
  </inkml:definitions>
  <inkml:trace contextRef="#ctx0" brushRef="#br0">1 59 7910,'14'-13'126,"1"3"62,-1-9 1,-4 9 118,0 5 1,-5 4 488,4 1 1,-5 1-414,0 4 0,-2 3-272,-2 7 0,0 4-49,0 1 0,0 1-70,0-2 0,0-3-178,0 4 0,-2 1 60,-2-2 1,2 1-134,-3-6 1,3 1 99,2 0 0,0-6-256,0 1 173,0-7 87,0 4 1,7-11 82,3-5 1,4-1-19,6-9 0,-3-4 185,8-1 0,-6 1-37,6-1 0,-6 4 65,5-4 0,-6 6-89,1-1 1,-2 4 61,-3 5-23,1-3 1,-5 12 112,-1-4-17,-5 3 0,2 9-76,-6 3 0,0 7-107,0 3 0,-2 6 20,-2-2 1,2-1-97,-3 1 0,-1-5-27,1 6 0,0-6-566,5 5 350,0-6 1,6 2-89,4-11 0,9 3 89,6-7 1,2-2 53,2-8 0,1 2 119,-1-7 1,5-5-18,0-4 0,-2-7 87,-7 2 0,0-4 72,-5-1 1,-1 0 16,-4 0 0,-7 6 151,-3 4 1,-4 2 518,-1 3 638,0-1-955,0 7 0,0 3 80,0 10 0,0 3-44,0 7 0,0 4 11,0 1 1,0 4-318,0-4 1,0 4-284,0-5 1,0 6-189,0-6 0,0 0-1172,0-4 1560,0 0 0,0-1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5:35.684"/>
    </inkml:context>
    <inkml:brush xml:id="br0">
      <inkml:brushProperty name="width" value="0.08571" units="cm"/>
      <inkml:brushProperty name="height" value="0.08571" units="cm"/>
    </inkml:brush>
  </inkml:definitions>
  <inkml:trace contextRef="#ctx0" brushRef="#br0">119 266 7718,'0'-23'370,"0"1"0,0 12 1452,0 0-1453,0 7 1,0 10-168,0 13 1,0 12-155,0 8 0,-5 3-232,1 1 0,-8 6-35,2-1 1,-1 3-240,1-3 1,-4-5 140,5 1 0,-3-7 66,2-8 1,2-7-361,3-4 409,3-9 0,-4-6 203,6-14 1,1-7-69,4-12 1,-1-6 197,5 0 1,1-6 226,5 2 0,0-6-163,0-4 0,0-3 139,0-2 1,-1-4-43,1 4 0,5 3 104,0 1 0,0 6 78,-6 4 0,1 11 234,0 9 1,0 10-390,0 5 0,0 3-270,0 2 0,4 7-220,1 3 0,-5 8 207,-5 2 1,-7 6-417,2-1 0,-5 8 95,-5 1 0,-10 6-81,-9-5 0,-4 6 124,-2-2 1,0-2 118,0-3 1,1 3 73,-1-3 1,5 1 146,1-5 0,10-1 192,0 1 1,9-5-125,0-1 0,5-6 107,5 2 0,10-5-178,9-5 0,6-2-256,5-3 1,1-3-185,3 3 0,3-5-484,-8-5 0,6 2 273,-6-7 0,1 0-831,-5-5 1387,-7 7 0,5-38 0,-5-4 0</inkml:trace>
  <inkml:trace contextRef="#ctx0" brushRef="#br0" timeOffset="375">758 251 7763,'0'-23'2175,"6"8"0,-4 17-1781,3 12 1,-9 8-238,-1 8 0,-6 1-176,1 4 0,-8 1-84,-2 3 0,0 3-331,6-8 1,-1 1 169,0-5 0,0-2 84,0-4 1,0 1-271,0-10 306,7 3 1,2-18 180,6 0 1,1-13-365,4-12 1,10-5-300,10-4 0,3-4 236,2-7 0,6-4-38,3-1 1,-2 1 785,-3 4 1,-2 4-271,-3 7 0,-6 1 884,-3 13-464,-3 7 1,-9 8 413,-3 10 0,-4 8-434,-1 7 0,0 6-245,0-1 1,0 3-552,0 1 0,2 1 260,3 0 0,3-2-465,7-3 0,2-4 10,2-6 1,0 0-165,5-1 1,6-5 205,5-4 0,1-4-54,-1-1 1,-4-1 101,3-4 1,-4-4 412,-5-5 0,-4-1 0,-12-40 0,-3-9 0</inkml:trace>
  <inkml:trace contextRef="#ctx0" brushRef="#br0" timeOffset="508">1351 295 7763,'0'-21'121,"0"-2"1,0-5 0,0 1 0,0 4-1,0 2 989,0 3 0,-1 3-49,-4 5-8,3-3-439,-11 11 0,9 2-219,-5 10 1,4 10-323,-5 5 0,5 3-355,-5 1 0,2 3-380,-2 2 1,-2-2-55,7 2 1,0 3 715,5-3 0,27 14 0,6-2 0</inkml:trace>
  <inkml:trace contextRef="#ctx0" brushRef="#br0" timeOffset="876">1737 206 7763,'8'-14'1020,"-1"5"220,-7 3 0,-7 14-862,-3 7 0,-8 6-228,-2 9 0,-1-2 18,1-3 0,2 3 0,-7-4 0,7 3-283,-2-2 0,4-4 163,1-6 0,0 0-57,0-1-383,7-5 0,2-4 2,6-10 0,1-10 121,4-10 0,5-3-155,10-2 0,-4-4 202,4-1 1,2-6 64,-3 1 1,6 4 122,-5 2 0,0 4 242,-6 5 1,1-1 566,0 6 0,-5 7 17,0 8-354,0 3 1,3 10-69,-3 7 1,3 3-70,-3 12 0,-2-2-279,2 12 1,-5-6-278,5 6 0,-2-2-54,2 1 1,3-1-373,-3-3 1,3-4-386,2 4 0,5-10 418,0-6 1,1-2 27,-1-2 1,1-7 220,4-3 1,-3-10 398,-8-5 0,15-56 0,2-15 0</inkml:trace>
  <inkml:trace contextRef="#ctx0" brushRef="#br0" timeOffset="1007">2212 147 7763,'0'-23'323,"0"-5"1,0 6-1,0-2 1864,0 4 90,0 3-1806,-7 9 1,6 3-98,-4 10 0,-2 5-93,2 10 0,-5 3 104,5 7 1,-5 6-628,5 4 1,-6 2 208,1 3 1,2-1 32,-2 1 0,-13 46 0,7-40 0,0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5:43.317"/>
    </inkml:context>
    <inkml:brush xml:id="br0">
      <inkml:brushProperty name="width" value="0.08571" units="cm"/>
      <inkml:brushProperty name="height" value="0.08571" units="cm"/>
    </inkml:brush>
  </inkml:definitions>
  <inkml:trace contextRef="#ctx0" brushRef="#br0">371 399 7724,'-14'0'1087,"-1"0"1,-2 15-926,-2 10 0,-5 16-348,-5 13 1,-3 4 354,-2 1 1,-2 1 39,-4-1 0,5-8-121,11-6 1,2-14 224,7-11-116,7-10 0,1-5-60,7-10 1,2-5-237,3-10 1,5 0 41,10-9 1,-4 1-413,4-12 0,1 0 30,-1-4 0,7-1 166,-3 1 1,-1-6 300,2 1 0,-5 0 38,5 4 1,-7 2 174,2 4 0,1 9 71,-1 10 1,0 12 503,-6 8 0,1 10-326,0 14 0,5 8-8,0 12 0,0 1-892,-6-1 1,1 6 318,0-1 0,2-1-1030,2-8 0,-1-4 273,7-6 1,-5-9-38,5-6 1,-5-2 461,4-8 0,-6 0 138,2-5 0,-3-8 285,-3-7 0,15-59 0,-14 26 0,1 0 0</inkml:trace>
  <inkml:trace contextRef="#ctx0" brushRef="#br0" timeOffset="133">891 369 7738,'0'-14'1114,"0"-1"231,0 7 0,0 3-765,0 10 1,-2 9-75,-3 11 1,-3 5-270,-7 4 0,0 4-27,1 7 0,-6-1-277,0 1 1,0-1-381,5 1 1,7-5-456,3-1 0,3-3 902,2-1 0,66-33 0,17-20 0</inkml:trace>
  <inkml:trace contextRef="#ctx0" brushRef="#br0" timeOffset="451">1217 666 7739,'7'-23'0,"1"0"0,7 3 0,0 4 6,0-4 1,5 5-66,-1 5 0,3-3 10,-2 3 0,-2-8-15,6-2 1,-5 1 210,0 4 0,-2 0 31,-2 0 93,-1-6 1,-5 4 538,-4-3-615,-4 10 0,-7 4 310,-4 6 1,-10 1-107,-5 4 1,-3 5 21,-1 10 0,-1 3-84,0 7 1,6 0-15,-1-1 0,7 1-167,-2 0 0,5 4-106,5 1 1,4-1-46,6-4 0,1-2-296,4-3 0,12 0-652,12-11 1,8 3 406,7-12 0,2-2-537,4-8 0,1-5 385,3-9 1,-1-5-131,-4-5 818,-2-7 0,-6-20 0,2-12 0,0-8 0,-1 0 0</inkml:trace>
  <inkml:trace contextRef="#ctx0" brushRef="#br0" timeOffset="574">1885 310 7739,'0'-10'199,"0"0"1,-1-1 991,-4-2 0,1 4-574,-6 4 0,5 4 119,-4 1 0,-1 8-358,-5 7 0,5 6-176,0 9 0,0 6-159,-5 4 0,5 3 110,1 1 1,5 4-1161,-1-3 1,4 1-2,1-12 0,0 4-1646,0-8 2654,0 3 0,13-30 0,3 2 0</inkml:trace>
  <inkml:trace contextRef="#ctx0" brushRef="#br0" timeOffset="1101">1707 607 7739,'0'-20'0,"0"0"0,2 1 363,3 4 1,-2 0 481,7 0 0,0 2-632,5 3 0,1-2-166,4 7 0,8-4 28,7 4 1,-1-5-3,-4 5 1,4-2 3,1 2 0,0 4 58,-6-4 1,-6 3 143,-3 2 0,-3 0-181,-2 0 1,-2 2-20,-3 3 0,-4 3-116,-6 7 0,0 0 103,0-1 1,-6 6-101,-4 0 1,-3 6 23,-2-1 1,0-2 15,0 2 0,5-2-61,0 2 0,7-2-221,-2-3 175,-3-4 0,6 5-416,-3-6 165,4-6 0,7-3 132,4-6 0,3-6-159,2-4 1,7-10 88,2-5 0,4-3-137,2-2 1,5 1 70,-1-1 0,1-5 154,-5 1 0,-2 6 160,-4 8 1,-2 0 407,-7 5 160,-7 4 77,-2 11 1,-12 11-36,-4 4 1,-2 5-216,2 0 1,-1-2-198,6 7 0,0-2-56,5 1 1,0 0-170,0-5 0,7-2 97,3 3 0,9-6-134,6-4 0,0-3 91,4-7 0,-2 0-100,7 0 1,-2-7 308,-3-3 1,1-4-102,0-6 1,-7-3 211,-3-7 1,-4-1-138,-1-4 1,-7-1-124,-3-4 0,-3-1 20,-2 6 1,-2-2-2,-3 7 1,-8 3-94,-7 13 1,1 4-229,4 0 0,0 7-511,0-2 0,2 11-18,3 9 1,3 2-1073,7 7 1858,0 1 0,20 44 0,5 10 0</inkml:trace>
  <inkml:trace contextRef="#ctx0" brushRef="#br0" timeOffset="1401">2954 503 7739,'0'-15'0,"0"0"217,0 1 0,0 4 943,0 0-743,0 6 0,-2-2 3,-3 6 0,3 1-303,-3 4 0,2 5 47,-2 10 0,4-3-174,-4 2 1,3 3-30,2-2 1,5 1-61,0-1 1,6-4 110,-1 4 0,2-3-157,-2-3 0,5 0 118,-1-4 0,1-4 249,5-6 1,1 0-39,-1 0 0,5-6-101,-5-4 1,6-15 116,-1-5 0,-4-8-82,-1 4 0,-5-8-132,-5 3 0,-4 3 63,-6 1 1,-1 5-156,-4 6 0,-3 4-9,-7 10 1,0 3-148,0 7 1,2 2-936,3 3 0,3 5 1197,7 10 0,27 42 0,6 17 0</inkml:trace>
  <inkml:trace contextRef="#ctx0" brushRef="#br0" timeOffset="1659">3473 459 7739,'7'-15'0,"1"-5"0,7 0 0,1 2 539,4 8 0,-3 3 766,2 7 0,3 0-444,-2 0 0,-1 2-381,-4 3 1,0 3-593,0 7 0,-2 5 40,-3 0 0,-4 0-13,-6-6 0,0 3-14,0 3 0,0-4-632,0 4 230,0-4 16,0-1-446,-6 0 610,-2-7 0,-7-3-1651,0-10 1442,7-3 0,-4-7 298,7 0 0,0 1 30,5-1 1,5 0 51,0 0 1,8 5 149,2 0 0,40-19 0,16-11 0</inkml:trace>
  <inkml:trace contextRef="#ctx0" brushRef="#br0" timeOffset="1833">4067 295 7746,'8'-15'41,"-3"1"666,-3-1 1068,-2 0-919,0 7 0,-5 3-361,0 10 0,-5 8 23,5 7 0,-7 6-140,2-1 1,-3 4-150,-2 6 1,0-4-362,1 4 1,-1 1-429,0-1 0,0 0-1,0-6 0,5 1-806,0 0 0,7-2 1367,-2-4 0,30-22 0,8-12 0</inkml:trace>
  <inkml:trace contextRef="#ctx0" brushRef="#br0" timeOffset="2159">4260 384 7747,'21'-21'677,"0"3"1030,4-7-1282,3 7 0,-11 3 359,2 10-346,-9 3-256,-3 2 0,-9 2 181,-3 3 0,-5 3-99,-9 7 1,-4-5-180,-7 0 0,0 5-60,1 5 1,-1 1-156,0-1 1,5 1-118,1 4 0,7-4-294,2-6 1,2 5 259,8 0 1,0 0-122,5-6 1,9-5 79,5-4 1,10-4-31,10-1 1,-1-1 209,7-4 0,-1-4 39,6-5 0,-7-1 188,-4 0 0,1 0 86,-5 0 0,-4 2 845,-11 3-361,0-3 388,-7 11-757,-1-4 1,-7 7-50,0 4 0,0 4-152,0 5 244,-7 1-1941,-1 7 1612,-7 1 0,-26 6 0,-7 1 0</inkml:trace>
  <inkml:trace contextRef="#ctx0" brushRef="#br0" timeOffset="2626">4942 28 7787,'15'-6'942,"0"-1"211,0-3 0,0 5-676,-1 10 0,3 10-207,3 10 1,-4 11 560,4 8 0,-4 3-306,-1 7 0,-8 5-53,-7 6 1,-20 4-485,-15-5 0,-9-4-716,-10-6 1,-3-6 706,-12 1 21,0-3 0,-18-1 0,41-23 0,1 1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5:41.218"/>
    </inkml:context>
    <inkml:brush xml:id="br0">
      <inkml:brushProperty name="width" value="0.08571" units="cm"/>
      <inkml:brushProperty name="height" value="0.08571" units="cm"/>
    </inkml:brush>
  </inkml:definitions>
  <inkml:trace contextRef="#ctx0" brushRef="#br0">193 533 7734,'0'-21'5,"0"4"-3,0-3 1,0 4 1968,0 1-593,0 0-840,0 7 0,-6 8-177,-4 10 0,0 10-35,-5 4 0,4 9-158,-9 2 1,3 6-93,3-1 1,-1 3-186,0 1 0,0-1 160,0-3 1,5-9-1372,0-6 167,7-1 444,-3-7 1,7-6 165,4-16 0,3-4-183,7-11 1,2-8 338,3-7 0,-2-6 175,6 1 1,-1-4 203,2-6 1,-2 4-82,-3-3 0,-3 3 377,2 1 1,-2 2 269,-2 4 1,-2 9 556,-3 10 0,-2 10-430,-3 5 0,-2 5 58,7 5 1,-5 5-460,5 10 0,0 5-73,5 9 1,0 4-165,-1 7 1,1-6-298,0 1 0,0-2-441,0 1 1,5-2-41,-1-8 0,6-6-640,-5-3 1,1-10 1370,-1-5 0,10-43 0,8-11 0</inkml:trace>
  <inkml:trace contextRef="#ctx0" brushRef="#br0" timeOffset="157">787 236 7763,'-15'-8'2329,"0"5"-1738,1 13 0,-1 6 202,0 14 1,-2 6-319,-2 4 0,0 7-222,-5 3 0,1 6-195,-2-2 0,3-1-192,8 2 0,5-8 221,4 3-87,4-11 0,73-22 0,19-12 0</inkml:trace>
  <inkml:trace contextRef="#ctx0" brushRef="#br0" timeOffset="758">1025 681 7763,'0'-23'0,"4"0"420,1 4 1,0 2 617,-5-3 0,0-1-666,0 1 1,2-1-185,3 1 1,-3 3-110,3-2 0,1-3-223,-1 2 0,2 1 47,-2 4 0,-4 0 130,4 0 94,-3 0-52,-2 7 1,-7 3-28,-3 10 0,-3 3 81,-2 7 0,-4 6 194,-1 4 0,-5 3-28,5 2 1,0 5-64,6-1 0,-1 6-148,0-6 0,2 3-225,3-3 0,3-2-48,7 2 1,0-7 111,0-3 1,7-7-448,3-2 1,10-7-23,4-8 1,6-2-150,5-3 0,-2-8 226,6-7 0,1-6 13,4 1 0,-1-8 241,-3-1 1,1-6 141,-6 5 0,-1-4 265,-4 4 1,-7 2-55,-3 8 0,-10-1 431,-5 6 147,-4 1 26,-1 10 0,-6 3-277,-4 6 0,1 0 15,0 0 0,4 1-332,-5 4 0,1 4 31,0 5 1,-5 8-161,5 3 1,2 3-119,2 1 1,-2 1-103,2 0 1,0-1 99,5 1 1,0-5-123,0-1 0,7-5-13,3 0 0,3-2-110,2-2 0,6-7-92,4-3 0,3-7 138,2-8 0,4-1-179,1-14 1,1 0 135,-1-4 0,-4-3 265,4-2 0,0-4 19,-6-7 0,3 6 210,-13-1 0,1 7-4,-5-1 0,-7 9 188,-3 5 1,-5 10 914,-5 5 0,-3 3-520,-7 2 1,0 7-16,1 3 0,-1 10-376,0 5 0,2 3-231,3 1 1,-3 6-325,3-1 0,3 6-536,2-5 1,3-1 284,2-4 1,0 3-1163,0-3 1629,14-4 0,42-18 0,23-1 0</inkml:trace>
  <inkml:trace contextRef="#ctx0" brushRef="#br0" timeOffset="1050">2063 444 7763,'15'-20'529,"0"0"0,1 2 753,4 8 0,-3 4-763,3 6 1,1 2-134,-1 2 1,-2 6-274,-8 10 1,1-2-202,-6 7 0,-1 0-550,-9 4 1,-2 1 393,-3 0 1,-3-1 31,3 1 1,-3-5-269,-2 0-397,0-7 194,0 3 334,7-13 0,2-9 168,6-14 0,1-2 205,4-7 1,10-8 100,10-7 1,-2-2-90,2 1 0,-1-3 64,6 4 1,5 2 17,-1 3 0,1 4 5,-6 5 1,6 1-137,0 9 1,4-2-148,-4 12 0,0 0 160,-6 5 0,1 33 0,0 8 0</inkml:trace>
  <inkml:trace contextRef="#ctx0" brushRef="#br0" timeOffset="1517">2761 444 7763,'0'-15'0,"0"0"0,0-4 667,0-1 0,0 0-41,0 5 1,0 5 61,0 0 1,-2 2 109,-3-2-559,4 4 1,-8 6-53,4 0 1,2 1-1,-7 4 1,5 3-15,-5 7 1,7 2 37,-2 3 1,-2-2-459,3 6 1,-1-5-28,5 0 1,0 3-802,0-2 785,0-1 0,6-5-99,4-5 0,8-2 23,2-7 0,6-2-63,-1-3 1,-2-3 190,2-7 1,0 1 8,4-1 1,-1-5 284,-3 0 0,-3 2-65,-8 8 609,1-3-104,0 5-212,-7-1 1,-1 9-217,-7 10 1,0 4-292,0 0 123,0 1 0,2 0-262,3 0 0,3-5 119,7 0 1,-1-7 37,1 2 0,7-5-43,2-5 1,6 0 28,5-10 0,-1 2 70,11-12 1,-4-1 77,9-9 1,-4-3 172,-2-6 0,-6-6 285,-3 1 1,-12 1-214,-8 8 1,-2 1 1393,-8 9 0,-7 10-708,-8 15 1,-9 5 51,-6 5 0,2 7-386,-2 13 0,2 3-126,-2 16 0,-1-1-517,6 12 0,-5 4-880,6 5 997,-1 1 0,33-3 0,12 7 0,0 6 0,1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5:46.800"/>
    </inkml:context>
    <inkml:brush xml:id="br0">
      <inkml:brushProperty name="width" value="0.08571" units="cm"/>
      <inkml:brushProperty name="height" value="0.08571" units="cm"/>
    </inkml:brush>
  </inkml:definitions>
  <inkml:trace contextRef="#ctx0" brushRef="#br0">0 134 7752,'0'-15'0,"0"-6"0,0 4 0,2-3 881,3 10 1,3-3-600,7 3 1,13 2-300,7-2 1,6 7-118,3-2 0,4 3-39,-3 2 0,2 0-311,-7 0 1,-4 7 483,-1 3 0,56-4 0,-39-2 0,0-1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5:50.650"/>
    </inkml:context>
    <inkml:brush xml:id="br0">
      <inkml:brushProperty name="width" value="0.08571" units="cm"/>
      <inkml:brushProperty name="height" value="0.08571" units="cm"/>
    </inkml:brush>
  </inkml:definitions>
  <inkml:trace contextRef="#ctx0" brushRef="#br0">142 564 7806,'-6'-15'0,"-2"-6"-204,-7-2 0,5-2-349,0 0 1,7 2 1014,-2-1 0,3 2 94,2 7 199,0 7 1,0 3-247,0 10 0,0 10-41,0 10 0,5 9-245,0 6 1,0 3-51,-5 1 0,-2 2-416,-3 4 0,2-4 246,-7 4 0,0-4-744,-5-2 1,5-1 356,1-3 1,-1-1-1240,-5-9 1623,7 3 0,27-83 0,14-11 0</inkml:trace>
  <inkml:trace contextRef="#ctx0" brushRef="#br0" timeOffset="191">306 178 7828,'6'-21'1,"-3"3"362,7-7 0,-5 14 1442,5 1-1817,0 6 0,-2 18-31,-3 5 1,-3 9 100,-2 7 0,-3 1-125,-7 4 0,0 1-219,-10-6 0,2 4 48,-2-4 0,4 0-210,-4-6 0,3-4 95,3 0 353,-1-7 0,-7-16 0,-1-12 0</inkml:trace>
  <inkml:trace contextRef="#ctx0" brushRef="#br0" timeOffset="575">602 653 7839,'10'-14'-25,"0"-1"1,0 0-82,5 0 1,0 0 122,0 0 0,-1 0 219,1 1 1,0-6 169,0 0 1,0-6-156,0 1 0,4-3 39,1-2 0,-2 1-26,-8-1 0,2 0 89,-7 1 0,0 0 116,-5 5-132,0-4 0,-2 13-164,-3 0 0,-3 7-128,-7 8 1,0 0-233,0 0 1,5 6 134,1 4 0,0 5-174,-1 5 0,-1-4-14,6 4 1,0-3-18,5-3 0,7 0 124,2-4 0,10 3 85,0-3 1,8-2 37,-3 2 1,5-2 135,0 2 1,-6 3 176,-3-3 1,0 3-75,-5 2 0,1 0-50,-11 0 0,0 1-194,-5 4 1,-2-3-156,-3 2 1,-3 3-48,-7-2 1,1-1-320,-1-4 0,0 0-74,0 0 0,7 0-1280,3 0 1890,3-7 0,55-41 0,13-17 0</inkml:trace>
  <inkml:trace contextRef="#ctx0" brushRef="#br0" timeOffset="858">1255 431 7839,'9'-23'0,"2"1"792,-6 7 0,5 5 66,-5 1-672,6-1-91,-2-5 0,1 2-301,0 3 400,-7-3 123,3 4-143,-6-6 0,-6 7-39,-4 3 1,2 4-186,-2 1 1,-2 1 116,-8 4 0,2 5 57,-6 10 1,4-2-49,-5 7 1,7 0-130,-2 4 0,4 1 10,1 0 0,2-6-172,3 1 0,3-2-508,7 2 0,8 1 360,7-6 0,7-2-339,7-8 1,13-3 196,2-7 0,4-2 97,-4-3 0,1 2 408,-1-7 0,4-2 0,-3-7 0,3 2 0,23-44 0,-29 29 0,1 0 0</inkml:trace>
  <inkml:trace contextRef="#ctx0" brushRef="#br0" timeOffset="1333">1790 371 7839,'6'-21'0,"1"0"191,3-4 0,-4 3 861,-6 7-692,0 7 0,-1-3-25,-4 6 0,-4 0-171,-5 5 0,-1 6-111,0 4 0,-2 5 66,-2 5 0,1-2 66,-7 7 1,7 0-133,-2 4 0,3 1-149,3 0 0,4-1-231,0 1 0,6-5 9,-1-1 1,4-5-155,1 0 1,6-7 201,4-2 0,8-7-33,2 2 1,7-10-25,-3-5 0,4-10 107,2-4 0,0-4-110,-1-2 1,1-6 166,0-4 0,-2-3 123,-3-1 1,1-2 46,-6-4 1,0-1 196,-6-3 1,-5 9 793,-4 10 1,-4 11-503,-1 4 1,-6 10 132,-4 5 0,1 3-154,0 2 0,0 7-217,-1 3 0,-3 5 6,3 4 0,-1 5 90,1 5 1,-3 1-173,3 0 1,2 1-75,-2 4 0,6-4 36,-1 4 1,-1-6-167,1-4 1,0 6-212,5-6 1,5 0 120,0-10 0,6-1-60,-1 1 1,3-6-80,2-5 0,2-2-161,3-2 1,-4 0 16,4 0 1,3-6-224,2-4 1,-4-9 186,-1 0 0,1-6-37,-1 5 1,0-5 429,-5 6 1,0-6-43,-1 5 1,-4 2 1191,0 8-411,-6-3-326,2 5 1,-6 1 317,0 7-211,0 7 0,0 12-221,0 1 0,-2 2-188,-2-3 0,2 3-1252,-3 3 0,3-4 1179,2-6 0,27 6 0,6 2 0</inkml:trace>
  <inkml:trace contextRef="#ctx0" brushRef="#br0" timeOffset="1475">2354 149 7839,'0'-15'231,"0"0"345,0 0-1000,0 7 127,0 1 0,0 80 0,0 18 1</inkml:trace>
  <inkml:trace contextRef="#ctx0" brushRef="#br0" timeOffset="1834">2665 208 7839,'2'-20'198,"3"1"0,-4-6 343,4 5 0,-3 5 286,-2 5-391,-7 7 0,-1-4-359,-7 7 0,0 7 30,1 3 1,-1 5-7,0 5 1,2 3 28,3 6 0,-3 6-60,3 0 0,3 4 19,2-4 1,4 4-315,1-4 0,0 0 89,0-6 1,6-4-70,4 0 0,10-9 125,5-1 1,3-7-39,1-8 1,8-8-207,2-7 1,2-6 133,-1-9 1,1-6-66,-6-4 0,3-4 2,-9-6 0,3 4-130,-12-3 1,-2 2 265,-8 3 1,-4 8 265,-6 6 0,-6 9 947,-4 11 0,-4 3-552,0 7 1,-1 8 35,0 7 0,0 7-358,0 7 0,2 8-391,3 2 0,-1-1 92,6 2 1,-5 2-257,5 3 1,0 1 306,5-11 26,0-1 0,33-10 0,8-3 0</inkml:trace>
  <inkml:trace contextRef="#ctx0" brushRef="#br0" timeOffset="2008">3081 312 7839,'6'-15'0,"4"0"624,10 0 1,-2 6-47,7-1 0,0 1 255,4 0 1,1-3-632,0 7 0,-2-2-505,-4 3-796,-2 2 1,-12-5-16,0 7 855,-7 0 1,-43 7 0,-17 1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5:56.142"/>
    </inkml:context>
    <inkml:brush xml:id="br0">
      <inkml:brushProperty name="width" value="0.08571" units="cm"/>
      <inkml:brushProperty name="height" value="0.08571" units="cm"/>
    </inkml:brush>
  </inkml:definitions>
  <inkml:trace contextRef="#ctx0" brushRef="#br0">119 593 7812,'0'-23'740,"0"3"1116,0 3-421,0 2-1008,0 7 1,-7 8-299,-3 10 0,2 10 45,-2 5 0,2 3 0,-2 1 0,-3 6-7,3 0 1,2 4-1,-2-4 1,7-1-197,-2-4 0,1-2-778,-1-3-39,4 3 448,-6-12 192,14-1 1,1-10 60,7-10 0,5-10-136,-1-9 1,8-4 117,-2-2 0,3-5 50,1 1 0,1-6-29,0 5 0,-1-4 48,1 4 1,-2 2 213,-3 9 0,-4 2-97,-6 7 0,-5 7 478,0 3-280,-7 3 0,4 9-116,-7 3 0,0 8-55,0 2 0,0 6-13,0-1 1,0-4-57,0-1 1,1 2-184,4-3 1,4 0 83,5-10 0,3-2 57,3-7 0,-2 0 258,7 0 0,-2-7 44,1-2 1,3-6 98,-7-5 0,-1 2-142,-4-7 1,-5 0 48,0-4 0,-7-3-89,2-2 1,-10 4-199,-5 0 1,-8 2-432,-2 9 1,-4-1 228,4 5 1,-5 7-194,5 3 0,1 3-109,4 2 0,0 7-312,0 3 0,7 4 148,3 6 708,3 3 0,42 33 0,9 7 0</inkml:trace>
  <inkml:trace contextRef="#ctx0" brushRef="#br0" timeOffset="292">846 504 7812,'0'-23'0,"5"1"813,0 7 1,0 5 205,-5 0-224,0 7-613,0-3 0,0 7-185,0 4 1,-5-2 137,0 7 0,-5 5 28,5 5 1,0 0-49,5-5 0,-1 4-136,-4 1 1,3 0-203,-3-5 0,3 0 112,2-1 1,2 0-31,3-4 0,-2 1 202,7-6 1,-5 0 147,5-5 0,0 0-48,5 0 1,-5-7 148,0-2 1,-6-10-138,6 0 1,-6-8 4,1 2 1,-4 2-74,-1-1 1,-1 6-113,-4-2 1,1 3-376,-6 2 1,6 2 201,-6 3 0,5 4-2027,-5 6 221,7 0 1986,-4 0 0,33 46 0,7 12 0</inkml:trace>
  <inkml:trace contextRef="#ctx0" brushRef="#br0" timeOffset="917">1128 444 7812,'15'-6'0,"0"-3"504,0-5 1,-2 4 725,-3 0 1,3 6-559,-3 0 0,-2 4 62,2 4 0,-5 5-391,5 6 0,-7 4-127,2 1 1,-3 2-250,-2-3 0,0 0-44,0 5 0,-2-6-145,-3 2 73,3-3-488,-11-3 312,5 1 222,-7-6-42,0-9 1,7-9 125,3-6 1,3-4-161,2-1 1,2-6 77,3 1 0,3 2-56,7-2 1,0 5 45,0-5 1,6 7-108,4-1 1,1 2-121,-1 2 0,5 7-235,-1 3 0,1 3-320,5 2 0,-4 0 256,-1 0 0,-1 7 202,1 3 1,3-2 434,-3 2 0,1 0 0,-11 5 0,1-5 0,-1 0 0,-3-6 0,2 6 0,-7-6 0,-2 1 0,0-4 0,5-1 298,-1 0 0,0-6 242,-5-4 0,3 2 363,-7-2 1,2 0-275,-3-5 0,-2 0 113,3 0 0,-3 5 75,-2 0-584,-7 7 0,-1-8-241,-7 6 1,0 1 89,0 9 1,1 4-41,-1 5 0,0 3-118,0 3 1,0 1-180,0 4 0,2 3-8,3-3 0,-1 1-275,6-1 1,0 1 219,5-6 0,0 5-54,0-6 0,11-4 132,4-5 1,5-7 21,0 2 1,4-10 67,11-4 1,-4-11-34,4-5 1,1-5 24,-1-4 0,5-6-78,-6-9 0,6-4-127,-6-6 0,-1-6 489,-8 1 1,0 3 496,-10 11 1,-4 9 291,-11 16 1,-1 11 1114,-4 9 0,0 5-915,-10 5 1,2 9-587,-12 11 1,0 12 409,-5 7 0,1 7-413,-1 8 0,2 6-971,3-1 0,6 2-542,9-2 0,3 2-2470,7 4 3457,13-4 0,31-29 0,15-2 0,9 3 0,0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5:55.093"/>
    </inkml:context>
    <inkml:brush xml:id="br0">
      <inkml:brushProperty name="width" value="0.08571" units="cm"/>
      <inkml:brushProperty name="height" value="0.08571" units="cm"/>
    </inkml:brush>
  </inkml:definitions>
  <inkml:trace contextRef="#ctx0" brushRef="#br0">45 128 7812,'0'-10'1012,"0"0"-518,0 7-452,0 16 0,-1 5 8,-4 17 0,1-4 119,-5-1 0,5-1 17,-1 1 1,2-2 242,-2-3 0,3 1-237,-3-6 1,4 0 53,1-6-296,0 1 0,1-6-19,4-4 0,4-5-163,6-5 0,1-5-28,4-10 0,3-3-216,7-7 0,-1 0 226,1 1 1,-5-6-16,-1 1 0,-1 1 556,2 8 1,-8 3-99,-7 8 111,-7-1 6,10 0-216,-11 7 0,-2 8 69,-10 10 0,2 4-36,-2 6 1,5 3-175,-5 7 1,7 0 54,-2-1 0,3 1-254,2 0 1,2-6 59,3 1 0,4-7-8,11 2 0,-2-4 70,7-1 0,0-6-62,5-4 0,4-5 47,1-5 1,4-4-83,-4-6 1,0-4 201,-6-1 1,1-6-88,0 1 1,-2-3 174,-4-2 1,-2 0 81,-7 1 0,-5-1 201,-1 0 1,-5 2 341,1 4-145,-10 2 0,-3 14-196,-7 3 1,5 3 8,0 2 1,7 2-215,-2 3 0,-2 5 93,2 10 1,0 3-128,5 6 1,0 1-152,0 0 0,7-2-364,3-3 0,-2 6 333,2-6 0,0 4-665,5-9 0,-1 5 219,1-5 0,5-2 21,0-8 0,4 1 62,-4-6 0,5 0-88,-5-5 1,5-2 171,-6-3 0,6-3 347,-5-7 0,1 0 0,-1 1 0,-2-6 0,7 0 0,-7 0 0,2 5 0,-2 1-3,2-1 0,-4 0 55,4 0 0,-3 5 278,-3 0 1,1 7-91,0-2 1,5-2 555,0 3 1,-6-1-371,-4 5 0,0 6-408,5 4-140,0 3 1,0 0-476,0-3 1,-5 2 200,-1-7 0,-4 0 396,5-5 0,-13-7 0,1-1 0</inkml:trace>
  <inkml:trace contextRef="#ctx0" brushRef="#br0" timeOffset="173">1455 98 7812,'-8'-8'0,"-5"1"0,3 14 1359,-10 3 0,2 9-604,-7 6 1,5 5-377,-4 4 0,-1-2-384,-5 2 0,2 3-392,3-3 1,2 3-71,4-3 1,2-2-422,-3 2 0,10-9 888,5-5 0,57-37 0,14-9 0</inkml:trace>
  <inkml:trace contextRef="#ctx0" brushRef="#br0" timeOffset="340">1648 39 7812,'13'-7'1231,"-3"-3"1,3-1-713,-3 1 0,-3 10-450,-2 10 0,1 9-33,-1 6 1,0 3 29,-5 2 1,0 1-312,0 4 0,-6-4-360,-4 4 0,-3 1-359,-2-1 1,0-1 64,0-4 899,-6-7 0,-9-2 0,-8-6 0</inkml:trace>
  <inkml:trace contextRef="#ctx0" brushRef="#br0" timeOffset="465">1574 232 7812,'6'-22'502,"3"7"62,6 0 1,6 1-688,4 4 0,14 1-1229,6 0 1352,16 5 0,27-7 0,17-4 0,-26 7 0,1-1 0,0 1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5:53.859"/>
    </inkml:context>
    <inkml:brush xml:id="br0">
      <inkml:brushProperty name="width" value="0.08571" units="cm"/>
      <inkml:brushProperty name="height" value="0.08571" units="cm"/>
    </inkml:brush>
  </inkml:definitions>
  <inkml:trace contextRef="#ctx0" brushRef="#br0">268 75 7809,'1'-18'1086,"4"3"-157,-3-3-277,5 16 1,-14 4-341,-3 12 1,-5 10-250,-5 10 1,2 4-166,-6 7 0,5-1-439,0 1 0,4-2-516,5-4 1,-3 4 521,3-3 1,2-4-88,-2-2 1,5-4 621,-5-5 0,2-4 0,-2-6 0,-10-26 0,3-8 0</inkml:trace>
  <inkml:trace contextRef="#ctx0" brushRef="#br0" timeOffset="525">1 461 7812,'6'-22'0,"-3"-1"0,7-7 0,0 6 366,5-1 0,5 12-62,0-2 0,6 3-194,-1-3 1,9 6 59,6-1 0,3 0-92,1-5 0,-1 2 76,-3 3 0,1-3-130,-6 3 1,-7-2-348,-9 2 0,-4-4 187,-5-1 0,3 0-312,-3-5 0,-3 2 170,-2-2 0,-4 4-276,-1-4 565,0 3 1,-6 9 245,-4 3 0,-3 4-19,-2 1 0,-5 8 212,0 7 0,1 8 4,4 11 0,0 4-99,0 7 1,0-1 93,0 1 0,6-1-128,-1 1 1,6-6-238,-1 1 1,-1-7 51,1 2 0,0-6-142,5-4 0,2-5 37,2-10 1,6 1-93,10-6 0,3-8-168,7-12 1,1-6-279,4-9 1,-4-1 51,4-4 1,1 4 147,-1-4 1,-6 4-123,-4 1 1,-2 2 160,2 3 0,-4 4 170,-6 6 0,0 2-1,0 3 715,-7 3-444,-1 7 0,-7 7 154,0 3 0,0 3 16,0 2 1,-5 1-107,0 4 0,0-3-89,5 2 1,0 3-66,0-2 0,0 1-154,0-1 1,7-9-32,2 4 1,5-5-247,0 0 0,10-5 106,5-10 1,3-5-22,7-10 0,4-3 113,2-6 0,1-6 23,-12 0 0,1-4 378,-5 4 1,-9 2-131,-6 8 1,-7 4 230,-8 6 1,-2 7 61,-2 3 1,-5 3 226,-6 2 1,1 7-366,-1 3 0,7 5-175,3 4 0,-2 0-751,2 5 0,7-4 150,8 5 501,3-7 0,61 23 0,15-1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5:59.010"/>
    </inkml:context>
    <inkml:brush xml:id="br0">
      <inkml:brushProperty name="width" value="0.08571" units="cm"/>
      <inkml:brushProperty name="height" value="0.08571" units="cm"/>
    </inkml:brush>
  </inkml:definitions>
  <inkml:trace contextRef="#ctx0" brushRef="#br0">224 209 7831,'0'-38'0,"-5"1"901,0 8 1,-5 1-220,5 3 0,-5 4 136,5 6 1,-2 7-88,2 3-499,4 3 1,-12 4-55,3 3 1,-5 4-81,-5 11 0,4 3-284,-4 7 0,0 0 173,5-1 1,-3 6-686,8 0 1,4 4 53,1-4 1,3-7-406,2-8 0,7-4 613,2-1 1,6-7 270,5-3 0,3-3 173,7-2 1,-2-7 283,-3-3 0,3-3 204,-4-2 0,-2 0-247,-2 1 1,-4 0 902,-1 4 1,-2 2 161,-3 3-1270,3 4 1,-6-4-280,3 10 0,1-2-545,-6 7 1,7 5 779,-2 4 0,23 28 0,6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5:59.351"/>
    </inkml:context>
    <inkml:brush xml:id="br0">
      <inkml:brushProperty name="width" value="0.08571" units="cm"/>
      <inkml:brushProperty name="height" value="0.08571" units="cm"/>
    </inkml:brush>
  </inkml:definitions>
  <inkml:trace contextRef="#ctx0" brushRef="#br0">349 208 7831,'0'-28'1056,"0"3"1,0-1-106,0 6 599,0 7-1162,-7 0 0,-1 11-334,-7-3 0,-5 5 77,0 5 1,1-2-149,4 7 1,0 0 31,0 5 1,5 2-241,0 2 1,7 3 105,-2 3 0,3 3 112,2-4 0,0 4-136,0 2 1,2-2-23,3-3 1,-3 3 108,3-3 0,-2-2 16,2 1 1,-3-6-7,2 2 1,-2-3-126,-2-2-62,0-7 1,-6 3-264,-4-6 0,-10-6 162,-5-9 1,-3-3-667,-2-2 0,-3-2 51,4-3 949,-4 4 0,36-32 0,0 0 0</inkml:trace>
  <inkml:trace contextRef="#ctx0" brushRef="#br0" timeOffset="599">453 386 7831,'21'0'266,"-3"-5"33,7 0 1,-5-5 41,4 5 1,-4-4 296,5 4 0,-2-7-809,2 2 1,-4 2 96,-6-2 1,0 0 257,0-5 0,-2 0 92,-3 1 0,-4 4 635,-6 0-303,0 0-215,0-5 1,-1 7-144,-4 3 0,-3 3-52,-7 2 0,-2 2 122,-3 3 1,4 3-103,-4 7 1,-1 1-311,1 4 1,0-2-61,5 7 1,5-2-221,1 2 0,5 1-44,-1-6 1,4 5-466,1-5 1,6-1 354,4-4 0,5-2-99,5-3 0,-2 2 190,7-7 1,-6 0 162,6-5 1,0-2-74,5-3 0,4-5 129,1-10 1,1-3 132,-1-6 0,-2-1-68,6 0 0,-4-4 100,4-1 1,-7 5 378,-3 6 0,-5 7 1751,-10 2 1590,-5 1-2709,-3 12 1,-6 2-469,0 10 0,-1 3-159,-4 2 1,-4 1 105,-5 4 0,-1-2-154,0 7 1,0-5-232,0 4 1,0-5 38,0 0 1,7-2-116,3-2-873,4 0 684,1-1 1,1-5-278,4-4 1,5-7-16,10-8 1,-2 0-198,7-10 1,0-1 189,4 1 1,1-6-78,0 1 1,-1-3 269,1-2 0,0 7 122,-1 3 1,-6 1 486,-3 4 1,-3-2-219,-3 12 318,1 0 0,-5 7-92,0 3 1,-7 3 29,2 7 0,-3 2-198,-2 2 0,-5 3-223,0 3 0,0 1-104,5-6 1,0 4-444,0-4 0,0 5 69,0-5 0,3 0 175,7-6 0,0-4-417,10 0 1,3-7 22,2 2 788,3-3 0,28-42 0,7-9 0</inkml:trace>
  <inkml:trace contextRef="#ctx0" brushRef="#br0" timeOffset="749">1907 45 7831,'0'-23'3369,"0"8"-2797,0 8 1,0 16 226,0 5 1,0 13-404,0 7 1,0 8-195,0-3 1,-5 4-1157,0 2 1,-5-3 532,5-2 1,-6 1-985,1-6 0,3 4 534,2-4 1,-1-7 870,1-8 0,6-17 0,8-4 0</inkml:trace>
  <inkml:trace contextRef="#ctx0" brushRef="#br0" timeOffset="1375">1759 356 7820,'0'-23'0,"0"2"399,0 6 0,1 0 489,4 0 1,3 6-847,7-1 1,2 6-117,2-1 1,11 4 231,10 1 1,3 0 84,1 0 1,1 0 105,-1 0 0,1 0-272,-1 0 0,4 0-204,-3 0 0,1-5 59,-12 0 1,-1-5-70,-8 5 0,0-6-59,-10 1 1,1 1 37,-11-1 0,0 6 334,-5-6 0,-5 5-108,0-5 1,-8 5 118,-2-5 0,0 7 10,-5-2 1,-1 3 51,1 2 0,-5 0 6,6 0 0,-6 7 28,5 3 1,-1 8-280,1 1 1,8 8 104,-2-2 1,9-2-444,0 1 1,3 1 29,2 5 0,0-7-124,0-3 1,8 1 187,7-1 1,0-2-76,5-8 0,3-3 19,2-7 0,-2 0 85,1 0 1,1-7-176,5-3 0,-5-5 73,-1-5 0,-4 2 16,5-6 0,-7-6 166,2-5 0,1 6 113,-1 4 1,0 2 182,-5-2 1,-1 4 505,1 6 1,-5 2 199,0 3-97,-7 3 1,9 9-78,-7 3 1,0 3-218,-5 7 0,0 0-79,0-1 0,0 6-241,0 0 0,0 5-113,0-5 0,5 4-74,0-4 0,1 0-352,-1-5 0,-2-1-38,7 1 40,0-6 0,10-3 17,0-6 0,0 0 44,-6 0 1,3-5-140,3 0 0,1-6 115,4 1 0,1-2 307,-6 2 1,0-1 76,-5 6 312,0-7 28,-1 11 677,-5-6-967,-3 14 1,-6 1 60,0 7 0,0 0-1169,0-1 1,0 1 185,0 0 0,0-5-137,0 0 1,0-5 964,0 5 0,40-13 0,9 1 0</inkml:trace>
  <inkml:trace contextRef="#ctx0" brushRef="#br0" timeOffset="1717">3332 238 7820,'14'-15'340,"1"0"363,0 0 1,0 7-6,0 3-269,-7 3-317,5 2-212,-11 0 1,-1 2 225,-5 3 0,-8 3 160,2 7 0,2 0-326,-2 0 1,0 5 82,-5-1 1,5 6-372,0-5 0,7 1 158,-2-1 1,-1-3 1,1 2 0,0-2 84,5-2 0,6-2-121,4-3 1,5 1-6,5-6 1,8 0 55,6-5 0,8-1 222,-3-4 0,9-10-85,2-10 1,-1-3 141,-4-2 0,-9 2-87,-6 4 0,-9-4 1133,-11 3 0,-4 3-287,-6 3 1,-3 9 24,-7 5 1,-1 3-282,-14 2 0,5 12 145,-5 2 0,2 11-436,-1 0 0,2 3-284,7 2 1,2 4-1298,3 1 1,4 0 818,6-6 0,6-1-1434,4-3 0,15 3 1859,5-3 0,15-16 0,9-3 0,2 0 0,0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23:30:36.886"/>
    </inkml:context>
    <inkml:brush xml:id="br0">
      <inkml:brushProperty name="width" value="0.08571" units="cm"/>
      <inkml:brushProperty name="height" value="0.08571" units="cm"/>
    </inkml:brush>
  </inkml:definitions>
  <inkml:trace contextRef="#ctx0" brushRef="#br0">1 30 7940,'0'-14'469,"0"5"-457,0 3 0,0 8-3,0 2-9,0 5 0,6 76 0,-2-33 0,0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5:58.167"/>
    </inkml:context>
    <inkml:brush xml:id="br0">
      <inkml:brushProperty name="width" value="0.08571" units="cm"/>
      <inkml:brushProperty name="height" value="0.08571" units="cm"/>
    </inkml:brush>
  </inkml:definitions>
  <inkml:trace contextRef="#ctx0" brushRef="#br0">90 400 7783,'8'-15'601,"0"7"-585,-3 3 0,-3 10 257,3 5 0,-8 4-311,-2 6 0,-7 2-286,2 2 0,-3 4-107,-2-3 0,0-2 431,1 2 0,-1 0 0,0 4 0</inkml:trace>
  <inkml:trace contextRef="#ctx0" brushRef="#br0" timeOffset="317">416 355 7788,'7'-15'559,"3"1"725,-3-1-1020,-1 6 1,-6 5 28,0 8 0,-1 6-84,-4 10 0,-4-2 122,-6 7 1,6-7-175,-1 2 1,0 1 6,-5-1 1,5 5-119,0-5 1,2 1 63,-2-1 1,-2-4-400,8 4-54,-1-3 124,5-9 0,6-2-16,4-6 0,10-8-127,5-7 1,8-6 218,1-9 0,2 1 203,-1-1 1,-4 2 113,4 3 0,-9 4-81,-1 6 0,-7 7 769,2 3-572,-3 3 0,-9 5-123,-3 7 1,-4 0-224,-1 10 1,-1 1-440,-4-1 1,-2 5-82,-3-5 0,-1-1 576,6-4 0,-7 7 0,4 1 0</inkml:trace>
  <inkml:trace contextRef="#ctx0" brushRef="#br0" timeOffset="474">609 103 7831,'-6'-21'0,"4"-1"313,-3-3-57,-3 4 1,8 13-468,0 3 1,7 10 210,7 5 0,47 36 0,12 10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02.383"/>
    </inkml:context>
    <inkml:brush xml:id="br0">
      <inkml:brushProperty name="width" value="0.08571" units="cm"/>
      <inkml:brushProperty name="height" value="0.08571" units="cm"/>
    </inkml:brush>
  </inkml:definitions>
  <inkml:trace contextRef="#ctx0" brushRef="#br0">253 365 7816,'6'-21'1,"-4"-1"550,3-2 853,3 9-955,-6 8 1,-4 15-30,-13 7 0,-1 8-83,-9 12 1,-1 8 69,-9 6 0,4 6-215,-4-6 0,5 7 30,6-1 0,4 2-367,10 3 0,3 4-325,7 0 0,15-6-654,10-9 0,10-9 363,9-5 0,6-11 761,-1-4 0,14-18 0,9-7 0,4 0 0,0 0 0</inkml:trace>
  <inkml:trace contextRef="#ctx0" brushRef="#br0" timeOffset="908">1366 558 7847,'0'-30'0,"-5"1"174,0-1 0,-12 7 195,2 3 1,-4 5 37,-1 5 0,2 4 354,-7 6 1,-5 6-187,-4 4 0,-1 10-174,5 5 0,-4 5-300,-1 4 1,5 9-159,6 6 0,10 1-281,0-6 1,9 1 169,0-1 1,3-1-98,2-3 1,7-10-101,3-11 0,9-4-252,6-5 1,3-3 139,2-7 0,0-2 29,-1-3 0,1-3 62,0-7 1,-1-5 173,1 0 0,-2-6 115,-3 1 1,1 2 17,-6-1 0,5-6 198,-6-5 1,0 1-51,-10 4 1,3 5 85,-7 0 0,5 7 1239,-5-1-599,0 2 541,-5 9-336,-7 1-749,5 7 1,-6 7-49,3 3 1,4 5-86,-4 4 1,3-2-82,2 3 0,7-2-287,2 2 1,5-4-32,1 4 0,-6-9 131,1-1 0,0-2-214,5 2 0,5-3 122,0-7 1,-1 0 22,-4 0 1,0-2 66,0-3 1,0-3 85,0-7 1,-1 0 15,1 1 0,0-3 132,0-3 1,0 2 117,0-7 1,-1 7-65,1-1 1,-6 7 182,-4 2 79,3 0-177,-7 2 1,6 8-35,-7 10 0,-5 3 2,0 2 0,-1 6-135,1 4 1,3 1-190,-3-1 0,-2 2-142,2-8 0,0 6 145,5-5 0,7 0-315,3-6 1,3 0 127,2-4 0,5-4-22,0-6 1,6 0 0,-1 0 1,4-1-37,6-4 1,-4-4 161,4-6 0,-4-6 3,-1-4 0,-2-1 243,-3 1 1,1-3 158,-6 3 0,0-3 186,-5-1 1,-6 1-248,1 3 0,-6 4 445,1 6 0,-5 2 183,-5 3-116,3 3-312,-11 7 0,6 2-75,-3 3 1,-3 5-131,3 9 1,-1-1 32,1 7 0,-2-2-295,7 2 1,0 3-93,5-3 0,0-4-62,0-1 1,0-4 31,0-1 0,7 0-125,3 0 0,5-5 91,4 0 1,5-7-31,5 2 1,1-10-123,0-5 1,4-3 47,1-2 1,-1-5 206,-4 1 1,0-13 2,-1 3 0,0-4 69,-5 3 0,-2-6 221,-7-4 0,-1 2 46,1-1 0,-7 12 773,-3 2 174,-10 7 0,-3 10-380,-7 3 1,2 10-218,3 5 0,-1 11-149,6 9 0,-5 1-215,5 9 0,-5 0-127,5 4 0,-1 1-247,1-1 1,3 1-587,-3-1 0,3-4 55,2-1 1,5-6 769,0 2 0,33-17 0,3-5 0</inkml:trace>
  <inkml:trace contextRef="#ctx0" brushRef="#br0" timeOffset="1283">2568 647 7847,'15'-2'-55,"-1"-2"0,6 2 221,0-3 1,5-2 317,-6 2 1,13-1-158,-3 1 1,4 2 84,-3-7 1,0 6-107,-1-1 1,0-1 56,-5 1 1,-7 0-40,-7 5-233,-7 0-235,4 0 1,-9 2 161,-3 2 1,-3 5-316,-7 6 0,2-1 88,3 1 0,-3 5-29,3 0 1,3 1 52,2-1 0,3-3 76,2 2 0,0-2 108,0-2 1,2-2 133,3-3 1,10-4 187,10-6 1,3 0-92,1 0 0,6-11 190,0-4 1,-2-5-105,-9 0 0,-4 2 38,-10-6 0,-3 4-379,-7-5 1,-4 7-289,-6-2 1,-6 4 46,-14 1 1,-4 5 265,-1 0 0,-26 20 0,-2 0 0</inkml:trace>
  <inkml:trace contextRef="#ctx0" brushRef="#br0" timeOffset="2043">3547 514 7796,'7'-17'469,"3"-3"0,-2 5 593,2 1-196,-7-1 1,2 13-478,-10-3 0,0 5-145,-10 5 0,2 5 7,-12 10 1,6 1 72,-6 4 0,7 3-6,-2-3 1,3 3-104,3 1 0,0 1-498,4 0 1,-1-2-3,6-3 1,0-4-256,5-6 0,7-2 226,3-3 1,9 1-32,6-6 1,3-1 45,2-9 1,1-4-48,4-5 0,-4-6 261,4 0 0,-4-6-59,-1 1 1,-1-3 30,1-2 1,-2 1 3,-3-1 1,-5 7 362,-11 3 1,3 4 332,-7 1 443,0 6-845,-12 3 0,-1 12-88,-7 4 1,5 4-143,0 0 0,1 6 166,-6 0 0,6 5-201,5-6 0,2 6-62,2-5 0,0 0-138,0-5 0,2-2 141,2-3 0,5-4 73,6-6 0,4 0 300,1 0 0,5-1-103,-5-4 1,-1-5 234,-4-10 1,0 2-122,0-7 0,-7 5-12,-3-4 0,-3 4-73,-2-5 1,-2 7-109,-3-2 0,-3 9-204,-7 1 0,0 2-508,0-2 0,1 3-498,-1 7 46,0 0 0,2 2-501,3 3 1613,3 3 0,20 26 0,4 6 0</inkml:trace>
  <inkml:trace contextRef="#ctx0" brushRef="#br0" timeOffset="2560">4096 514 7796,'15'-7'0,"0"-1"0,0-7 2007,0 0-819,-1 0-151,1 7-213,-7 1-490,-1 14 1,-7 1-85,0 7 1,-2 0 70,-3 0 1,-3 4-268,-7 1 0,6 0 107,-1-5 1,5 0-426,-5 0 1,5-1 12,-5 1 1,7-5-165,-2 0 1,-2-5-7,2 5-218,0-7 349,5 4 1,7-7 94,3 0 0,5-12 216,4-3 0,-1-4-44,7-1 0,0 2 112,5-7 1,-6 2 100,1-2 1,-7 4 184,2 6 1,-4 0-110,-1 0 1,3 5 133,-3 0 0,3 7 141,-8-2 71,-3 3-321,6 2-65,-11 7 1,4 6-286,-6 7 0,0 2-170,0-3 1,0-2-164,0 3 0,0-4 168,0-1 1,0 0-90,0 0 0,5-6 57,0 1 248,7-6 0,-4 2-157,7-6 1,0 0 75,0 0 0,4-6-16,1-4 1,7-5 127,-3-5 1,3 4-9,-3-4 1,3-2 113,-7 3 0,-1-1 582,-4 5-374,0 7 49,-7-5-442,-1 11 0,-7 2 131,0 10 0,-7 3-466,-3 2 0,2 5 77,-2-1 0,2 6-124,-2-5 0,3 5-129,7-6 0,0 6-366,0-5 1,0 0 388,0-5 0,12-2-53,3-3 0,5 1 597,-1-6 0,24-26 0,12-12 0</inkml:trace>
  <inkml:trace contextRef="#ctx0" brushRef="#br0" timeOffset="2725">5061 514 7796,'0'-10'0,"0"0"1150,0 6 1,0 0-491,0 8 0,-5 6-227,0 10 1,-7 5-242,2 9 1,-3-1-287,-2 7 0,1 0-134,-1 4 0,0-1-442,0-3 1,7-4 373,3-6 1,3-2-998,2-4 344,0 4 0,2-18 949,3 0 0,16-46 0,11-14 0</inkml:trace>
  <inkml:trace contextRef="#ctx0" brushRef="#br0" timeOffset="2900">5135 469 7796,'20'-30'0,"0"1"0,1 7 982,-1 7 0,-2 7-419,7 8 0,-2 2-329,1 3 1,3 3 79,-7 7 1,-1 0 148,-4-1 0,-6 1-153,-5 0 1,-4 5-51,-4 0 1,-5 1-571,-6-1 1,-6-4 262,-4 4 0,2-8-393,-2-2 0,2 0-157,-1 4 0,2-4-548,7 0 0,1-6 1145,-1 0 0,13-22 0,4-6 0</inkml:trace>
  <inkml:trace contextRef="#ctx0" brushRef="#br0" timeOffset="3610">5625 39 7801,'8'-18'1610,"-3"3"-1255,-3 10 1,-2 6 254,0 14 1,-7 2-307,-3 7 0,-3 1-190,-2 5 1,5 4-72,0 1 0,2 1-158,-2-1 0,-1-4 121,6 4 1,0 1-61,5-1 1,0 4-61,0-4 0,0 0 78,0-6 0,0-6-235,0-3 1,5-3-304,0-2 30,6-7 331,-3-2 0,7-12-134,0-4 1,0-3 124,0-2 1,-2-5 4,-3 0 0,6-6 73,-6 1 1,7 2 182,-7-2 1,3 6 351,2-6 0,-1 7-118,1-2 1,-5 3 102,0 3 1,-2 4-163,2 0 1,3 7 9,-3-2-50,-3 3 1,-1 4 126,-6 3 0,5 3-3,0 7 0,0 1-147,-5 4 0,-5 3-201,0 7 1,0-6-214,5 1 0,0-2-261,0 2 0,0-4 273,0-6 1,7 0-115,3 0 1,3-7 67,2-3 0,6-3-76,4-2 1,8-7 17,2-3 0,-1-10 88,-4-4 1,0-4 117,-1-2 1,-1-6 29,-3-4 0,2-3-16,-8-1 1,-4-1 145,-5 1 0,-7-4 252,2 3 0,-5 9 287,-5 11 1,-3 14 639,-7 1 0,5 7-291,1 3 1,4 13-375,-5 7 0,5 8-241,-5 6 0,7 4-21,-2 7 0,-2-1-1,2 1 1,0-1-147,5 1 0,0 3-148,0-4 0,0 2 1,0-11 1,0-2-642,0-8 59,7 3 0,1-18 270,7-1 0,1-5-294,4-4 1,-2-7 135,7-3 0,-5-9-2,4-6 0,1-3 117,5-2 1,-2-1 123,-3-4 1,1 9 196,-6-4 1,-2 5 187,-8 1 1,1 2 1895,-6 7-1035,0 7-444,-5 1 0,0 9-287,0 3 0,0 3-246,0 7 0,0 0 30,0 0 0,0 0-218,0-1 0,-5 1 127,0 0 54,0-7 0,32 6 0,6-6 0</inkml:trace>
  <inkml:trace contextRef="#ctx0" brushRef="#br0" timeOffset="3834">6189 232 7801,'0'-15'139,"0"0"1,0 5 127,0 0 0,6 7 162,4-2 0,8 3-198,2 2 1,8-5 63,2 0 0,-1 0 5,6 5 0,1 0 62,-1 0 1,0 0-334,-6 0 0,-6 0-498,-3 0 406,-3 0 63,-3 0 0,-25-6 0,-7-2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08.576"/>
    </inkml:context>
    <inkml:brush xml:id="br0">
      <inkml:brushProperty name="width" value="0.08571" units="cm"/>
      <inkml:brushProperty name="height" value="0.08571" units="cm"/>
    </inkml:brush>
  </inkml:definitions>
  <inkml:trace contextRef="#ctx0" brushRef="#br0">253 251 7796,'0'-10'362,"0"0"46,0 0 0,0 3-79,0 7 0,-5 14-111,0 10 0,-2 6 193,2 5 0,2 3-77,-7 6 0,2 1-174,-2-1 1,-8 6-32,3-1 0,-5 5-116,0-4 1,2-1 9,-7-4 1,7-4-205,-2-6 0,4-4 20,1-16-120,7 3 76,1-16 0,7-2 50,0-10 1,12-5-387,3-5 0,9-3 229,1-7 0,1 1 20,-1-1 1,2-5 75,-8 1 1,1-7 125,-5 1 1,-5 4 100,0 1 1,-9 4 322,-1 1 0,-6 2 159,-9 3 0,-6 4-217,-4 6 0,-2 7-22,3 3 1,2-2 103,7 2-280,7 0 1,3 5 46,10 0 0,12 0-35,12 0 0,8 0-187,7 0 0,2 0-252,4 0 1,-4-1 394,3-4 1,-2 3-27,-3-3 1,-6-3 139,-3-2 0,-9 2-48,-1-2 1,-12 0 66,2-5-47,-10 0 1,6 0 12,-6 1 0,-1 4-31,-9 0 1,1 7-18,-6-2 1,-1 3-120,-9 2 1,-3 2 59,-7 3 0,1 3-73,-1 7 1,2 4 45,3 1 1,4 5-130,6-5 0,7 4-49,3-4 1,3 5-256,2-5 1,8 0-150,7-6 0,13 0 200,12-4 1,8-4-110,1-6 1,5 0 110,-4 0 1,4 0 86,-4 0 1,4-6 106,-4-4 0,-2-5 80,-9-5 1,-1 3-15,-3-2 1,-6-4 181,1-2 1,-7 2 495,-8-2 0,-2 7-87,-3-2 282,-3-3 1,-9 8-261,-3 0 1,2 2-96,-7 8 0,0 0-38,-5 5 0,0 2-26,0 3 1,-4 3-173,-1 7 0,-5 0 0,5 0 0,-4 6-209,4 4 0,0-2 75,5 2 1,2-2-518,3 1 1,-1 3 247,6-7 0,0-1-146,5-4 1,0 0 114,0 0 0,11-7 9,4-3 1,8-5-40,-3-5 1,5-3-37,-6-7 1,3 0 193,-2 0 0,-4 1 179,4-1 1,-9 0-130,-1 0 1,-5 0-28,5 0 1,-7 5 366,2 1 60,-3 5 58,-2-2-244,0 6 1,0 6 7,0 4-128,0 3 1,2 2 30,3 0 1,-2 0-210,7 0 1,5-5 48,5 0 0,6-7-155,-1 2 0,3-4 78,1-1 0,6-1 127,0-4 0,-1-5 1,-4-10 0,0-3 13,-1-7 0,1-1 20,0-4 1,-6-7 21,1-8 1,-8-4 372,-3 4 0,0 9 25,-9 11 495,-1 7 1,-5 15-320,-4 3 0,-3 12-49,-7 7 1,0 10-283,0 10 1,-3 4-245,3 7 0,-1-1-247,11 1 1,-5-2-565,5-4 1,0 4-145,5-3 1,0-9 360,0-1 0,5-11 607,0 1 0,20-30 0,-1-8 0</inkml:trace>
  <inkml:trace contextRef="#ctx0" brushRef="#br0" timeOffset="850">1499 384 7796,'2'-15'162,"3"1"0,-2 0 202,7 4 1,0-3-289,5 3 1,1 4-223,4 1 1,-2-2 181,7 2 0,-1-5 166,6 5 1,1-4 294,4 4 1,-8-5-184,2 5 1,-4-5 283,0 5-231,3-7-95,-12 11 50,-1-6-369,-8 7 1,-12 2 72,0 3 0,-7 3-130,2 7 0,-3 0 2,-2-1 1,5 3 37,0 3 0,7-4-151,-2 4 0,-1 1 4,1-1 0,0 0-191,5-5 280,0 0 0,5 0-79,0-1 1,6-5 41,-1-4 1,8-4-137,2-1 0,5-1 200,-5-4 0,4-4-47,-4-5 1,5-6 209,-5 0 0,4-5 63,-4 5 0,5-4 67,-5 4 1,-2-5 303,-8 5-56,3 1 0,-10 5 183,7 5-313,-7 2 0,2 7-116,-10 0 1,4 7-104,-4 2 1,-2 5-132,2 0 1,0 3 35,5 3 1,0-2-157,0 7 1,0-7-21,0 2 1,5-4-134,0-1 0,8 0 100,2 0 0,0-7-64,5-3 0,3-4 155,2-1 0,-2 0-5,1 0 0,-1-6 157,2-4 0,3-3-88,-3-2 1,-4-2 146,-1-2 1,2 0 70,-3-5 0,0 1 48,-10-2 0,3-1 51,-7 6 0,0 0 174,-5 5 1,-7 2-85,-3 3 0,-3 2-62,-2 3 0,1 3-49,-1-3 0,5 5-9,0 5 0,2-1-237,-2 5 0,3 1-83,7 5 0,0 0-146,0 0 0,2-5 126,3 0 1,5-2-81,9 2 1,0 1 46,5-6 1,6 5 105,5-5 1,-1 0 116,-4-5 1,-2 5-91,-3 0 1,-4 0 37,-6-5-16,-7 0 0,-1 2-14,-7 2 1,-3-2-59,-7 3 1,-2 2-131,-13-2 1,7 6 73,-2-1 1,-1-2 58,1 2 1,5-2-167,5 2 0,2 3-98,-2-3 193,4 4 1,12-1 16,4-3 0,5-4-1,5-6 0,3 0 5,7 0 1,4-1-28,1-4 0,6-4 128,-1-5 0,7-3-88,3-3 1,-1-3 464,-4-6 1,-2-1-149,-4 0 0,-7 5 131,-8 1 0,-12 6-118,-2-2 0,-8 5-132,-7 5 0,-4 3 550,-6 7 1,-6 2-249,-4 3 0,2 3-54,-1 7 0,5 5-87,0 0 1,2 6-793,2-1 1,7 8-203,3 1 1,3 1-623,2-5 1,12-2 448,3-3 1,10 3-1235,-1-4 2131,4-9 0,42-2 0,9-13 0</inkml:trace>
  <inkml:trace contextRef="#ctx0" brushRef="#br0" timeOffset="1049">3354 102 7796,'7'-15'0,"3"1"0,8 5 1078,2 4 1,6 7-528,-1 8 0,8 8-428,1 17 1,-4 4 240,-5 11 0,-7 2 422,2 8 0,-11 4-123,-4 0 1,-16 2-256,-9-1 0,-15-6-473,-9 0 0,-7-6-52,-9-8 1,-1-2-530,-3-4 646,-3-3 0,9-17 0,-5-1 0,-3 1 0,0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10.376"/>
    </inkml:context>
    <inkml:brush xml:id="br0">
      <inkml:brushProperty name="width" value="0.08571" units="cm"/>
      <inkml:brushProperty name="height" value="0.08571" units="cm"/>
    </inkml:brush>
  </inkml:definitions>
  <inkml:trace contextRef="#ctx0" brushRef="#br0">1 45 7744,'0'-15'1795,"0"0"316,0 7 0,6 1-1369,4 7 0,5 0-258,5 0 1,3 0-374,6 0 1,8 0 46,2 0 1,9 5-1208,2 0 0,-1 2-51,-4-2 0,-6-4-1778,1 4 2878,-1 3 0,6-6 0,-1 5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22.952"/>
    </inkml:context>
    <inkml:brush xml:id="br0">
      <inkml:brushProperty name="width" value="0.08571" units="cm"/>
      <inkml:brushProperty name="height" value="0.08571" units="cm"/>
    </inkml:brush>
  </inkml:definitions>
  <inkml:trace contextRef="#ctx0" brushRef="#br0">385 128 7755,'6'-37'0,"1"8"1400,3-1-436,-4 7-782,-6 15 0,0 9 1,-1 14-1,-4 10-14,-5 8 1,-5 6 79,-5 11 1,-1 8 191,-4 6 0,-3 8-376,3 3 1,-5 2 171,-4 12 1,17-41 0,1 1-280,-4 6 1,0-1 0,4 0 0,-1 0 64,0-5 1,0 0 0,-8 44-466,5-14 1,10-5 299,5-19 1,10-14-136,5-21 1,8-11-33,2-4 0,6-10-133,-1-4 0,2-11 93,-3-5 0,4-5-11,-3-4 0,-2-4 419,2-7 1,-7 1-77,2-1 1,-9-6-67,-1-3 0,-6-4-2,1-1 0,-4 6 78,-1 3 1,-8 6 97,-7 4 1,-11 6 215,-9 9 1,-5 5 47,6 10 0,4 4 799,5 6 236,7-7-932,3 5 1,12-4-387,13 6 1,8 0 38,17 0 1,3-5-451,6 0 0,6-7 33,-1 2 1,12 2-175,-1-2 1,2 2 210,-2-2 1,-3-3-98,-2 3 1,-6 2-36,-9-2 0,-6 7 51,-9-2 0,-3-3 323,-8-2 1,0 1 148,-5-1 1,-2 1 290,-7-6 0,0 0 51,0 0-60,0-6 1,-7 4-127,-2-3 0,-5 6 26,0 4 0,-6 3-115,0 7 1,-5 0 15,5 0 1,-4 7-180,4 3 1,0 8 40,5 1 1,0 8-71,1-2 1,0 3 7,5 1 1,-3 6-121,7 0 1,0-1 18,5-4 1,0 0-143,0-1 0,7-1 79,3-3 0,3-4-103,2-6 0,-1-7-193,1-3 0,2 2 124,3-2 1,-4-2 36,4-8 1,-4-5 113,-1-9 0,0 0 101,0-5 1,1-1 80,4-5 0,-8-4-84,3-1 0,-4-4 231,4 4 1,-7 0-91,-3 6 0,-3 1 129,-2 3 0,0-2 76,0 8 0,-2 5 208,-3 10 0,-3 2-113,-7 2 1,0 0 153,0 0 0,1 8-152,-1 7 0,0 1-3,0 9 0,0 5-343,0 4 1,2 3 58,3-3 0,-1-2-381,6 2 0,0-2 108,5-3 1,6-4-56,4 0 0,5-12-22,5 2 1,3-10-59,7 0 0,-1-4 94,1-1 0,1-6 108,4-4 1,-4-8 269,4-2 0,-4-6-59,-1 1 0,-7-3 220,-3-2 0,1 0-60,-1 1 1,-5-6 29,-5 1 0,-7 1-65,2 8 1,-3-2-53,-2 8 1,-7-1 28,-3 5 0,-3 2-7,-2 3 1,0 3-57,1 7 1,4 0 95,0 0-540,6 0 1,-2 2 18,6 3-167,0 3 1,1 5 201,4-3 0,4 3-2,6-3 1,-1-1 214,1 0 0,5 1 84,0 5 0,0 0 482,-6 0 0,0 1-257,-5 4 1,3-3 256,-7 2 1,0 5-259,-5 0 1,0-1-115,0 2 1,-7-2 47,-3 2 0,-1 3 25,1-3 1,-3-4-501,3-1 1,3-4-573,2-1 1,5 0 864,5 0 0,63-33 0,21-9 0</inkml:trace>
  <inkml:trace contextRef="#ctx0" brushRef="#br0" timeOffset="300">1646 573 7762,'0'-15'241,"0"0"0,5 5 394,0 0 1,1 5-291,-1-4 1,4 0-142,5-1 0,1-3-114,0 3 0,0-1 121,0 1 0,0-3-257,-1 3 1,1-2 82,0 2 1,-5-3-76,0 3 1,-7 2 118,2-2 78,-3 7-45,-2-4 0,-7 7 103,-3 0 1,-4 0 35,-6 0 0,2 7-62,-7 3 1,2 8 128,-2 2 1,-1 1-20,6-1 1,0-2-329,5 7 1,0-2-230,1 2 0,5 3-292,4-4 1,4-1 254,1 2 0,6-7-183,4 2 0,10-3-709,5-3 1,3-4 46,1 0 1138,8-7 0,47-36 0,-33 9 0,0-1 0</inkml:trace>
  <inkml:trace contextRef="#ctx0" brushRef="#br0" timeOffset="1034">2136 350 7762,'0'-15'0,"0"1"0,0-1 828,0 0 0,-2 2-242,-3 3 1,2 3-108,-7 7 1,0 3-111,-5 7 0,-1 2 102,-4 13 0,2-1-248,-7 6 1,7 5-132,-2-1 0,0 6 34,5-5 0,-1-1-128,11-4 0,0 0-639,5-1 0,8-1 334,7-3 0,3-4 129,12-6 0,-4-7-610,9-3 0,3 2-515,1-2 1,-1 0 767,2-5 1,-5-7 214,4-3 0,-6-3 259,2-2 1,1-4 60,-1-1 0,-6-7 0,-4 3 0,-2-4 0,2-2 0,-4 5 402,-6 1 1,-2-1 203,-3-5 0,2 2 443,-7 3 0,0 4-364,-5 6 0,-7 2-10,-3 3 1,2-2-309,-2 7 1,0 1-122,-5 4 0,0 1 126,1 4 0,-1 3-76,0 7 1,0 5-54,0 0 1,0 6-106,1-1 1,-1 3-110,0 2 0,2-2-113,3-4 0,2 3-353,3-7 0,3 4-320,-3-4 0,3 0-27,2-5 240,7-7 1,6 3 92,7-6 1,1-5 69,-1-5 1,-3-8 176,2-2 1,3-1 33,-2-9 0,1 5 225,-1-4 1,-5 6-49,0-2 1,-1 3 90,-4 2 0,-1 2 806,0 3 1,-5-3-648,2 12 0,-6-4 41,0 10 1,0 3-115,0 7 1,0-1-105,0 1 1,0 2-139,0 3 1,0-9-321,0 4 1,5-3-47,0 2 0,2-5 185,-2-4 0,-2-4 5,7-1 0,0 0 38,5 0 1,-5-1 29,0-4 0,-1-4 67,6-5 0,2-3 20,3-3 1,-2-3 11,6-7 1,-4 1 73,5-1 1,0 5 643,4 1 0,1 7-331,0 2 1,-1 2 650,1 8 0,-2 0-376,-3 5 1,-9 7 67,-6 3 0,-7 5-357,2 4 0,-3-1-264,-2 7 1,-2-5-53,-3 5 0,-3-7-277,-7 2 1,-4 1-243,-1-1 0,-5-2 222,5-8 0,-4 3-1020,4-3 0,0-3-282,5-2-245,0-4 1250,7-1 1,3-1 603,10-4 0,39-39 0,19-20 0,7-5 0,-1 0 0</inkml:trace>
  <inkml:trace contextRef="#ctx0" brushRef="#br0" timeOffset="1165">3308 202 7762,'15'-15'212,"0"0"1,0 2 1081,-1 3-119,-5 3 0,-3 9-534,-6 3 0,0 5 55,0 10 0,-6 3-178,-4 7 1,-3-1-156,-2 1 0,1 0-1070,5-1 1,-3 1 504,7 0 0,-5-1-293,5 1 0,0 0-394,5-1 1,0-6 888,0-3 0,20-17 0,5-4 0</inkml:trace>
  <inkml:trace contextRef="#ctx0" brushRef="#br0" timeOffset="1348">3412 350 7762,'5'-20'291,"0"1"1,6 1 364,-1 8 1,5-4 439,5 5 1,3 0-497,7-1 1,1 5 89,4-4 1,-2 4-262,6-5 1,-6 6 92,2-1 1,-4 4-232,-1 1 1,-2-5-269,-4 0 319,-2 0-131,-7 5 1,-7 2-323,-3 3 0,-3-2 111,-2 7 0,-20 6 0,-5 7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28.911"/>
    </inkml:context>
    <inkml:brush xml:id="br0">
      <inkml:brushProperty name="width" value="0.08571" units="cm"/>
      <inkml:brushProperty name="height" value="0.08571" units="cm"/>
    </inkml:brush>
  </inkml:definitions>
  <inkml:trace contextRef="#ctx0" brushRef="#br0">178 267 7752,'-15'0'2,"1"0"749,-1 0 0,-2 2-242,-3 3 0,4 8-408,-4 7 1,4 6 55,1-1 0,2 3-275,3 2 0,3-6 32,7 1 1,0-7-112,0 2 1,7-5 143,3-5 1,3-4 88,2-6 1,4 0-16,1 0 1,5-8-53,-5-7 0,5 1 11,-6-6 0,6 2 65,-5-2 0,5 3-139,-6-2 0,1 2 15,-5 2 1,0-3 21,0 3 1,-5-1 59,-1 11 0,-4-5 0,5 5 64,-6 0 1,2 7-74,-6 3 1,0 3 116,0 7 1,-1 1-38,-4 4 1,3-4-109,-3 4 0,3-3-17,2-2 0,7 3-167,3-3 0,3-2 214,2-8 1,5-4 175,-1 4 0,8-10 20,-2-5 1,1-3 361,-1-2 1,-2-6-46,-3-4 1,-6-3-138,1-1 0,-2-6 136,-8 0 1,0 1-80,-5 4 1,-8 2-156,-7 3 1,-1 9-224,-9 6 1,5 7-202,-5-2 0,7 3-647,-1 2 0,2 8 425,2 7 0,7 2-1137,3 7 0,3 1 469,2 5 0,0-2 1040,0-4 0,53 18 0,13-3 0</inkml:trace>
  <inkml:trace contextRef="#ctx0" brushRef="#br0" timeOffset="492">757 327 7770,'7'-9'0,"-1"-4"454,4 3 0,2-3-54,-7-2 1,6 1-178,-1-1 1,3 0 602,2 0-493,0 0 0,0 2 30,0 3 0,-1-1 162,1 6-101,0 0-212,0 5 0,-7 1-98,-3 4 1,-3 3-62,-2 7 0,0 0-150,0 0 0,0 5 69,0 0 1,0-1-6,0-4 0,-2-2-66,-3-3 1,4 3-243,-4-3 201,3-3 0,2 1-73,0-3 49,0-3 1,2 3-114,3-10 0,3-3-130,7-7 1,1 0 116,4 0 0,-2-5 14,7 0 0,-1-4 257,6 4 0,-5 0-189,0 5 0,-7 0 688,2 1 0,-4 0-287,-1 5 0,-5 2 1025,0 7-749,-7 0 1,4 7-55,-7 2 1,0 5-96,0 0 0,-5 6-63,0 0 0,-5 0-467,5-5 1,0 0 153,5-1 1,-5 1-389,0 0 226,0-7 16,5 5 0,7-13-44,3 0 0,4-6-122,6-9 0,-2 0 110,7 0 0,-5-4 55,5-1 0,-7-5 489,1 5 0,-2 0-163,-2 6 1,0 4 782,-1 0-422,1 7-222,-6-4 0,-3 9-150,-6 3 1,0 4-213,0 11 0,0-2-288,0 7 1,0-5-834,0 5 1,0-2-1412,0 1 2632,0-2 0,7-1 0,1 2 0</inkml:trace>
  <inkml:trace contextRef="#ctx0" brushRef="#br0" timeOffset="1010">1677 178 7770,'20'-19'0,"0"-1"0,4-5 906,-4 5 0,0 7 190,-5 8 968,0 3-1422,-1 2 1,-5 7-137,-4 3 0,-4 3-81,-1 2 1,0 5-163,0 0 1,-6 6-52,-4-1 1,2 1-1,-2-1 0,5 1-658,-5-6 1,5 5 361,-5-6 0,7 1-1033,-2-5 308,3-7 447,2 6 0,0-14 40,0 0 1,7-7 10,3-8 1,3-1 91,2-4 1,4-3 97,1-7 1,7 0-123,-3 1 0,4-6 103,2 0 0,-2 1 96,-3 4 1,3 2 177,-3 3 0,-4 4 361,-1 6 1,1 7-212,-1 3 0,-5 3 176,-5 2 0,-2 7-87,2 3 1,-4 9-38,-6 6 0,0 3-68,0 2 1,0 0-3,0-1 0,-1-1-611,-4-3 0,2 1-31,-7-6 0,6 5-212,-1-5 0,-1-5 70,1-6-1,0-5 208,5 2 1,2-7 84,3-4 1,3-3-42,7-7 1,6-5 115,4 0 0,4-6 183,6 1 0,-4-3 117,4-2 0,-4 7 184,-1 3 1,-5 4 45,0 1 0,-7 2 332,1 3 0,3 3-307,-2 7 1,-5 2-60,-6 3 0,0 5-299,1 10 0,-4-2 73,-6 7 0,-1-6-436,-4 6 1,1-5-413,-6 5 1,7-2-770,-2 1 1,3 0 1497,2-5 0,33 11 0,9 8 0</inkml:trace>
  <inkml:trace contextRef="#ctx0" brushRef="#br0" timeOffset="1533">2998 267 7770,'13'-29'0,"-5"1"603,7 3 0,0 0-169,-5 10 1,1-3-265,-1 8 0,2-3 269,-7-2 0,6 0-15,-9 1 1,5-1-94,-14 6 1,-1 3-80,-7 6 0,0 2-12,0 3 1,-5 3-29,1 7 0,-1 6-168,5 4 1,-5 1-65,0-1 1,2 6-215,8-6 1,-1 6-183,6-6 0,0-2 202,5 2 0,0-5-23,0 4 1,2-7 56,3-2 0,8-2-74,7-8 0,6 0 9,-1-5 1,3-2 208,1-3 0,3-3 31,2-7 1,-2-5 102,2 0 0,3-6 23,-3 1 1,1-3 138,-6-1 1,-5-6 103,-5 0 1,-2 6-133,-2 4 1,-7 2 51,-3-2 0,-3 4-21,-2 6 0,-7 7 78,-3 3 0,2 3-127,-2 2 1,5 0-198,-5 0 0,7 2 172,-2 3 0,-2 3-22,2 7 1,0 0-1288,5-1 0,7 1 530,3 0 0,5-5 307,4 0 0,5-5 42,5 5 1,1-5 211,0 5 1,-1-5 115,1 4 0,0 1 471,-1 5 0,-11 0-182,-3 0 0,-5 0 226,0 0 1,-3-1-277,-7 1 0,-7 0-96,-3 0 1,-3 1-791,-2 4 1,2-3 328,3 2 0,-3-4-708,3-5 0,3 3 196,2-3 0,4-2-42,1 2 1,1-5-781,4 5 1565,10-6 0,68-18 0,-31 2 0,0 0 0</inkml:trace>
  <inkml:trace contextRef="#ctx0" brushRef="#br0" timeOffset="1909">4022 267 7770,'15'-14'0,"-2"-6"296,-3 0 0,3 2-119,-3 8 1,1 2 533,-1 3 0,3 3 265,-3-3-778,-3 3 1,0 4-24,-7 3 0,0-2-78,0 7 0,-5 0-4,0 5 1,-7 1-179,2 4 0,-1-3-40,1 3 0,-2 1 101,7-1 1,-1 0-382,1-6 1,3 1 162,-3 0 1,3 0-118,2 0 1,2-2 97,3-3 0,3 1 1,7-6 0,7 0 136,2-5 0,4 0 113,2 0 1,10-6-58,-1-4 0,9-8-26,-3-2 0,-6-8 29,6-2 1,-7 0-13,-4-4 0,-7 7 1406,-18 3-484,5 6 0,-14 3 537,0 10 1,-7 5-702,-8 5 1,-1 5-99,-4 9 0,3 0-623,-2 5 0,4-4 76,5 5 0,-3-5-594,3 4 0,3-6 424,2 2 0,4-3-258,1-2 0,11-6-403,4 1 0,15-6-521,-1 1 0,9-4 1316,-3-1 0,23-5 0,11-3 0,3 0 0,1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27.719"/>
    </inkml:context>
    <inkml:brush xml:id="br0">
      <inkml:brushProperty name="width" value="0.08571" units="cm"/>
      <inkml:brushProperty name="height" value="0.08571" units="cm"/>
    </inkml:brush>
  </inkml:definitions>
  <inkml:trace contextRef="#ctx0" brushRef="#br0">266 119 7757,'0'-15'458,"0"7"0,0 8 170,0 10 1,-5 9 611,1 6 1,-8 3-611,2 2 0,2 6 10,-2 4 0,-2 3-118,-7 1 0,0 6-154,-5-1 0,1 7-332,-2-1 1,-1 1 69,6-2 0,2-5-494,8-9 0,-2-10 134,7-10 1,2-6-128,8-4 0,3-3 164,7-7 0,6-7-78,4-3 0,3-8 119,2-2 1,0 1 22,-1 4 1,-1-5 264,-3 0 0,1 0 3,-6 6 0,-2-6-123,-8 0 1,-2-6 50,-3 1 1,-3-3 138,3-2 1,-10 5-122,-5 1 1,-3 1 8,-2-2 1,-5-1-32,1 6 1,-1 0-11,5 5 0,0 2 118,0 3 1,5-1-10,0 6-151,7 0 0,-2 5-5,10 0 1,5 0-19,10 0 0,3 0-39,7 0 0,1 0-159,4 0 1,1 0 117,3 0 0,3 0-58,-8 0 0,-1 0 143,-8 0 0,1 0-157,-6 0 51,0 0 86,-5 0 1,-5 0 18,0 0 0,-7 1-62,2 4 1,-4-1-4,-1 5 0,0 1-137,0 5 1,0 0 36,0 0 0,0 0 16,0 0 0,0-1 49,0 1 0,0-5 171,0 0 1,7-7 40,3 2 1,-2-3 201,2-2 1,0-2-16,5-3 1,0-3 131,-1-7 1,5-5-115,-5 1 0,5-8-24,-10 2 1,-2-3-230,-2-1 0,-3 4 76,-2 0 0,-2 7-82,-3-2 1,-5 6-82,-10 4 0,4-2-221,-4 7 0,2 0-51,-2 5 1,9 2-183,-4 3 0,5-2-786,0 7 472,3 0 683,7 5 1,7-2-52,3-3 1,10-4 425,4-6 0,4 0-43,2 0 1,5 0 131,-1 0 1,3 0 158,-3 0 1,-2 0 521,2 0 1,-4 0-402,-5 0 0,-1 7 166,-9 3-945,3 3 1,-16 2 211,3 0-549,-3 0 301,-2-1-111,-7 1 371,5-6 68,-11-3 1,12-12-318,-4-4 1,10-5 135,4-5 1,6 2-477,5-7 1,3 5 255,7-4 1,1 6-1063,4-2 0,3 3 1346,6 2 0,54 1 0,-43 6 0,0 1 0</inkml:trace>
  <inkml:trace contextRef="#ctx0" brushRef="#br0" timeOffset="350">2151 178 7758,'15'-6'0,"-5"-1"0,0-3 0,0-1 977,4 6 0,1-5 181,0 5-945,0-7 0,0 4-2,0-7 0,-2 0 61,-3 1-22,-4-1-268,-6 0 0,-1 2 101,-4 3 0,1 3 0,-5 7 0,-6 7 229,-5 3 1,0 3-70,5 2 0,0 4 168,1 1 0,-1 7-43,0-3 1,0 4-295,0 2 1,5 0-90,0-1 1,7 1-172,-2 0 0,4-5-276,1-1 0,3-1-661,7 2 1,6-3-448,14-8 0,6 0 1570,4-5 0,22-20 0,11-11 0,7-2 0,0-1 0</inkml:trace>
  <inkml:trace contextRef="#ctx0" brushRef="#br0" timeOffset="456">2789 193 7758,'10'-20'0,"0"0"0,0 6 562,5 4 1,5 6-373,-1 0 0,13 2-254,-3 2 0,6 0 64,0 0 0,22 13 0,13 4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25.735"/>
    </inkml:context>
    <inkml:brush xml:id="br0">
      <inkml:brushProperty name="width" value="0.08571" units="cm"/>
      <inkml:brushProperty name="height" value="0.08571" units="cm"/>
    </inkml:brush>
  </inkml:definitions>
  <inkml:trace contextRef="#ctx0" brushRef="#br0">0 502 7731,'15'-39'3,"0"-1"1,-2 2 767,-3-1 0,2 7-321,-7 8 0,1 5-499,-1 0 0,-3 7-16,3 2 575,-4 7-361,6-4 0,0 14-99,3 3 1,4 10 75,1 4 1,2 11-2,7 4 1,-4 3 224,5-3 1,-7 4-62,2-3 1,-5-4-35,-5-1 1,1-1-71,-6-4 1,0 1-131,-5-11 1,-8 0-137,-7-5 0,-2-2-253,-7-3 1,-6 1 86,-5-6 0,1-1-156,4-9 1,2-4-831,3-5 1,4-1 1232,6 0 0,46-53 0,12-13 0</inkml:trace>
  <inkml:trace contextRef="#ctx0" brushRef="#br0" timeOffset="582">861 398 7775,'13'-14'676,"-3"-1"1031,3 0-741,-11 0-466,5 7 0,-14-4-70,-3 7 0,-3 0-107,-2 5 1,-6 7 12,-4 3 1,2 3-114,-2 2 1,5 0-42,-4 0 0,5 4-65,0 1 0,2 6-144,2-1 0,2 3-14,3 2 0,4-5-286,6-1 1,0-5-213,0 0 0,1-4 246,4-5 1,4-3-134,5-7 1,6 0 109,0 0 1,5-12-11,-6-3 0,6-9 12,-5-1 0,5-3 58,-5-2 1,4 0 130,-4 1 0,-5 1 150,-5 3 0,-2 4 630,2 6-424,-4 0 178,-6 7 0,0 4-188,0 14 0,-4 2 180,-1 12 1,-5-4-147,5 5 0,0 0-86,5 4 0,0-4-204,0 0 0,1-7-311,4 2 0,4-4-50,5-1 0,1-7-324,0-3 0,7-3 140,2-2 1,-1-3 171,2-7 0,0-2 94,5-13 1,-1-1 120,1-9 0,0-2-1,-1-8 1,1-4-20,0-1 1,-2-6-1,-4 2 0,1-1 192,-10 6 1,1 6-20,-11 13 3562,0 7-2576,-5 8 0,-6 12-95,-4 13 1,-3 1-276,-2 14 1,-2 5-24,-2 4 1,0 8-223,-5-3 1,6 4-114,-2 2 0,3 2-496,2-2 1,6 1 244,-1-11 1,6 4-960,-1-4 0,5 0 539,5-6 0,5-7-681,10-7 1,3-2 342,7-8 1,-1 0 193,1-5 0,2-2 91,2-3 0,-3-3 506,4-7 0,29-33 0,7-8 0</inkml:trace>
  <inkml:trace contextRef="#ctx0" brushRef="#br0" timeOffset="1068">1692 413 7775,'2'-15'0,"3"1"0,-4-1 38,4 0 1,2 5 111,-2 0 0,0 0 198,-5-5 0,2 5-53,2 1 1,-2 4 533,3-5-420,-3 6 1,-4-2-12,-3 6 0,2 0-174,-7 0 0,5 6-37,-5 4 0,0 3-65,-5 2 0,5 0-136,1 0 0,4 0-218,-5 0 1,6 0 161,-1-1 1,4 1-246,1 0 1,0-5 117,0 0 0,0-5-122,0 5 152,0-7 91,6 4-27,3-7 0,5-2 15,1-3 0,0-3-13,0-7 0,0-5 57,0 0 0,-5-4 104,-1 4 1,-5-5-121,1 5 0,-4-4 474,-1 4 0,-1 5-107,-4 5 1,-3 7 22,-7-2 1,-2 5 37,-3 5 1,4 5 127,-4 9 0,4 0-238,1 5 0,0 3-27,0 7 0,5-2-453,0 2 1,7-2-60,-2-3 1,5-1-266,5-3 0,3-4 365,7-6 1,0-6-22,0-5 1,1-2-179,4-2 0,2-2-214,2-2 0,4-5 33,-3-6 0,3-6 186,2-4 1,1-3 126,4-1 0,-4 4 35,4 0 0,-4 7 839,-1-2 0,-2 9 86,-4 1 0,3 6 453,-7-1 0,-2 10-48,-8 5 0,-4 10-548,-6 5 0,0 1-419,0-1 0,0 1 28,0-6 1,-6 5-699,-4-5 0,-8 4 403,-2-4 1,-5-5 116,5-5 0,-13-13 0,2 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35.126"/>
    </inkml:context>
    <inkml:brush xml:id="br0">
      <inkml:brushProperty name="width" value="0.08571" units="cm"/>
      <inkml:brushProperty name="height" value="0.08571" units="cm"/>
    </inkml:brush>
  </inkml:definitions>
  <inkml:trace contextRef="#ctx0" brushRef="#br0">0 90 7719,'0'-15'1751,"0"0"-1200,0 0 1,7 5-123,3 0 1,8 7-199,2-2 0,6 4-1003,-1 1 0,8-2 19,1-3 753,8 3 0,35-4 0,17 6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32.019"/>
    </inkml:context>
    <inkml:brush xml:id="br0">
      <inkml:brushProperty name="width" value="0.08571" units="cm"/>
      <inkml:brushProperty name="height" value="0.08571" units="cm"/>
    </inkml:brush>
  </inkml:definitions>
  <inkml:trace contextRef="#ctx0" brushRef="#br0">149 410 7745,'10'-8'480,"0"3"151,-7 3 1,4 5-208,-7 7 0,-2 7-28,-3 12 0,-8 8 15,-7 2 1,0 4-104,6 2 0,-6 1-389,0 3 0,0-3-132,5 4 1,5-6-155,1-4 0,5-4-27,-1-6 1,4-7-1208,1-3 1087,0-10 514,0-4 0,26-52 0,7-12 0</inkml:trace>
  <inkml:trace contextRef="#ctx0" brushRef="#br0" timeOffset="173">238 514 7745,'15'-30'0,"0"0"0,0 4 1017,0 6 0,1 2-421,4 13 1,1 0 27,4 5 0,1 0-222,-6 0 1,-2 2 18,-8 3 1,2 5-155,-7 9 0,-2 3-57,-8 3 1,-8 3-156,-7-4 1,-11 9-205,1 2 1,-8 0-863,3-6 1,-1-4 512,2 0 0,2-7-430,-2 2 0,4-1 928,5-4 0,10-23 0,9-17 0</inkml:trace>
  <inkml:trace contextRef="#ctx0" brushRef="#br0" timeOffset="356">787 39 7770,'0'-15'1256,"0"0"-903,0 7 0,-6 15-123,-4 12 1,-8 13 15,-2 2 0,-2 12-68,3-1 0,2 8-643,-3-4 1,4 2 61,1-1 0,7 1-500,3 3 903,3-3 0,29 1 0,6 0 0</inkml:trace>
  <inkml:trace contextRef="#ctx0" brushRef="#br0" timeOffset="842">1040 573 7770,'14'-28'0,"1"3"0,0-1 0,0 6 0,-5 0 2238,0 6-950,-7-1 97,4 6-922,-7-4 1,-7 12-55,-3-4 0,-8 8-235,-2 2 1,-5 6-156,6-1 0,-6 8-54,5 2 1,0 2 121,5-2 1,1-4-791,-1 4 0,5-4-146,0-1-907,7 0 549,-4 0 827,7 0 0,2-7 89,3-3 1,3-5 37,7-5 0,6-3-81,4-7 1,-2 0 121,2 0 0,0 0 50,4 0 1,-4 1 104,0-1 1,-7 6 217,2 5 0,-9 2 159,-1 2 44,-7 0 0,4 11 85,-7 4 1,0 3-161,0-3 1,-2 2-235,-3 3 0,4-9 90,-4 4 0,3-4-355,2 4 0,2-6 94,3-5 1,5-2-79,9-2 1,4-6-96,7-4 0,0-5-147,-1-5 1,6-3 86,0-7 0,1-1 105,-1-4 0,-4-3 284,4-6 1,-11 6-105,-4 3 0,-10 4 2168,-5 1-1561,-3 7 0,-9 8 544,-3 10 1,-3 10-427,-2 5 1,-5 10-276,0 5 0,1 3-200,4 2 1,0 1-157,0 3 0,2-1-1133,3 7 0,4-7 1103,6 2 0,39 9 0,11 2 0</inkml:trace>
  <inkml:trace contextRef="#ctx0" brushRef="#br0" timeOffset="1023">1559 440 7770,'10'-22'342,"0"7"1,0 2-172,4 8 0,1-1-506,0 1 1,7 3 46,2-3 0,4 3-2,2 2 0,-5 0 290,-1 0 0,21 7 0,9 1 0</inkml:trace>
  <inkml:trace contextRef="#ctx0" brushRef="#br0" timeOffset="1847">2256 172 7770,'-14'17'1531,"-1"3"1,-5 9-811,0 11 1,-6 9-367,1 6 0,-3 7-303,-2 3 1,2-6-433,4-4 1,2-8 229,7 3 0,5-7-248,0-9 0,7-6 230,-2-13 1,10-7-185,5-3 1,5-3 69,5-2 1,-4-2-40,4-3 1,1-8 115,-1-7 1,5-4 6,-5 4 0,1-8 76,-1-2 0,-4 1 89,4-6 0,-8-1 69,-2 1 1,-7 0-45,2 6 1,-8 4 335,-2 0 0,-7 7 307,2-2 316,-3 10-430,-2-3-368,7 12 0,8-6-47,10 7 0,10 0-9,4 0 1,6 0-202,5 0 1,3 0 34,6 0 0,-4-5 281,-1 0 1,-1-1-72,2 1 1,-9 1 220,-6-6-216,-7 7 37,3-3-156,-12 6 1,-4 0 105,-10 0 1,-9 1-29,-5 4 1,-3 5-37,2 10 0,4-2-202,-4 7 0,4-6-151,1 6 1,2-7-146,3 2 0,2-3 225,3-3 1,3 1-48,-3 0 1,5-5 236,5 0 0,3-7-130,7 2 1,1-3 133,4-2 0,3-7-107,7-3 0,0-8 464,-1-2 1,1-6-35,0 1 0,-2-3 31,-3-1 1,-6 4-100,-9 0 0,2 7 71,-7-2 1,-4 4-520,-11 1 0,1 7 137,-11 3 0,-2 3-626,3 2 1,-6 0 343,5 0 1,0 7-240,5 2 1,-3 5-265,3 1 96,-3-1 0,17 1 300,-4 0 1,5-5 454,5 0 0,3-7-35,7 2 1,4-3-21,1-2 0,7 0 660,-3 0 1,4 0-350,2 0 0,0-5 822,-1 0 0,3-2-406,2 2 0,-2 4-29,2-4 1,-2-2-205,-3 2 0,-1 0-40,-3 5 1,-8 5-296,-7 0 0,-7 7-219,2-2 0,-4 3 218,-1 2 0,-6-1-131,-4 1 1,-3-2-965,-2-3 1,-5 2-30,0-7 632,1 0 1,4-5 113,0 0 0,5 0 35,0 0 126,7 0 0,-2-2 30,10-3 1,3-3 76,7-7 1,6 0-41,4 0 1,8 5-462,2 1 1,6-1 159,-2-5 0,3 2-677,-3 3 1025,-2-3 0,5 11 0,5-5 0</inkml:trace>
  <inkml:trace contextRef="#ctx0" brushRef="#br0" timeOffset="2323">3355 365 7770,'9'0'220,"1"0"1,-5-5 367,5 0 1,-5 1-180,5 4 1,-7 1-19,2 4 1,2-2-16,-2 7 1,0 0-122,-5 5 0,0 0-176,0 0 1,0 0 88,0-1 0,0-4-492,0 0 25,0 0 3,-7 5 1,4-7-116,-7-3-222,7-3 265,-4-2 1,7-7 119,0-3 0,7-3 25,3-2 0,8 0 95,1 1 0,6-1 86,-5 0 0,5 0 181,-5 0 1,4 7 413,-4 3 0,0 3-85,-5 2 1,0 0 405,-1 0 1,0 2-233,-5 3 0,-2 0-248,-7 10 1,0-4-370,0 9 1,-2 1 52,-3-1 0,2 0-197,-7-5-79,7 0 1,-5 0-739,3-1 435,3-5 222,-4-3 1,7-6-153,4 0 1,3-6 136,7-4 1,0-3 62,0-2 0,6-5 38,4 0 1,1-1 2,-1 1 1,3 3 169,-3-2 1,1 4 163,-1 5 1,1 2 199,-6 3 0,-5 3 590,-5-3 1,-2 10 81,2 5 1,2 5-423,-7 5 1,0-2-199,-5 6 1,0 1-142,0 5 0,-5-5-976,0-1 0,-2-1-153,2 2 0,2 2-2218,-7-8 1885,7 1 0,-4-10 1207,7 0 0,20-27 0,5-1 0</inkml:trace>
  <inkml:trace contextRef="#ctx0" brushRef="#br0" timeOffset="2439">4601 469 7770,'13'-6'0,"-3"-4"801,3-3-801,-11 4 0,-28 22 0,-16 12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23:30:37.144"/>
    </inkml:context>
    <inkml:brush xml:id="br0">
      <inkml:brushProperty name="width" value="0.08571" units="cm"/>
      <inkml:brushProperty name="height" value="0.08571" units="cm"/>
    </inkml:brush>
  </inkml:definitions>
  <inkml:trace contextRef="#ctx0" brushRef="#br0">15 59 7945,'7'-15'378,"2"0"1,-1 2 1527,2 4-1442,-7 2 0,6 14-52,-5 2 1,-2 11-230,3 4 0,-8 5 47,-2 5 1,-7 2-114,3 3 1,1 1-115,-2-6 1,7 5-308,-2-5 0,-2 5-70,2-5 0,1 0-481,4-5 1,1-6 303,4-4 1,10-4-164,9-5 1,0-4 232,5-6 1,-8-6 184,9-4 1,-6-3 295,0-2 0,-9 1 0,-48-40 0,-15-9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39.402"/>
    </inkml:context>
    <inkml:brush xml:id="br0">
      <inkml:brushProperty name="width" value="0.08571" units="cm"/>
      <inkml:brushProperty name="height" value="0.08571" units="cm"/>
    </inkml:brush>
  </inkml:definitions>
  <inkml:trace contextRef="#ctx0" brushRef="#br0">504 73 7707,'0'-23'5,"0"2"991,0 6 1,-2 7-408,-3 3 0,-3 5-173,-7 5 1,-6 10-150,-4 9 0,-8 11 321,-2 5 1,-6 6-126,2 8 1,-8 2-165,3 14 1,-2-6-113,11 5 1,0 5-159,6 5 1,7-3-127,7-11 0,9-11 144,11-19 0,5-4-568,10-16 0,-2-4 152,6-11 1,1-8-153,5-7 1,4-6 37,1-9 0,0-4 141,-6-1 1,-1 0 621,-3 6 0,2-6-268,-8 0 0,6 2 522,-5 9 1,0-3-274,-6 7 0,-4 6 997,0 4-707,-6 6 0,2-1 71,-6 10 0,0 5-317,0 10 1,0-2-260,0 7 1,0-5-550,0 5 1,0-2 366,0 1 1,-2 3-1199,-2-8 1,2 6 589,-3-5 0,3 1-691,2-1 1,0-3 181,0 3 1253,7-4 0,34-21 0,15-5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40.986"/>
    </inkml:context>
    <inkml:brush xml:id="br0">
      <inkml:brushProperty name="width" value="0.08571" units="cm"/>
      <inkml:brushProperty name="height" value="0.08571" units="cm"/>
    </inkml:brush>
  </inkml:definitions>
  <inkml:trace contextRef="#ctx0" brushRef="#br0">73 572 7733,'0'-15'0,"0"1"0,5-1 1033,0 0 220,0 0 0,0 5-883,0 0 1,5 5-142,-5-5 517,6 1-434,-2-6 0,5 0-551,1 0 1,-5 0 92,0 0 0,-7 5-38,2 1 0,2 4 168,-2-5 97,0 6 14,-12-2 1,-3 7-24,-9 4 1,2 5 105,-3 10 0,-1-2 4,1 7 0,0 0 39,5 4 1,1 1-62,-1 0 1,5-1-316,0 1 0,7-5-178,-2 0 1,5-7-199,5 1 1,6-4 59,14-5 0,1-3 170,14-7 1,1-4-322,9-5 0,-4-3 172,3-13 0,-3 1 306,-1-6 1,-2-5-65,-4 1 0,-2 4 381,-8 5 1,-7 7 179,-7-2 1,-2 4 1332,-8 1-841,0 7-148,-5 1 0,0 9-259,0 3 0,0 3-124,0 7 1,0 0-169,0 0 0,0-1 62,0 1 0,0 0-31,0 0-172,0 0 1,0 0-232,0-1 0,0-4-128,0 0-7,0-7 1,6 4 7,4-7 1,3-2 123,2-3 1,0 1 16,0-11 1,5 3 6,-1-8 0,6 4 203,-5 1 0,5 0 16,-6 0 0,6 2 219,-5 3 1,0-1 252,-5 6-130,-1 0 1,1 5-82,0 0 1,-7 1-41,-3 4 0,-3 4-197,-2 6 1,0-1 104,0 1 1,0 0-172,0 0 0,5 0-45,0 0 0,1-1-161,-1 1 1,2-5 49,3 0 0,3-7-40,-3 2 1,3-3-58,2-2 0,0-2 52,0-3 0,5-3 237,-1-7 0,6 0-111,-5 1 0,5-6 184,-6 0 0,6-6-27,-5 1 1,5 2 76,-6-2 0,-4 7 282,-5-2 517,0 4-239,-2 1-401,-1 7 0,-7 3-211,0 10 1,-2 3 56,-3 7 1,-1 4-240,-4 1 1,2 2-96,3-3 0,3-2-401,-3 3 406,3 3 1,7-7 12,0 4 1,12-5-27,-2-5 0,3 1-68,-3-6 1,6 0 234,4-5 1,1-6-46,-1-4 0,3-3 249,-3-2 1,1-2 15,-1-3 1,1-1 9,-6-4 0,0-1-105,-6 6 0,0-5-19,-4 6 0,-4-1 227,-6 5-174,0 0 50,0 0-79,0 7-11,0 1 1,7 17 231,3 0 1,4 7-44,6-7 1,2-2 132,2 2 1,3 0-286,-7 4 1,4 1 69,-4 0 0,-5 0-320,-5 0 1,-2 0 142,2 0 0,-5-1-539,-10 1 0,2 5-152,-7 0 0,0 0-405,-5-6 0,0 1 289,0 0 1,7 0-947,3 0 877,4-7 0,14-1 365,7-7 1,6 0 261,4 0 1,11-7 238,3-3 0,4-3 0,-3-2 0,-2-5 43,-4 1 1,7-3 14,-6 2 0,-1 2 186,-9-7 0,0 7 639,-1-2 0,-5-1 303,-5 1 0,-9 0 182,-5 6-649,-3-1 1,-9 2-286,-3 3 1,-3 3-9,-2 7 0,-1 0-102,-4 0 0,2 2-57,-7 3 0,5 3-7,-4 7 1,4 1 105,-5 4 0,7-3-602,-2 2 1,4-1 221,1 2 1,2-8-649,3 3 1,-2-4 334,7 4 0,2-2-592,8-3 1,3 2 221,7-7 0,2 0 45,2-5 1,-1-2 283,7-3 0,-5-3 147,5-7 0,-7-5-28,2 0 1,-4 1-169,-1 4 353,0 0-141,0 0 632,-7 0 161,-2 7-75,-6 8 0,0 8-247,0 7 1,0 0-4,0 0 1,2 0-161,3-1 0,-2 0 58,7-5 1,0 0-431,5-4 1,5-4 72,0 4 0,6-5-63,-1-5 1,3-3 75,1-7 1,6-5 65,0 1 1,4-8 86,-4 3 0,-1-11 150,-4-5 1,5-8 399,-1-1 1,-4 0-228,-5 4 1,-9 7 209,-1 3 1,-7 11 211,-8 4-72,0 10 0,-3 12-168,-7 13 0,0 8 0,-9 11 1,-5 4 140,0 7 1,1 1-232,-2 3 1,2-2-39,-2 2 0,4-3-105,6-1 1,2-1-262,3 1 0,3-4 91,7-6 0,3-4-659,7-16 0,7-4 21,12-11 0,6-1-285,0-4 1,6-10 149,-1-10 1,2-3-118,3-2 1,-1-4-159,1-1 0,-5-4 453,-1 4 1,-6 2 455,2 8 0,-11 0-137,-4 11 866,-10-4-60,-3 16 1,-14 2 662,-3 10 1,-3 3-514,-2 2 1,2 5 131,3-1 0,-1 6-1259,6-5 1,-5 0 286,5-5 0,0 4-1527,5 1 1,2-2 213,2-8 1401,5 3 0,52-44 0,11-4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41.142"/>
    </inkml:context>
    <inkml:brush xml:id="br0">
      <inkml:brushProperty name="width" value="0.08571" units="cm"/>
      <inkml:brushProperty name="height" value="0.08571" units="cm"/>
    </inkml:brush>
  </inkml:definitions>
  <inkml:trace contextRef="#ctx0" brushRef="#br0">83 135 7733,'-19'-22'0,"-1"-3"0,0 9 0,5 1 999,7 10 0,11-1-688,17 6 1,6 0-958,19 0 1,3-5 645,11 0 0,23-4 0,14-1 0,-27 5 0,1-1 0,-1 1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42.761"/>
    </inkml:context>
    <inkml:brush xml:id="br0">
      <inkml:brushProperty name="width" value="0.08571" units="cm"/>
      <inkml:brushProperty name="height" value="0.08571" units="cm"/>
    </inkml:brush>
  </inkml:definitions>
  <inkml:trace contextRef="#ctx0" brushRef="#br0">0 327 7709,'2'-36'0,"3"-3"0,-3 7 823,3 3 1,3 9-266,2 0 1,5 5 9,4 5 1,5 4-182,5 6 0,-6 0 10,-3 0 1,0 8-181,-5 7 1,-4 8-12,-11 11 1,-1 3-199,-4 2 0,-5 4-30,-10-3 0,2 1-57,-7-1 0,7-4 74,-2-6 0,-1-2-105,1-4-98,0 4-172,5-11 123,7 4 1,1-19 99,7-7 0,14-13-62,5-7 1,8-3 68,3-2 1,4-6-149,1-3 1,6-4 57,-1-2 0,1 2 57,-2 4 0,-2-1 169,-8 10 0,-1 4 516,-3 11 197,-3 0-515,-8 7 0,-5 8 75,-4 10 1,-4 8-76,-1 2 1,-1 5 103,-4-6 0,3 6-69,-3-5 0,-2 6-81,2-1 0,1-3-85,4-3 1,0-2-219,0-2-47,0-1 142,0 1-144,0-6 116,0-3 0,6-7-43,4-4 0,3-5-111,2-10 0,6 2-85,4-7 0,-2 2 108,2-2 1,0-1 61,4 6 0,1-5 389,0 5 1,-5 1-150,-1 4 1,-6 5 430,2 0-121,3 7-351,-6-4 0,-2 9-15,-10 3 1,-4 5-9,-1 9 0,0-2 5,0 3 1,-5 1-40,0-1 1,-5 0-185,5-5 0,1-1 39,4 1 0,0-5 104,0 0 1,6-7 9,4 2 0,-2-3-122,2-2 1,2 0 67,7 0 0,0-7 21,5-3 1,-4-8-76,5-1 0,0-3-123,4 2 1,-4-1 350,0-4 0,-7-1-45,2 6 1,-4 0 971,-1 5-738,-7 1 0,-1 4 756,-7 0-363,0 6-244,0-2-220,-7 19 0,4-3-193,-7 10 0,7-2-9,-2 2 1,-2-2 35,2 6 1,0-4-93,5 5 1,0-7-8,0 2 0,0 1-131,0-1 1,0 0-83,0-5 1,7-2-70,3-3 1,-2-4 172,2-6 0,0 0 4,5 0 1,4-1-12,1-4 0,2-3-123,-2-7 1,-2-5-71,6 0 0,-4-6 889,5 1 0,-7-3-199,2-2 1,1 1-98,-1-1 0,0 0 73,-5 1 0,-2 6 484,-3 3 1,-4 8 56,-6 2-115,0 7-120,0-4-496,0 21 0,0 1 122,0 9 1,-5 4-138,0-3 1,1-2-144,4 2 0,0-2-340,0 2 0,0-4 91,0-6 0,1 0-153,4 0 1,-2-1 239,7 1 1,0-6-14,5-5 0,0-2 47,0-2 0,0 0-2,-1 0 1,1-6 9,0-4 1,0-9 30,0 0 1,1-8-6,4 3 0,-3-3 59,2 2 1,-2-1-23,-2 6 0,4-3 656,1 8 1,2-1-300,-3 11 1,0 0 709,5 5 1,-1 2-392,2 3 0,-3 8 197,-8 7 1,-4 4-425,0-4 0,-7 5-309,2-5 1,-3-1 106,-2-4 1,-8 0-62,-7 0 1,-2-2-459,-7-3 0,1 2 194,-2-8 0,-1 1-720,6-5 0,0 0 355,5 0 1,5 0-351,0 0 1,7-1 218,-2-4 1,5 3-46,5-3 0,5-3 308,10-2 1,3-3 71,7-2 0,4 0 269,1 0 1,6-1-107,-1-4 1,2 4 310,3-4 1,-2-3 109,-4-2 1,3 2 313,-8-2 0,-1 7 84,-8-2 0,-4 9 501,-6 1 0,-5 7 462,0-2 88,-7 3-943,4 9 0,-7 2-292,0 11 1,0-2-159,0 7 1,-5-5-65,0 5 0,-5-1-285,5 6 0,0-2-320,5-3 1,-5 3-453,0-3 0,0-4 4,5-1 1,0-4-2228,0-1 993,7 0 2081,1-7 0,27-47 0,4-19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42.883"/>
    </inkml:context>
    <inkml:brush xml:id="br0">
      <inkml:brushProperty name="width" value="0.08571" units="cm"/>
      <inkml:brushProperty name="height" value="0.08571" units="cm"/>
    </inkml:brush>
  </inkml:definitions>
  <inkml:trace contextRef="#ctx0" brushRef="#br0">75 56 7714,'0'-14'1690,"0"-1"-920,0 0-1015,0 7 0,0 4-151,0 14 1,-1 2-111,-4 12 0,1 1 506,-6 5 0,-13 66 0,8-40 0,-1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43.100"/>
    </inkml:context>
    <inkml:brush xml:id="br0">
      <inkml:brushProperty name="width" value="0.08571" units="cm"/>
      <inkml:brushProperty name="height" value="0.08571" units="cm"/>
    </inkml:brush>
  </inkml:definitions>
  <inkml:trace contextRef="#ctx0" brushRef="#br0">229 46 7729,'7'-15'0,"-5"0"0,3 7 1547,-10 3 0,-5 3-404,-10 2 1,-3 7-83,-7 2 0,6 10-581,-1 0 0,2 8-66,-2-2 1,4 3-586,6 1 1,5-1 168,0-3 0,8-4-646,2-6 0,9-2 475,10-3 0,11-3-1025,10-7 0,4-7 1198,6-3 0,13-13 0,20-11 0,1-1 0,-13 7 0,-1-1 0,1 1 0,-1-1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43.819"/>
    </inkml:context>
    <inkml:brush xml:id="br0">
      <inkml:brushProperty name="width" value="0.08571" units="cm"/>
      <inkml:brushProperty name="height" value="0.08571" units="cm"/>
    </inkml:brush>
  </inkml:definitions>
  <inkml:trace contextRef="#ctx0" brushRef="#br0">194 90 7723,'0'-15'1320,"-7"0"-1258,-1 7 1,-7 14 48,0 14 0,-5 7 186,0 2 1,1 8-136,4 2 1,0 2 41,0-1 0,0 1-273,0-6 1,7 3 104,3-9 1,4 3-273,1-13 1,1 0 102,4-10 1,3-2 6,7-7 0,7-2-21,2-3 1,0-8-126,0-7 0,-1-6 118,2 1 0,3-3-35,-3-1 0,1-3 44,-1-2 0,3 2 50,-3-2 1,-2 2 114,2 3 1,-7 1-256,2 3 720,-11 10 1,-2 10-46,-7 10 1,-2 5 138,-3 10 1,-3 8-352,-7 6 0,7 3-170,3-3 0,3-2-412,2 2 0,0-7 229,0-3 1,7-5-89,3 0 0,8-4 42,2-5 1,0-3-82,-5-7 0,4-7 100,1-3 1,0-8 185,-5-2 0,0-6 1,-1 1 1,1-3 227,0-2 0,-2-4-18,-3-1 0,2-4-46,-7 4 1,0 0 59,-5 6 0,-2 1 24,-3 3 1,-3 5-104,-7 10 1,-5 4-119,0 6 0,1 0-136,4 0 0,0 6-72,0 4 1,0 5-285,0 5 0,1-2-551,-1 7 1,6-1 443,4 6 0,4-5 537,1 0 0,46 12 0,12 10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44.286"/>
    </inkml:context>
    <inkml:brush xml:id="br0">
      <inkml:brushProperty name="width" value="0.08571" units="cm"/>
      <inkml:brushProperty name="height" value="0.08571" units="cm"/>
    </inkml:brush>
  </inkml:definitions>
  <inkml:trace contextRef="#ctx0" brushRef="#br0">0 90 7738,'20'-7'0,"0"-3"0,0-3 533,-5-2 0,4 5-136,1 0 0,0 7 187,-5-2 1,-5 3 188,0 2-437,0 0 1,-2 2-180,-3 3 1,-4-2-102,-1 7 1,0 0-149,0 5 148,0 0 0,0 0-189,0-1 0,-1-4-5,-4 0-442,3-6 206,-4 2 29,6-6-76,0 0 1,6-2 216,4-2 0,0-5 108,5-6 0,-4 6 196,9-1 1,2 0-128,-3-5 1,1 2 343,-5 3 1,0-2 373,0 7 359,-1-6-745,1 9 0,-5-4 183,0 6-558,-7 0 1,4 1 96,-7 4 1,0-2-103,0 7 1,0-5 45,0 5 0,-5 0-670,0 5 403,0 0 0,5 0-381,0-1 212,0-5 308,7 4 1,1-11 172,7 2 0,5-2-127,-1-2 0,6-6 275,-5-4 0,6-4-72,-1 0 0,3-1 88,2 0 0,-7 5 588,-3 0-34,3 0 1,-7 2 149,4 3 107,-10 3-910,-4 2 0,-6 7 29,0 3 1,0 5-1189,0 5 1,0-4 590,0 4 0,0 1 487,0-1 0,0 26 0,0 2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44.588"/>
    </inkml:context>
    <inkml:brush xml:id="br0">
      <inkml:brushProperty name="width" value="0.08571" units="cm"/>
      <inkml:brushProperty name="height" value="0.08571" units="cm"/>
    </inkml:brush>
  </inkml:definitions>
  <inkml:trace contextRef="#ctx0" brushRef="#br0">120 1 7738,'14'0'2239,"-5"6"-1827,-4 4 1,-4 3-153,-1 2 0,-1 7 316,-4 2 1,-5 11-185,-10 4 1,4 4-127,-4 2 1,3-1-342,2 1 0,2-6-355,3 1 1,2-9-3,3-1 0,3-2-1786,-2-8-95,2 0 1708,8-12 0,-2-8 605,6-10 0,19-49 0,11-14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44.783"/>
    </inkml:context>
    <inkml:brush xml:id="br0">
      <inkml:brushProperty name="width" value="0.08571" units="cm"/>
      <inkml:brushProperty name="height" value="0.08571" units="cm"/>
    </inkml:brush>
  </inkml:definitions>
  <inkml:trace contextRef="#ctx0" brushRef="#br0">28 119 7738,'15'-23'0,"-1"-4"1149,-5 8 1,5 1-495,-5 8 1,5-2-217,1 7 0,6 0-53,4 5 0,-2 0-5,2 0 1,-7 5-23,1 0 0,-2 7 139,-2-2 1,-7 8-441,-3 1 1,-3 3 26,-2-2 0,-7-2-637,-3 7 1,-5-7 369,-5 1 0,2-2-367,-6-2 0,-1 0-107,-5-1 1,2 0-319,3-4 0,-1-2 335,6-3 0,0-4-612,6 4 625,5-3 0,4-4 626,10-3 0,32-18 0,14-8 0,6-5 0,0-1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23:30:37.269"/>
    </inkml:context>
    <inkml:brush xml:id="br0">
      <inkml:brushProperty name="width" value="0.08571" units="cm"/>
      <inkml:brushProperty name="height" value="0.08571" units="cm"/>
    </inkml:brush>
  </inkml:definitions>
  <inkml:trace contextRef="#ctx0" brushRef="#br0">15 88 7945,'-8'-15'154,"2"0"1,9 3-203,7 2 1,6 2-19,13 3 0,7 3-98,3-3 0,4 4-241,6 1 1,6-5-250,3 0 654,4 0 0,16 12 0,12 1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45.042"/>
    </inkml:context>
    <inkml:brush xml:id="br0">
      <inkml:brushProperty name="width" value="0.08571" units="cm"/>
      <inkml:brushProperty name="height" value="0.08571" units="cm"/>
    </inkml:brush>
  </inkml:definitions>
  <inkml:trace contextRef="#ctx0" brushRef="#br0">1 60 7740,'14'0'0,"1"0"0,0 0 398,0 0 0,-5 0-122,0 0 1,-2 2-262,2 3 0,-2 3 92,-3 7 0,-3 5-97,3-1 0,-4 6 99,-1-5 1,0 6-13,0-1 0,2-2-91,3 2 1,-4-7 29,4 2 1,4-5 130,1-5-63,3 3 1,7-12 293,-1 4 0,1-11-87,-5-9 1,0-2-157,0-7 1,-1-1-150,1-5 1,-5-1 109,0-4 0,-7 4-39,2-4 0,-3 9 218,-2 1-459,0 7 1,-7-2 48,-2 10 1,-5 4-831,-1 6 1,-4 2 65,-1 2 879,0 5 0,18 39 0,4 8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45.508"/>
    </inkml:context>
    <inkml:brush xml:id="br0">
      <inkml:brushProperty name="width" value="0.08571" units="cm"/>
      <inkml:brushProperty name="height" value="0.08571" units="cm"/>
    </inkml:brush>
  </inkml:definitions>
  <inkml:trace contextRef="#ctx0" brushRef="#br0">30 223 7740,'30'-29'0,"-1"-1"963,1 0 1,-2 6 180,-3-1-717,-4 7 1,-12-4-119,-5 8 0,-2 4-103,-2 0 0,-8 6-33,-7-1 1,-1 4-84,-9 1 1,2 0-59,-2 0 0,4 6 101,6 4 0,0 8-191,0 2 0,2 7 60,3-3 0,3-1-155,7 2 0,0 0 42,0 5 1,7-1 45,3 1 1,5 0-15,4-1 1,0-1-145,5-3 0,-1 1-235,2-6 0,-3-2 186,-8-8 0,-4 2-310,0-7 366,-6 0 1,-6-5-82,-13 0 0,-1-7 18,-9-3 0,7-3-95,-2-2 1,5 0 211,5 1 0,4 4 6,6 0 1,1 0-47,4-5 0,10 0 0,10 0 0,4 5-52,6 1 1,-2-1 253,7-5 0,4 0 36,6 0 1,1 5 219,-2 0 1,-3 2 372,4-2 0,-11 4-20,-4 6 1,-5 0 550,-6 0 1,-7 1-390,-7 4 0,-7-2-319,2 7 1,-3 0-319,-2 5 1,0 0 75,0 0 0,-2 1-706,-3 4 1,2-3-106,-7 2 0,5-2-1732,-5-2 1430,0 0 903,-5-1 0,0-5 0,1-3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45.650"/>
    </inkml:context>
    <inkml:brush xml:id="br0">
      <inkml:brushProperty name="width" value="0.08571" units="cm"/>
      <inkml:brushProperty name="height" value="0.08571" units="cm"/>
    </inkml:brush>
  </inkml:definitions>
  <inkml:trace contextRef="#ctx0" brushRef="#br0">1 104 7750,'6'-21'1568,"-4"-1"-1216,3-2 1,-2 7-373,2 7 1,-1 7-15,6-2 0,-6 3-452,6 2 1,0 7 485,5 3 0,-7 49 0,-1 14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46.008"/>
    </inkml:context>
    <inkml:brush xml:id="br0">
      <inkml:brushProperty name="width" value="0.08571" units="cm"/>
      <inkml:brushProperty name="height" value="0.08571" units="cm"/>
    </inkml:brush>
  </inkml:definitions>
  <inkml:trace contextRef="#ctx0" brushRef="#br0">89 73 7763,'15'-23'1,"-2"2"739,-3 6 1,-1 7-407,-4 3 0,-4 11 585,4 9 0,-3 7-380,-2 7 0,0 8-36,0 2 1,0 4-109,0 2 0,-2 4-153,-3 0 0,-5 3-297,-10-3 1,2-3-333,-6 4 0,5-6-630,0-4 0,4-6 521,5-9 1,3-3-574,7-8 430,0 1 0,12-7-38,3-3 0,5-3 677,-1-2 0,4-20 0,7-4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46.292"/>
    </inkml:context>
    <inkml:brush xml:id="br0">
      <inkml:brushProperty name="width" value="0.08571" units="cm"/>
      <inkml:brushProperty name="height" value="0.08571" units="cm"/>
    </inkml:brush>
  </inkml:definitions>
  <inkml:trace contextRef="#ctx0" brushRef="#br0">16 89 7769,'-2'-14'0,"-3"-1"0,3 0 289,-2 0 0,2 5 218,2 0-90,0 7 0,6-4-72,4 7 1,4 0-193,0 0 1,3 0-82,3 0 1,1 0-204,4 0 1,3 0 56,-3 0 0,3 0-133,1 0 1,1 0 336,0 0 1,-1 0-73,1 0 0,-5 0 559,-1 0 1,-5 0-241,0 0 1,-9 2 357,-5 3 1,-3 5-258,-2 10 1,-2-2-99,-3 7 0,-3-6-376,-7 6 0,-1-5-262,-4 5 0,3-2-906,-2 1 0,-3-2 588,2-7 0,2 0 152,8-1 424,-3-5 0,5-3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46.417"/>
    </inkml:context>
    <inkml:brush xml:id="br0">
      <inkml:brushProperty name="width" value="0.08571" units="cm"/>
      <inkml:brushProperty name="height" value="0.08571" units="cm"/>
    </inkml:brush>
  </inkml:definitions>
  <inkml:trace contextRef="#ctx0" brushRef="#br0">0 77 7780,'0'-20'0,"0"0"-330,0 0-436,7 5 766,-6 14 0,-1 35 0,-8 22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46.743"/>
    </inkml:context>
    <inkml:brush xml:id="br0">
      <inkml:brushProperty name="width" value="0.08571" units="cm"/>
      <inkml:brushProperty name="height" value="0.08571" units="cm"/>
    </inkml:brush>
  </inkml:definitions>
  <inkml:trace contextRef="#ctx0" brushRef="#br0">83 192 7780,'-8'-7'2589,"-5"6"-2566,11-6-431,-11 14 1,11 1 247,-3 7 1,4-5-284,1-1 232,0 1 177,6 5 1,3-7 85,5-3 0,-4-3-98,0-2 1,0 0 132,5 0 0,-5-7 228,0-2 0,0-6 172,5-5 0,-6 2-180,1-7 1,-6 2 468,1-2 1,-4-3-285,-1 3 0,-1 4-122,-4 1 0,-4 9-184,-5 1 0,-1 6-144,0 0 1,0 8-195,0 6 0,-5 10-449,1 5 1,-1 3-1069,5 2 0,5-1 164,0 1 1505,7 0 0,29 19 0,15 6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47.060"/>
    </inkml:context>
    <inkml:brush xml:id="br0">
      <inkml:brushProperty name="width" value="0.08571" units="cm"/>
      <inkml:brushProperty name="height" value="0.08571" units="cm"/>
    </inkml:brush>
  </inkml:definitions>
  <inkml:trace contextRef="#ctx0" brushRef="#br0">30 75 7780,'7'-15'773,"1"-5"1154,7 0-851,-7 7 64,5 7-786,-11 6 1,4 6-108,-6 4 0,-5 5 55,0 5 0,-6-2-89,1 7 1,2-7-316,-2 2 1,5 1-56,-5-1 0,7 0-80,-2-6 1,-2 1 86,2 0 1,0-5-143,5 0 1,0-5 19,0 5 1,7-7 66,3 2 0,5-5-6,4-5 1,0-3 121,5-7 0,1-5 192,5 0 1,-1 1 243,1 4 1,-5 0 406,0 0 1,-7 5 329,1 0 581,-2 7-1693,-2-4 63,-7 7 1,-3 7-1260,-10 3 0,2 3 695,-7 2 1,2-5-1327,-2 0 1855,3 0 0,1 11 0,-3 2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47.167"/>
    </inkml:context>
    <inkml:brush xml:id="br0">
      <inkml:brushProperty name="width" value="0.08571" units="cm"/>
      <inkml:brushProperty name="height" value="0.08571" units="cm"/>
    </inkml:brush>
  </inkml:definitions>
  <inkml:trace contextRef="#ctx0" brushRef="#br0">45 47 7780,'0'-23'61,"0"1"0,-19 20 0,-6 4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58.436"/>
    </inkml:context>
    <inkml:brush xml:id="br0">
      <inkml:brushProperty name="width" value="0.08571" units="cm"/>
      <inkml:brushProperty name="height" value="0.08571" units="cm"/>
    </inkml:brush>
  </inkml:definitions>
  <inkml:trace contextRef="#ctx0" brushRef="#br0">409 67 7794,'0'-20'6,"0"1"839,-6-1 142,4 12 1,-4 10-569,6 13 1,-2 7-180,-3 12 1,-3 0 5,-7 10 0,-1-2-64,-3 12 0,1-6-171,-6 6 0,-1-1 87,-4 5 1,-6 7-130,-4 3 1,3-3 141,2-2 0,5-9-9,5-6 1,4-6 629,10-8-471,4-6 1,14-15-34,7-4 0,4-2-35,5-7 0,9-2-431,-4-3 1,5-1-57,0-4 0,2-3-119,2 4 0,-2-3-113,-7 3 0,-1-4-549,-4 3 1,2 2-1199,-7-2 2273,1 7 0,7-30 0,4 1 0</inkml:trace>
  <inkml:trace contextRef="#ctx0" brushRef="#br0" timeOffset="349">905 373 7817,'6'-21'172,"1"-2"43,2-6 0,3 1 283,-7 4 1,1 5 1740,-1 9-663,-3-3-1193,4 11 1,-8-4-189,-2 6 1,-5 0-119,-5 0 1,-6 8-175,1 7 1,-7 1-39,2 8 1,-4 0-215,-1 6 1,5 4-441,0 0 1,6 0 296,-2-5 0,11 0 201,4 0 1,3 3-17,2-2 0,2 0 619,3-10 1,9 1-97,10-2 1,-1-2 45,1 2 1,-1-4 89,1-6 0,-3 3 204,-6-8 0,-2 8 499,-3-3-687,-4-2 0,-9 1-195,-7-3 1,-1-3 49,-13 2 0,-6-2-578,-4-2 0,0 0-155,5 0 0,7-2-1357,2-2 1275,4-5 0,8-5 592,3-1 0,62-19 0,16-5 0</inkml:trace>
  <inkml:trace contextRef="#ctx0" brushRef="#br0" timeOffset="683">1211 431 7817,'5'-14'0,"0"-1"0,6 5 935,-1 1 1,3 4-372,1-5 1,6 7 16,-1-2 1,7 3-286,-2 2 0,2 0-130,-2 0 0,4 0-248,-4 0 1,-1 0-396,1 0 0,-4-5 19,4 1 1,-8-3-532,-1 2 0,-1 2-785,-4-7 1288,-3 1 0,-1-6 486,-6 0 0,-6 6 0,-4-1 0,-3 7 0,-2-2 0,6 3 141,-1 2 0,0 0 255,-4 0 1,-1 7 961,0 2 1,1 6-529,-1 4 1,-1 6 168,-3 9 1,2 1-407,-2 4 0,-2 3-144,2-3 1,-3 8-331,3 2 0,3 4-227,-4-4 1,6-1-1024,4-4 0,-1-2 754,6-3 0,2-5-1252,8-10 1,3-4 1628,6-10 0,72-56 0,-34 14 0,0-1 0</inkml:trace>
  <inkml:trace contextRef="#ctx0" brushRef="#br0" timeOffset="1025">1707 417 7817,'0'-15'0,"0"5"1216,0 1 247,6 5 0,-4-1-860,2 10 1,3 5-113,-2 9 0,0 6-30,-5 9 0,0-2-131,0 7 1,0-5-427,0 5 1,0-7-207,0 2 0,0-3-243,0-2 0,0-6 189,0-4 0,0-2-1227,0-3 1087,0-6 0,0-3-83,0-10 1,0-4 163,0-11 1,0-4 148,0-10 1,0 1 55,0-5 1,5-6-8,-1-5 0,8 5 596,-3 6 1,0 5 792,0-1 1094,1 3-1565,5 9 1,-1 7 280,1 10 0,-6 5-599,1 5 0,-2 10-188,2 9 1,3-1-296,-3 1 0,3 0 127,1 5 0,-4-1-1127,0-4 1,-1 2-52,6-6 1,4-3-379,1-7 0,1 2 1529,-2-8 0,30-25 0,12-11 0</inkml:trace>
  <inkml:trace contextRef="#ctx0" brushRef="#br0" timeOffset="1308">2290 402 7817,'0'-15'1119,"0"1"234,0 6 1,-2-4-748,-3 8 0,2 0-231,-7 9 0,0 3-78,-4 7 0,1-1-253,3 1 1,-3 0-217,4-1 1,-4 6 98,-2-1 1,5 0-72,1-4 1,4-2-2095,-5-3 953,7 3 589,-10-5 1,13 0 231,0-3 1,6-10 264,9-5 0,-1-8 128,1-1 1,4-5 182,1 4 1,1 1 171,-2 4 1,-2 1 463,2-1 1,-3 7-308,-1 3 1,-2 5 209,-4 5 1,4 5 166,-3 9 0,-2 4-335,2 6 0,-7 7-788,2 2 0,-3 5-345,-2 0 1,0 1-1624,0 0 2273,0-1 0,32 34 0,9 7 0</inkml:trace>
  <inkml:trace contextRef="#ctx0" brushRef="#br0" timeOffset="1549">3164 256 7817,'8'-29'974,"-1"6"1218,-7 4-959,0 3 637,0 8-1256,-13 27 0,2 9 137,-14 25 0,3 1-356,-3 4 1,-2 0-179,2 0 0,0 7-2,0 3 1,4 4-738,7 0 0,7-7-941,7-6 1,15-9 494,14-11 1,8-7-1742,12-13 2709,3-6 0,8-35 0,9-14 0,5 0 0,0-1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23:30:38.071"/>
    </inkml:context>
    <inkml:brush xml:id="br0">
      <inkml:brushProperty name="width" value="0.08571" units="cm"/>
      <inkml:brushProperty name="height" value="0.08571" units="cm"/>
    </inkml:brush>
  </inkml:definitions>
  <inkml:trace contextRef="#ctx0" brushRef="#br0">161 102 7945,'-14'0'610,"-1"0"-380,0 0 1,6 5 15,-1 0 1,2 6-1,-2-1 0,-3 8 0,3 1 0,-1 7-24,1-1 1,-1 2-1,6 2 1,-4 0-276,4 1 1,0-6 102,5 0 0,0-6-448,0 1 1,6-4 221,4-5 1,3-4-286,2-6 0,-1-1 148,1-4 1,4-3 16,1-7 1,-1-4 50,-4-1 1,-2-6 84,-4 2 1,3-4 68,-8-1 1,6 0 28,-5 0 0,0 0 296,-5 0 1,0-1-84,0 1 1,0 7 885,0 2-645,-7-2 1,-1 7 39,-6 0 1,4 7-112,0 8 0,5 7-41,-4 2 0,4 6-144,-5 5 1,7 2-228,-2 7 1,3 0-41,2 1 1,0-1 97,0 0 1,2-5-258,3 1 0,-2-3 114,7 3 1,0-4 13,4-7 1,6-1 117,-1-3 1,5 1 26,-4-6 1,6 0 38,-2-5 1,2-7 139,-2-2 0,2-9 177,-6-2 0,1-4-117,-2 5 1,-4-7 88,-1 1 0,1-2-42,-6-2 1,-2 1 41,-2 4 0,-4-2-110,-1 7 1,0-1-175,0 6 0,-6 1 79,-4 3 0,-4-1-206,-6 6 0,2 0-122,-6 5 0,6 1 130,-1 4 0,8 3-902,1 7 663,0 0 0,2-1-327,3 1 378,3-1 0,9-1 55,3-3 0,8-2 136,1-3 0,7-3 184,-2 2 1,4-2 184,1-2 1,-5 0-170,0 0 1,-1 5 42,1 0 0,2 5-7,-6-6 1,-1 6-94,-4-5 1,-5 6-42,-1-1 0,-6 5-112,2 4 1,-3-3 45,-2 4 1,0-3 30,0 3 1,-5-4-44,0 4 0,-4-4 47,4-2 0,0 1-593,5-1 322,0 1 1,1-7-7,4-3 1,3-3 128,7-2 1,4-2-39,1-3 1,4-3 107,-4-7 1,5-1-83,0-3 0,-3-4 176,3-6 1,-7-5 71,1 0 1,-4 0 172,-6 5 1,4 1 143,-3 4 1,-4 3 1084,-1 6-615,-3 7-295,-2-5 0,-5 18-79,0 0 0,-6 13-187,1 6 1,2 4-207,-2 1 1,2 0-268,-1 0 0,-3 0-475,7 0 0,0 1 55,5-1 1,0-7-528,0-2 1,0-4 382,0-1 1,2-7-560,3-3 1300,-3-4 0,30-46 0,0-12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6:57.616"/>
    </inkml:context>
    <inkml:brush xml:id="br0">
      <inkml:brushProperty name="width" value="0.08571" units="cm"/>
      <inkml:brushProperty name="height" value="0.08571" units="cm"/>
    </inkml:brush>
  </inkml:definitions>
  <inkml:trace contextRef="#ctx0" brushRef="#br0">453 365 7834,'-9'-14'461,"-2"4"769,6 0-826,0 1 0,5-6-26,0 0 0,0 1-56,0-1 0,7 1-69,3-1 0,4 1 88,6-1 0,2 2-82,7 3 1,-4 4-159,-1 6 0,-6 0-64,1 0 0,1 1-259,-6 4 0,-2 5 31,-12 9 1,0-1-260,0 7 0,-8-1 127,-7 5 0,-1 0 58,-8 0 1,1-4-11,-1-1 0,-2-1-144,6 1 451,1-3 1,6-2 0,3 1-107,5-2 151,4-2 0,9-3-1,6-3 0,12-4 81,8-6 0,0 2 200,-5 3 1,1-4-159,-1 4 0,-7-3 66,-2-2 0,-10 1-85,-6 4 1,-4-3-14,-4 3 0,-16 1-159,-9-1 0,-10 5-422,0-6 0,-3 6 50,-2-5 0,1 0-242,-1-5 1,2 0-263,3 0 1,10 0 312,9 0 1,11-8-402,4-7 956,3 1 0,67-53 0,-25 32 0,1-1 0</inkml:trace>
  <inkml:trace contextRef="#ctx0" brushRef="#br0" timeOffset="300">657 88 7834,'-15'-21'0,"-6"5"0,-3-3 0,1 4 401,-1 5 0,-5 4 4,-5 6 1,-7 2-55,2 2 0,-3 13-40,-2 12 1,1 6 139,-1 9 0,-5 8 16,1 6 1,6 2-289,8 8 0,6 5-69,9 5 1,6 4-141,13-4 0,19-8-230,10-12 1,18-9 154,12-15 0,10-8-116,9-17 1,5-4 40,-6-10 0,6-4-42,-5-11 1,4-7 427,-4-7 0,-7-8-124,-8-2 1,-11-1 616,-8-9 1,-5-6-244,-15-8 1,-1 2-228,-18-2 0,-13 0-99,-12-5 1,-19 5-133,-9 9 1,-12 12-577,-3 23 0,-12 5 359,2 9 0,-9 5-697,-1 10 1,4 10 915,1 9 0,5 3 0,5 3 0,5-1 0,3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7:09.750"/>
    </inkml:context>
    <inkml:brush xml:id="br0">
      <inkml:brushProperty name="width" value="0.08571" units="cm"/>
      <inkml:brushProperty name="height" value="0.08571" units="cm"/>
    </inkml:brush>
  </inkml:definitions>
  <inkml:trace contextRef="#ctx0" brushRef="#br0">102 15 7783,'-15'0'0,"1"-5"389,-1 0 1,1 1 579,-1 4 0,5 0 22,1 0 5,6 0-616,-4 6 1,15 1-168,7 2 1,7 3-374,12-7 0,5-1 187,10-4 0,-2 0-514,6 0 0,-1 0 53,2 0 1,-1 0-261,-9 0 1,-4 0 227,-11 0 0,-6-1-556,-3-4 1022,-11 3 0,-28-17 0,-14 3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7:06.302"/>
    </inkml:context>
    <inkml:brush xml:id="br0">
      <inkml:brushProperty name="width" value="0.08571" units="cm"/>
      <inkml:brushProperty name="height" value="0.08571" units="cm"/>
    </inkml:brush>
  </inkml:definitions>
  <inkml:trace contextRef="#ctx0" brushRef="#br0">0 365 7731,'7'-29'731,"2"0"1,4 6-184,2 3 1,-1 6 118,1 4 0,0 4-341,-1 6 0,1 6-245,-1 4 1,-6 4-63,-3 6 0,2 1-279,-2 3 0,0 5 206,-5 1 1,-5-1 135,0 5 0,-5-3-45,5-2 1,-6 0-19,1 0 1,2-1-138,-2-4 0,5-2 88,-4-2 1,4-9-275,-5 4 121,7-4 154,-10-3 1,11-3-152,-3-10 1,12-4 112,8-11 1,6-4-84,8-10 0,6-3 79,4-7 1,3 0-8,2 0 0,-5 5 15,0 1 0,-8 10-10,-2-1 1,-2 11 446,-7 4 1,-6 5-174,-4 9 1,-7 12 27,2 2 1,-3 11-91,-2-1 0,0-1 41,0 1 0,-5 0-123,0 5 1,-5 4-155,5-4 1,-1 2 5,1-12 0,4 1-453,-4-6 271,-3 1 157,6-7 249,-5-2 1,9-7-71,3-4 0,-2-3-25,7-7 1,4-4 37,6-1 1,4-6 112,-4 2 0,6-2-15,-2 2 1,2 3 50,-2 6 1,2 1 63,-7-1 0,1 7 851,-6 3-904,1 3 0,-2 9-15,-3 3 1,-4 7-732,-6 3 1,0 1 128,0-2 0,-5-1-106,0 7 0,1-8-272,4 3 1,0-4-722,0-1 1,0-1 1479,0 1 0,45-1 0,12 1 0</inkml:trace>
  <inkml:trace contextRef="#ctx0" brushRef="#br0" timeOffset="984">1050 627 7772,'6'-21'0,"2"3"222,7-6 0,-1 5 370,1-6 0,4 6-232,1-5 1,-1-4-114,-4-1 1,0-3-37,-1 7 1,-4 4 373,0 2-172,-7 3 1,2 3-140,-10 3 1,-3 3-41,-7 7 0,1 7-79,-1 3 0,-5 9-115,1 5 1,-2-1 10,2 1 0,2 5 54,-2 6 0,-1-6-508,6-5 1,-4 0-25,8 5 1,4-1-218,1-4 0,3-1 236,2-4 1,2-4-144,3 0 0,5-3 138,9-7 1,5 0 38,10-5 0,-3-6 105,3-4 0,-3-3 56,-2-2 1,0-6 0,0-3 0,-1 1 184,-4-1 1,2 0 253,-6-5 0,4 0 88,-5-1 0,1 8 383,-6 2 0,-1 4 185,-3 1-257,3 7 1,-10 2-191,7 6 1,-7 2-80,2 2 0,-3 4-153,-2 7 1,0 0-68,0-1 1,0 6-114,0-1 1,-2 5-63,-3-4 1,4 1-313,-4-2 0,3-2 71,2 2 0,0-8-726,0-1 432,0-7 354,0 4 0,7-7-13,2 0 0,4-12 83,2-2 0,4-6 137,1 1 0,1 1-28,-2-6 1,-1 1 129,6-1 0,-4-2 100,4 6 1,-6 3 188,1 7 0,-3-1 149,-1 6 0,-5 0-200,-1 5 1,-4 0 55,5 0 0,-7 6-82,2 4 0,-3 8-99,-2 1 1,0 2-144,0-1 1,1-2-274,4 6 1,-3-6-98,3 1 0,-2 2-330,2-1 0,-2-2 68,7-9 1,-7 4-140,2-3 56,3-4 499,0 1 0,7-7 129,-1 0 1,1-7-100,-1-2 1,1-4 161,0-2 1,-1-4 29,1-1 0,-1-6-24,1 2 1,1 3 143,3 2 1,-2-2-66,2 1 0,-1 5 364,1 6 0,-2 4 253,2-5 27,-3 7-551,-1-4 1,-2 14-158,-4 3 1,-2 3 83,-7 1 1,0 2-104,0 4 1,0-2-540,0 6 0,0-6 243,0 1 1,0 2-445,0-1 1,2-2 247,2-9 0,0 4 108,5-3 0,1-4 135,5-1 1,-1-3 243,1-2 0,-1-2-65,1-3 0,4-3 173,1-6 0,4-6-7,-4 1 1,6-7-33,-2 2 0,-3 1 241,-2-1 0,-3 6 44,-1-2 0,-2 4 755,-3 2-546,-4 6-354,-6 1 0,0 14-93,0 2 1,-1 9-198,-4 2 1,2 5-299,-7 0 1,5 1 210,-5-2 1,7 2-168,-2-7 0,3 1 53,2-6 0,2-1-24,3-3 1,5-4 179,9-6 0,-1 0 293,6 0 1,-1-6-30,1-4 0,4-8 273,-4-1 0,4-7 108,1 2 1,-7-9-167,-2-1 1,-6 0-63,-4 5 1,-3 5-141,-7 0 1,-8 6-116,-7-2 0,-8 6-177,-11 4 0,3 4-508,-3 6 1,4 0-24,1 0 0,4 6-1414,1 4 2054,6 3 0,4 40 0,7 10 0</inkml:trace>
  <inkml:trace contextRef="#ctx0" brushRef="#br0" timeOffset="1500">2872 452 7772,'15'-14'917,"4"-1"207,0 1 1,6 1-393,-6 3 0,7 3 194,-2 7 1,9 0-513,1 0 1,-2 2-73,-8 3 1,2-2-297,-6 7 1,-2 0 178,-9 4-677,-2 1 1,-9-1 21,-3 1 0,-4-2-345,-11-3 0,2 1 45,-6-6 0,6 5-281,-1-6 0,-2 6-11,1-5 589,1 0 1,4-5 101,1 0 119,6 0 0,1-7 230,7-2 0,0 1 50,0-2 1,7 0 102,2-4 1,6 4 21,4 0 1,-1 0 221,6-4 0,-4-1-44,4 1 1,-4 4 185,4 0 0,-1 5-64,1-4 1,-1 4-121,-4-5 1,-3 7 34,4-2 1,-9 3-121,-1 2-378,-1 0 1,4 7 109,-3 3 0,-3 2-153,-7 3 0,0 0-49,0-1 0,0 1-258,0-1 1,0 1-136,0 0 0,4-1 232,1 1 1,2-7 151,-2-3 0,3-4 35,6-1 0,3 0 17,2 0 1,-1-5 2,6 1 1,0-6 31,6 5 0,-3 0 169,-3 5 0,-1 0 265,-4 0 1,-7 8 487,2 7 0,-9 11-386,0 8 0,-5 8 240,-5 2 1,-9-1-216,-11 6 1,-7 1-113,-2-1 0,-11-2-363,1-8 0,-5-1-288,1-8 1,2 0 278,-2-10 27,15-7 0,6-33 0,12-12 0</inkml:trace>
  <inkml:trace contextRef="#ctx0" brushRef="#br0" timeOffset="1700">3922 0 7790,'21'0'974,"0"0"122,3 0 0,3 15-321,-2 9 0,2 14 514,2 15 1,-7 7-702,-8 13 1,-6 5-298,-8-1 0,-19 1 520,-10-5 1,-17-3-316,-7-7 0,-6-7-1177,-4-12 1,2-5 241,-7 0 439,0 0 0,8-14 0,-5 0 0,-4 1 0,0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7:04.093"/>
    </inkml:context>
    <inkml:brush xml:id="br0">
      <inkml:brushProperty name="width" value="0.08571" units="cm"/>
      <inkml:brushProperty name="height" value="0.08571" units="cm"/>
    </inkml:brush>
  </inkml:definitions>
  <inkml:trace contextRef="#ctx0" brushRef="#br0">30 509 7767,'-10'-15'1451,"0"1"0,7 4 137,-2 0-1139,4 7 0,7-3 0,6 6-118,5 0 0,6-5-284,6 0-246,0 0 0,7 5-976,3 0 1036,-4-7 1,8 6-2243,-5-4 2381,5 3 0,46 2 0,-39 0 0,0 0 0</inkml:trace>
  <inkml:trace contextRef="#ctx0" brushRef="#br0" timeOffset="242">1225 42 7814,'0'-14'0,"0"-1"0,-6 7 1775,-4 3 1,-3 7-713,-2 8 1,-6 7-392,-3 17 1,-3 0-245,-3 10 1,6-3-33,0 7 0,4 2-704,-4-1 0,8 4 262,1-4 1,7 0-1097,8-6 1,0 0 664,0-5 1,8-8-268,7-11 0,11-9-66,8-5 0,11-4-1,-1-1 0,-2-6 222,-3-4 589,-7-3 0,10-27 0,-4-7 0</inkml:trace>
  <inkml:trace contextRef="#ctx0" brushRef="#br0" timeOffset="876">948 378 7814,'-19'-2'0,"-1"-3"727,-6 4 1097,10-6-1197,2 7 0,14 0-244,9 0 0,12 0-247,9 0 1,5 0-26,9 0 0,5 0-158,-1 0 0,6 0 135,-6 0 1,6 0-72,-6 0 1,4 0-81,-8 0 0,-4 0-322,-11 0 1,-6 0 143,-3 0 0,-4 0-124,-2 0 475,-6 0-132,5 0-17,-11 0 1,9-2 35,-6-2 1,0 0 8,-5-5 1,2 4 0,3-5 0,-4 0-24,4-4 15,-3-1 1,-2-4-23,0-1 1,-7 6 123,-3 4 0,-3 2-9,-1-2 1,-1-1 37,1 6 0,2 0-32,-2 5 1,6 2 96,-12 3 1,7 8-271,-6 6 1,8 7 96,1-2 1,5 4-84,-5 1 1,7 0 101,-2 0 1,4 0-232,1 1 0,1-3-18,4-3 1,5 2 9,9-6 0,-1-2 119,6-9 1,1-2 18,4-7 1,-2 0 109,-2 0 0,2-2-105,-3-3 1,-3-4 223,-1-11 1,1 2-53,-2-6 1,-4 5-2,-5-6 1,-7 3-29,2-3 1,-4-1 3,-1 7 0,0-1-15,0 6 1,0 4 61,0 0-98,-6 7-40,-2-3-310,0 6 205,1 6 1,14 1-46,2 2 1,11 0 72,4-5 1,5-2 15,5 3 0,2-4 189,3-1 1,1 0 264,-6 0 1,0 0 298,-4 0 1,-8 0 129,-2 0-462,-11 0 0,-2 2-17,-7 3 1,-2 3-426,-3 7 0,-3 4-273,-6 1 0,-1 1-396,1-2 1,-1-1 313,0 6 1,2-6-266,4 1 0,-3 2-1870,8-1 1461,-1-1 1111,5-4 0,51-26 0,14-7 0</inkml:trace>
  <inkml:trace contextRef="#ctx0" brushRef="#br0" timeOffset="1359">2216 392 7814,'15'-27'0,"0"2"0,-1-1 439,1 7 1,-1 1 643,1 8 0,0-1-512,-1 6 0,1 2 10,-1 8 0,-1 3-188,-3 7 1,1 1-11,-6 3 1,5-1-173,-5 6 1,0 1-1,-5 4 1,0-5-127,0 0 1,0 1 87,0 4 0,0-5-189,0 0 0,0-6-70,0 2 1,-2-4-411,-3-2 116,3-5-285,-4-3 432,6-6 1,0-6-121,0-4 0,6-3 21,4-2 1,5-6 110,4-3 1,-1-4-55,6-1 0,1 0 83,4 0 1,0-5 182,0 0 0,-1 5 84,-4 4 1,2 9 363,-7 2 0,1 1-16,-6 8 1,-4 0 446,0 5 1,-7 2-202,2 2 1,-4 9-201,-1 7 0,-1 7-217,-4 3 1,-2-1-110,-2 5 0,-3 1-111,8-1 0,-6 0-199,5-4 1,0-8-497,5-2 0,0 1-1011,0-2 1222,0-6 1,2-6-10,3-7 0,3-2 67,6-3 1,2-8-38,4-6 1,1-9 103,3-1 1,4-2 99,-4-8 0,4 7 141,1-2 0,-5 5 169,0 5 1,-1-1 384,1 11 1,-3 2 700,-6 12 0,0 0-752,-1 0 1,-1 12-27,-3 2 1,1 11 846,-6-1 0,0 3-1100,-5 3 0,0 4-920,0 0 1,0 0 781,0-5 0,-26 6 0,-6 3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7:02.452"/>
    </inkml:context>
    <inkml:brush xml:id="br0">
      <inkml:brushProperty name="width" value="0.08571" units="cm"/>
      <inkml:brushProperty name="height" value="0.08571" units="cm"/>
    </inkml:brush>
  </inkml:definitions>
  <inkml:trace contextRef="#ctx0" brushRef="#br0">378 307 7839,'0'-27'622,"5"2"77,0-9 1,5 10 196,-5 4 612,-1 4-1266,-4 2 0,-6 6-23,-4 3 1,-3 5-309,-1 5 1,-6 1-47,1 4 1,-1 8-71,6-4 0,-1 10 242,1 1 1,4-3 60,0 3 1,7 4-297,-2 5 1,3-2-247,2-7 0,0 2 312,0-3 0,5 2 53,0-1 1,5 1 187,-5-7 0,4 0-161,-4-4-319,0-7 289,-5 5 1,-3-11-148,-7 3 1,-3-9-69,-16-1 1,2-6-242,-12 1 0,6 2 84,-1-1 0,5-1 93,5-5 1,4 6 129,11-1 0,4 0 66,10-4 1,9-1 164,11 0 0,9-6 0,12 7 0,10-1 0,6-3 0,0-1 0</inkml:trace>
  <inkml:trace contextRef="#ctx0" brushRef="#br0" timeOffset="610">699 176 7839,'6'-21'0,"4"-4"0,-3 0 57,-3 0 1,3-1 307,-2 7 341,0-1 511,-5 12-788,0 2 1,-2 19-111,-3 6 0,-3 9-45,-7 6 0,1 3-54,-1 7 0,1 6 0,-1 4 0,-4-4-15,-1-2 1,1-2-1,4-3 1,1 0-265,-1-5 1,5-2 34,1-7 1,5-6-142,0-4 23,2-3 0,4-7-67,2-5 0,9-13-40,7-6 0,6-8-174,-2 4 1,4-7 86,1 2 1,0-9-40,0-1 1,5-1 80,0 1 0,-5 5 73,-4-1 0,-8 3 579,3 7-324,2 1 884,-5 11-560,-3 1 1,-7 14 28,-7 3 0,-2 7-207,-3 3 1,2 6-63,-7-2 1,5 2-133,-4-2 1,5 2-296,0-6 0,2 4 106,2-5 0,0 1 57,0-6 0,0-4-3,0 0 1,6-7 95,4 2 0,3-3 152,2-2 1,-1-2-117,1-3 1,4-5 106,1-9 1,6 3-67,-2-4 1,-1-1-4,1 2 1,-6-5 75,1 4 0,-3-3-87,-1 9 0,-7-4 247,-3 8-108,3 4-85,-6-1 1,3 11-43,-10 5 1,-2 1-87,-3 9 1,-1 4-14,6 1 0,-4-1-235,4 1 1,0-4-25,5 4 1,0-6 118,0 1 1,1-2 260,4-3 0,8-6-4,7-3 0,1-3 151,-2-2 0,-3-3 58,4-7 0,1-2 355,-2-12 0,1 0 5,-6-5 1,-4 0-191,0-1 0,-7-4-384,2 0 0,-4 2-105,-1 8 1,-6-1-258,-4 11 1,-3-2-161,-1 11 1,-2 0-494,-4 5 1,4 6 367,-4 4 1,3 3 611,-3 2 0,4 38 0,-5 10 0</inkml:trace>
  <inkml:trace contextRef="#ctx0" brushRef="#br0" timeOffset="1033">1574 467 7828,'14'-14'926,"4"-1"115,-3 1 1,7 6-441,-7 3 1,3 3 327,-4 2 0,1 0-951,-1 0 0,1 2 33,0 3 0,-3 3 368,-2 6-190,-3 1 1,-7-1-1189,0 1 1,0 0 237,0-1 0,-5 1-49,0-1 1,-6-1 217,1-3 0,-3 1-595,-2-6 638,1 7 456,-1-11 277,7-1 0,2-8-218,6-7 0,6-4 237,4 0 0,9-6-127,6 6 0,7-7-46,2 2 1,6 1-119,-1-1 1,7 1-337,-3-1 0,3 3 209,-12 6 1,3 0 214,-8 1 0,2-1 0,-12 1 0,1-1 0,-6 1 0,-4 1 514,0 3 507,-7-3 989,4 11-1458,-7-4 0,0 7 8,0 4 0,-5 10-163,0 9 1,-5 4-15,5 1 0,-6 2-436,1 3 1,-3-2 108,-1 7 0,-1-7-673,1 2 0,-1 4 203,0 0 414,1-2 0,-1 13 0,1-4 0</inkml:trace>
  <inkml:trace contextRef="#ctx0" brushRef="#br0" timeOffset="1149">2113 482 7828,'0'-15'114,"0"1"1,2-1 78,2 1 0,5-1-242,5 1 1,9 4 48,6 0 0,20 20 0,10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7:01.352"/>
    </inkml:context>
    <inkml:brush xml:id="br0">
      <inkml:brushProperty name="width" value="0.08571" units="cm"/>
      <inkml:brushProperty name="height" value="0.08571" units="cm"/>
    </inkml:brush>
  </inkml:definitions>
  <inkml:trace contextRef="#ctx0" brushRef="#br0">233 227 7771,'0'-36'7,"2"1"77,3-4 0,-3 3 187,2 7 0,0 8 1126,0 6-436,-2 1-497,5 12 1,-7 4-85,0 12 1,-7 14-33,-3 11 1,-4 5-200,-6 4 0,-2 4-107,-7 6 0,1 5-39,4 1 0,-2-6-192,6-5 1,-2-6-464,7 2 1,-1-5 221,11-5 0,0-5 56,5-10 1,2-10 76,3-9 1,3-3 78,6-2 1,7-7 65,4-2 1,-3-6 38,3-4 0,2-2 71,2-4 1,4-1-68,-9 7 0,-1-5 105,1 4 1,-1 1-47,1 4 1,-3 1 175,-6-1-143,-1 7 1,1-3 155,-1 6 0,-6 2-146,-3 7 1,2 5 99,-2 5 1,4 1-71,-4-1 1,2 1-5,-2-1 1,-2-1-74,7-3 0,-1 1 60,6-6 0,-1 0 176,1-5 0,0 0 34,-1 0 1,6-8 149,-1-6 0,0-3-5,-4-7 0,0 1 174,-1-1 0,-4-3-120,0 2 0,-9-1-39,-1 2 1,-6 3-135,-9 6 0,-6 2-22,-3 4 0,-4-3-139,-1 7 0,0 1-451,0 4 1,1 6-766,4 4 0,3 3 303,6 1 0,2 1-1402,4 0 2234,2 6 0,91 8 0,-31-11 0,0 1 0</inkml:trace>
  <inkml:trace contextRef="#ctx0" brushRef="#br0" timeOffset="267">875 417 9296,'0'-9'2034,"0"5"-1777,0 8 1,0 0 97,0 5-180,0 1 1,0 5-419,0-1 212,0 1-250,0-1 235,0 1 0,1-7-132,4-3 1,3-3 138,7-2 1,0-2 91,-1-3 1,2-3-5,4-7 1,-4 1 154,3-1 0,2 1 50,-1-1 1,-1 2 245,-4 3 0,0-1-99,-1 6 0,-4 0 342,0 5-947,-7 0 1,8 2-354,-6 3 0,0 3-644,-5 7 0,1 1 295,4 3 0,-1-3 906,5 4 0,1 15 0,5 4 0</inkml:trace>
  <inkml:trace contextRef="#ctx0" brushRef="#br0" timeOffset="717">1604 475 7839,'6'-15'0,"-3"-4"317,7-1 1,-5 1 492,5 4 1,-5 1-258,4-1 1,-1 1-27,2-1 0,1 0-47,-6 1 1,2-1 95,-2 1 0,-4 4 101,4 0-239,-3 7 164,-2-10-383,0 11 1,-2-4-383,-3 6 1,0 6-45,-9 4 0,3 3-298,-9 2 1,-1 4-39,2 1 1,-6 4-436,6-5 1,-5 6 294,4-6 0,1 1-32,4-6 0,5 1 477,1-1 1,5-4-201,0 0 338,2-1 1,7 8-15,0 2 1,6-1 90,-1 6 0,1 7-85,-1 8 1,1 3 233,-6 2 0,0 6 41,-5 3 1,-2-1 133,-3 2 1,-9-7 174,-11 1 1,-4-4-206,-5-5 1,-5-5-279,-9-10 1,2-4 98,-2-11 1,6-2 2,8-7 1,3-13 137,16-7 0,4-12 136,11-7 0,3-3-67,7-2 0,3 0-186,16 1 1,-1-1-617,11 0 0,6 1 302,8-1 0,4 7-1620,1 3 1818,1 3 0,13 4 0,11-1 0,7-3 0,0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7:12.785"/>
    </inkml:context>
    <inkml:brush xml:id="br0">
      <inkml:brushProperty name="width" value="0.08571" units="cm"/>
      <inkml:brushProperty name="height" value="0.08571" units="cm"/>
    </inkml:brush>
  </inkml:definitions>
  <inkml:trace contextRef="#ctx0" brushRef="#br0">1 424 7820,'15'-15'1000,"-1"1"1,1 7-883,-1 7 0,-4 10 66,0 14 1,-7 8 47,2 17 0,-4 3-72,-1 6 1,0 1-113,0-1 0,-6 5-24,-4 0 1,-3-1-254,-1-9 0,1-9-306,3-10 1,-1-10-121,6-4 364,0-11 1,5-9 40,0-9 1,0-11 121,0-4 0,5-5 78,0-5 1,1-8 139,-1-7 0,-2-6 41,7 2 1,-7-4-46,2-1 0,-2-2 258,2-4 0,-2 4-112,7-3 0,0 11 290,4 9 1,6 2-201,-1 12 0,7-2-105,-1 12 1,7 6-269,2 8 0,2 3-361,-2 2 0,-4 0-418,4 0 0,-4 2 382,-6 3 1,-3 3-100,-7 7 0,1 1 77,0 3 0,-7 4 470,-3 6 0,-49 26 0,-13 7 0</inkml:trace>
  <inkml:trace contextRef="#ctx0" brushRef="#br0" timeOffset="366">88 744 8317,'10'-8'690,"0"3"1,1-1-694,9 1 0,9-6 59,10 1 1,4-3-159,6-1 0,1-1-14,4 0 0,-1 1-14,-9-1 0,-5 7-46,-15 3-246,4 4 317,-19 1 0,4 1 55,-13 4 1,-6 3 188,-4 7 0,-3-1-70,-2 1 1,1 4 23,-1 1 0,6 4-92,-1-4 1,7 4 28,-2-5 0,3 6-37,2-6 1,0 0-97,0-4 1,7-7 41,2-3 1,4 1-39,2-1 1,-1-1 335,1-9 1,4-3-80,1-7 0,-1-4 153,-4-1 1,-2-6-59,-3 2 0,1-4-132,-6-1 0,5 2-78,-6 2 0,1 0-122,-5 5 1,-1 5 30,-4 6 1,-3 6-161,-7-2 0,-4 3-378,-1 2 1,1 0 232,4 0 0,2 7-250,4 2 0,-3 4 603,7 2 0,26 12 0,12 4 0</inkml:trace>
  <inkml:trace contextRef="#ctx0" brushRef="#br0" timeOffset="592">788 613 7820,'21'-6'0,"-5"-2"0,4-7 0,1 2 868,-2 3 0,1-1 201,-6 6 24,1 0-680,-1 5 0,-1 7-176,-3 3 0,-3 2-132,-7 3 0,0 0-169,0-1 0,5 6 57,-1-1 0,1 1-172,-5-6 0,0-4 17,0 0 1,5-6 14,0 6 1,1-7 279,-1 2-163,3-3 0,7-9 50,0-2 1,-1-9-35,1-2 0,-6-4-108,1 5 1,0-7-310,4 1 0,1 4 178,0 2 1,-6 3-1705,1 1 975,0 1 982,4-1 0,7 13 0,2 4 0</inkml:trace>
  <inkml:trace contextRef="#ctx0" brushRef="#br0" timeOffset="1334">1561 511 7820,'0'-14'0,"1"-3"1273,4-2-364,-3 3 316,4 1-507,-6 9-498,0 6 0,-1 6 8,-4 4 0,-3 8 0,-7 1 0,-4 7-291,-1-2 0,1 4 112,4 1 1,1 0-737,-1 0 1,2 5-96,3 0 0,6-4-323,8-6 1,11-6 492,9 1 1,17-4 149,7-6 1,14-2 461,6-7 0,3 0 0,2 0 0,-2-7 0,-3-2 0,-4-4 0,-11-2 0,-3-1 0,-6-3 0,-7-4 50,-3-6 0,-9 4 108,-6 1 1,-4 0 113,-6-5 1,3-4 100,-7 4 0,-1-2 73,-4 12 1,-6-1 149,-4 6 1,-3 1-129,-1 3 1,-1 4-125,0 6 0,-1 0-140,-3 0 0,1 6 13,-6 4 1,-1 8 105,-4 1 1,5 7-141,0-2 1,4 4-139,-4 1 0,6 0 5,-1 0 0,3-4-187,1-1 0,5-1 27,0 1 0,7-3-162,-2-6 0,4-1-114,1 1 0,6-2 143,4-4 1,3-2 85,2-7 0,1 0 81,3 0 0,-1-7 109,6-2 1,-4 1-38,4-2 0,-6 5 156,1-5 0,-3 5-56,-1-4 1,-5 5 239,-1 0-233,-5 2-50,9 2 0,-10 0-438,7 0 218,-7 0 0,5 0-147,-3 0 137,-4 0 0,12 0-188,-3 0 0,3 0 60,2 0 0,-1-2-56,1-2 0,1-5 100,3-5 1,-2-2 189,2-4 1,-3 4 271,-1-3 0,-1 2 132,1 3 0,0-1 398,-1 1 1,-4 6-340,0 3 1,-1 3 162,6 2 1,4 0 318,1 0 0,1 8-360,-2 7 1,2-1-367,4 6 0,-4 1 69,-7-2 0,-1 6-487,-3-6 0,-4 0-122,-6-4 0,0 4-409,0 1 0,-11-6 63,-4-4 1,-4-7-575,0 2 1,2-3 647,-2-2 1,4-2 663,6-3 0,31-40 0,20-21 0,3-6 0,0-1 0</inkml:trace>
  <inkml:trace contextRef="#ctx0" brushRef="#br0" timeOffset="1465">2960 424 7820,'15'-7'0,"-1"-3"0,1 2 481,0-1 1,-1 5 696,1 0 1,-1 8-151,1 6 1,-2 8-495,-4 1 1,-2 7-8,-7-1 1,0 2-432,0 2 1,0 0-523,0 1 1,-7-1-165,-2 0 1,1 0-752,-2 0 0,0-1 1341,-4-4 0,-1-22 0,1-12 0</inkml:trace>
  <inkml:trace contextRef="#ctx0" brushRef="#br0" timeOffset="1599">3019 642 7820,'-5'-22'1248,"0"2"0,0 4-581,5 1 1,0 6 497,0-1 0,3 7-1018,7-2 1,6-2 11,13 3 0,8-6-357,7 5 0,6-5-497,9 5 0,4 1 695,0 4 0,33 6 0,2 2 0</inkml:trace>
  <inkml:trace contextRef="#ctx0" brushRef="#br0" timeOffset="2916">4797 701 7764,'5'-15'0,"0"1"347,6-1 1,-3 5 503,7 1 1,-1-1-630,1-5 0,4 5-323,1 1 1,6-3 0,-4-5-284,1-3 318,-2 1 1,-8 4 100,-3 1 0,1-1 32,-6 0 0,0 6 42,-5-1 0,-3 7 1,-6-2-27,-5 3 1,-6 2 14,1 0 1,-4 7 30,-6 2 1,0 9-15,0 2 0,5 6 8,-1-2 0,7 3 9,-1 3-224,9-8 1,-1 6-105,6-4 0,0 2-255,5-2 0,12-3 155,2-6 0,12-2-176,3-3 1,2-4 38,8-6 1,-5-1 83,5-4 0,-5-5 278,5-9 0,-9 1-56,0-7 1,-1-4 115,-5-5 1,-1-1 0,-1 2 604,-1-1-399,5 0 0,-14 10 505,2 0 1,-9 11 1218,0-2-1325,-3 10 0,-2 0-273,0 10 1,0 5-269,0 9 1,0-1 55,0 6 0,-5-1-151,0 1 1,0 4 40,5-4 1,0-1 7,0 1 1,0-6-584,0 1 56,0-2 101,0-3 176,0-6 130,0-1 33,7-14 1,2-6-1,9-8-555,1-1 496,7-3 0,-3-2 0,5 1-8,-4 2 1,2 1 144,-7-1 1,6 3 38,-6 6 1,5 5 192,-4 1 1,-1 5 4,-4-1 26,-1 4 1,-1 7-117,-3 4 0,-4 5-82,-6 4 0,0-1-218,0 6 1,0-4 72,0 4 1,0-6-317,0 1 252,0 4 0,0-7-71,0 3 0,0-7-213,0-2 543,0-1-190,7-1 0,3-3 81,9-10 0,-1-3 1,6-6-3,2-1 0,2-4 107,1-1 1,0-6 162,0 2-177,0-4 0,-4 1 0,-3 1 371,-1 2 0,-3 4-125,-8-4 1,1 6 264,-6-1-244,0 3 0,-5 1 790,0 0-912,-7 7 0,1 3-213,-4 10 0,-3 5-317,4 9 1,0-1 240,0 7 1,6-1-484,-2 5 1,3 0 169,2 0 0,0-1 15,0-4 0,5 2 24,0-6 1,11 1 4,-1-2 1,4-4 13,0-1 373,-2-6 0,9-8 5,-7 0 0,7 0 1,-2-1 70,4-4 0,-4-5 172,0-9-198,-6 2 0,8-10 0,-7 4 67,-1 1 0,-2-6-100,-1 4 1,-5 1 10,-1-1 0,-5 6-6,1-2 162,-4 4 0,-2 3 2,-4 4 0,-2 0 15,-2 5-374,-4 2 203,11-4-84,-5 6 1,16 4 43,5 1 101,1 7 0,12-9 0,-2 5 199,2-2-247,2 6 0,-1-4 0,-4 6-154,-4 1 0,-6 0 74,-4-1 0,-4 2-261,-6 4 140,0-4 0,-8 10-278,-6-7 0,-1 2 0,-6-3-116,0 2-646,5-1 0,0-4-46,6-1 526,7 1 1,-2-7 0,11-3-435,9-4 1083,-1-1 0,35-10 0,14-6 0,1 0 0,0 0 0</inkml:trace>
  <inkml:trace contextRef="#ctx0" brushRef="#br0" timeOffset="3459">6838 599 7764,'6'-15'89,"2"0"0,4-1 157,2-3 1,-2 3-1,7-4 222,-3 4 1,1 1-25,2 1 1,-3-6 40,4 1 1,-4 0-48,-2 4 0,-1 5 750,-3 1-352,-3-1-431,-7-5 1,-2 7-325,-3 3 1,-3 4 77,-7 1 0,1 0-329,-1 0 1,-1 6 191,-3 4 1,2 8-394,-2 1 1,3 2-373,1-1 0,1-3-645,-1 8 1,5-7 616,1 1 0,5-3 83,-1-1 0,4-6 537,1 1 0,6-5-25,4 5 1,-2-5 390,2 4 0,0-1-45,4 2 0,1 8 158,-1-3 1,-6 7-115,-3-2 1,-3 7 142,-2 2 0,0 2-36,0 8 0,-7-5 25,-2 5 0,-11-5-206,-4 5-21,-4-7 0,-1 4-189,0-7 0,0-6-320,0-4 1,0-9-23,-1-5 1,9-5 170,7-5 1,6-10-5,8-9 1,3-5 0,7-4-110,9-1 198,7-6 0,5 7 0,1-4-64,2 2 1,7 1 98,-2 4 0,-2 3 186,2 3 1,-2-2-84,2 6 1,6-4-66,-6 4 1,6-4 126,-6 5 1,-1-1 189,0 6 0,-5-1 71,1 1 0,-5-1 205,-5 0 1,-3 1 67,-6-1 0,0 2 233,-1 4 694,-6 2-582,-1 7-599,-7 0-372,0 0-199,-7 7 1,1 1-19,-4 6 1,2 1-396,3-1 1,2 1-442,-7 0 1,5 4 430,-4 0 0,5 1 670,-1-6 0,75-25 0,19-7 0</inkml:trace>
  <inkml:trace contextRef="#ctx0" brushRef="#br0" timeOffset="3658">7567 526 7790,'14'0'65,"1"0"0,-1 0 405,1 0 1,-7 6 169,-3 4 0,-5 11-232,-5 8 1,-5 2 25,-9 8 1,1 1 5,-6 9-238,0 3 1,-6 1 0,0-1 225,-4-2 23,3 5 0,-6-8-222,3 7 0,3-14 0,-2-1-343,7-7 0,1-14-491,5-3 475,1-10 0,9-7 0,2-12-529,1-9 427,3-5 0,12-7 0,5-4-282,4-3 0,9 3 159,-1 0 1,7 0 133,2-5 0,7-4-39,-3-1-1735,5 7 1995,7 0 0,12 12 0,19-2 0,2-2 0,-13 5 0,-1 0 0,0 0 0,0 0 0</inkml:trace>
  <inkml:trace contextRef="#ctx0" brushRef="#br0" timeOffset="4284">9141 482 7770,'5'-21'0,"0"-3"0,0 3 112,-5 1 1,0 4 333,0 1-66,0 1 0,-8 4 458,-7 0 0,-1 7-410,-8-2 1,-1 5-252,-4 5 1,0 3-186,0 7 1,1 6 89,4 3 0,-2 4-87,7 1 0,-1 5-133,6 0 1,5 0-443,5-5 0,2-1 171,2-4 1,2-5-228,2-9 0,9-3 219,7-7 1,7-2 34,3-3 0,0-10 350,9-9 1,0-8-58,5-2 1,0-12-73,-1 3 0,-1-8 336,-3-2 1,-3-2-37,-7-13 0,-1 3 69,-4 2 1,-10 13 128,-9 16 1,-5 16 872,-5 8 1,-3 7-523,-6 3 0,-2 8-38,-4 7 0,2 12-332,-6 12 1,1 3-223,-1 2 0,3 4-186,6 1 0,1 0-379,-1-6 1,7 1 173,3 0 0,4-7-515,1-3 0,3-5-510,7-4 0,-1-1 631,11-10 1,1 3-81,-2-12 769,7-1 0,36-36 0,15-9 0</inkml:trace>
  <inkml:trace contextRef="#ctx0" brushRef="#br0" timeOffset="5959">9491 526 7777,'5'-12'0,"0"-2"0,4 2 0,-4-7 0,7 3 1080,-3 1 0,4 1-381,2-1 1,-1 1-191,1-1 0,0 0-294,-1 1 1,1-1-173,-1 1 1,-4-4 300,0 3-166,-7-3-208,3 10 0,-12 0 43,-4 3 1,-8 10-175,-1 5 1,-7 8 2,2 1 1,-4 7-65,-1-2 0,2 9 58,2 1 0,4 0-81,7-5 0,-1 5-115,0 0 1,7-5-234,4-5 0,2-1-7,2 1 0,8-4 187,7-10 0,6 1-32,8-6 0,6-2 171,4-8 1,3-8 113,2-6 0,-2-7 160,-3 2 0,2-4 0,-7-1 0,0-5 46,-5 0 1,-5 1 12,0 9 1,-11-2 861,2 7 1,-5-1 105,-1 6 401,4 6-937,-11 1 1,9 14-223,-6 2 1,0 4-107,-5 2 0,0 1 0,0 4 0,-2-4-5,-2 3 1,2 2-125,-3-1 0,2-1-122,-2-4 43,3 6 0,-4-5-106,6 3 105,0-9-59,0 3 1,1-11 30,4 3 1,2-10-178,3-5 1,7-3 71,-2-2 0,3-1-64,-4-3 0,6 1-58,-1-6 0,6 6 56,-6-2 1,2 4 299,-2 2 0,-2 1 300,2 3 380,-3-3-535,-1 11 0,-7 2 124,-3 10 0,-4 3-140,-1 2 0,0 1-175,0 3 0,0-2-8,0 2 1,0 2 187,0-2-417,0 1 0,0-6-271,0 1 166,0-7 0,7-1 75,3-7 1,7-2 12,3-3 0,6-3 145,-2-7 0,4-1 90,1-3 1,-2 3 214,-2-4 1,1 4-126,-7 1 1,0 2 159,-4 4 1,-5-3 158,-1 8 116,-5-1-380,9 5 1,-12 6-191,4 4 1,-3 3-408,-2 1 1,0 1 217,0 0 1,0 1-592,0 3 1,6-3 290,4 4 0,3-6-127,1-4 1,6 1 670,-1-6 0,7 2 0,-1-2 0,0-4 0,0 4 0,2-8 0,-2-2 0,0-6 0,0 1 0,1-8 0,-7-1 0,2-7 427,-1 2 0,-4-2-19,3 1 0,-3-1 705,-1 7 1,-5-5-297,-1 4 1,-5 1-120,1 4 1,-4 6 46,-1-1-535,-6 7 0,-2-2-102,-7 10 1,-4 3 104,-1 6 0,-4 2-196,4 4 1,-4-2 77,5 6 1,-2-1-282,1 1 0,4 2-80,-3-7 1,4 2-171,5-1 1,2-4 177,3 3 0,5-7-92,0-3 0,7-5 58,7 1 1,9-5-23,6-5 0,0-3-101,5-7 1,2-6 143,-2-3 1,0 1 267,-5-1 1,-1 4-200,-4-4 1,-3 6 702,-6-1 1,-6 4 501,1 5-258,-7 4 0,2 6-390,-10 0 1,-3 2-20,-6 2 1,4 5-350,0 5 1,2 6 114,-2-1 0,-1 0-788,6-4 1,-1 0-744,1-1 397,3 7 1,-3-5 303,10 4 1,3-10-4,7-6 0,1-2 420,4-2 1,-3 0 310,8 0 0,-8-2 0,3-2 0,1-5 0,-2-5 0,1-2 0,-6-4 0,1 2 92,0-6 1,4 5 153,0-6 0,1 8 370,-6-3 1,1 4 1927,0 1-362,-1 1-1077,1 6-693,-7 1 0,-2 15-149,-6 7 1,0-1-97,0 6 0,0 3 5,0 1 0,0-1-81,0 1 1,-4-6 34,-1 1 0,0 2-142,5-1 46,0-1-57,0-4-408,0-7 1,6-2 201,4-6 1,3-6-983,2-4 0,4-3 484,0-2 0,7-4 246,-1 0 1,2-7 289,2 1 1,0 3 164,1-3 0,-3 8 328,-3-3 1,-3 6-255,-6 4 1,0-1 855,-1 6-423,-6-7-143,-1 11-345,-7 1 1,0 8-172,0 6 0,0 6 109,0-1 0,0 2-146,0-1 1,0-4-136,0 3 0,0-2 95,0-3 1,6 1 163,4-1 0,3-4-62,2 0 0,4-7 237,0 2 0,7-4 97,-1-1 0,2-6 92,2-4 1,-4-3-35,-1-1 0,-1-6 121,1 1 1,2-5-130,-7 4 1,1-4 42,-6 4 0,-6-1 333,-3 2-239,-3 3-362,-2-5 0,-7 13-44,-2 3 0,-4 3-286,-2 2 1,-1 7 115,-4 2 0,4 6-173,-3 4 0,3-1-6,1 6 1,0-4 112,1 4 1,4-4-107,0 4 1,7-6 45,-2 1 0,4-3-15,1-1 0,11-7 109,4-3 0,9 1 47,0-1 0,4-6 42,1-9 1,5-5-1,0-4 0,5-4 119,-5-6 1,0-2-34,-5-3 1,-1-5 299,-4-9 0,2-2 57,-7-4 1,1 4 196,-6 6 0,-6 9 1230,-3 5 41,-3 8 0,-4 22-927,-3 9 1,-3 17-23,-6 13 1,-1 10 31,0 4 1,1 4-347,-1 1 1,1-4-940,-1-1 1,7-1 336,3 1 1,4-4-1152,1-10 1,6-3 399,4-7 1,9-8-297,6-7 1,2-6 24,2-8 1131,0-6 0,4-27 0,2-13 0,4-6 0,0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7:25.019"/>
    </inkml:context>
    <inkml:brush xml:id="br0">
      <inkml:brushProperty name="width" value="0.08571" units="cm"/>
      <inkml:brushProperty name="height" value="0.08571" units="cm"/>
    </inkml:brush>
  </inkml:definitions>
  <inkml:trace contextRef="#ctx0" brushRef="#br0">81 103 7793,'-14'0'229,"-1"0"0,0-5 283,1 0 1,4 0 111,0 5 166,7 0-896,10 0 0,9 0 22,13 0 1,2-1-403,3-4 1,3-2-38,7-2 0,-5-3 523,-1 7 0,40-19 0,15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7:23.777"/>
    </inkml:context>
    <inkml:brush xml:id="br0">
      <inkml:brushProperty name="width" value="0.08571" units="cm"/>
      <inkml:brushProperty name="height" value="0.08571" units="cm"/>
    </inkml:brush>
  </inkml:definitions>
  <inkml:trace contextRef="#ctx0" brushRef="#br0">351 320 7766,'6'-15'0,"-3"-4"100,7-1 0,-5 1-152,5 4 0,-6 0 516,6 1 1,-5 1-83,5 3 1,-7-3 69,2 4 1,1 0-167,-1 0 0,0 4 454,-5-5-324,-6 7 1,-2-4-147,-7 7 0,-5 0-240,1 0 1,-2 7-102,2 3 0,1 3-130,-7 1 1,1 2-132,-5 4 0,5 1-392,-1 3 1,8 2 140,-3-6 1,6 4-1352,4-5 1486,3 1 1,15-12 235,7-3 0,4-4 293,6-1 0,2 0 120,-2 0 1,-4 0 142,-2 0 0,-3 2-214,-1 3 0,-7 9 157,-3 11 1,-4 4-190,-1 5 0,-1 3-21,-4 7 0,-3 6-141,-7 3 1,-4-2 44,-1-3 1,-4-4-77,5-5 0,-7 0-115,1-10 0,-2-10-149,-2-14 0,0-10 201,-1-4 0,9-11 63,7-4 1,6-9 127,8-1 0,1 0 195,4 5 1,10 0 148,9 0 0,5 1-181,5 4 1,2-3 49,3 2 1,8-2-13,-4-2 1,6 1 97,0 4 1,3-4-107,6 4 0,0-2-186,0 2 1,-6-4 18,-3 4 0,-5-4-153,-6-1 0,-4 0 199,-9 0 0,-9 5-35,-6-1 0,-7 8 294,2-3 1,-10 4-79,-5 1 0,-3 6-130,-1-1 0,-6 7-51,1-2 1,-5 3-151,4 2 0,1 7 148,4 2 0,2 4-186,3 2 0,4-1-302,6 1 1,0 0 174,0-1 0,13 1 53,6-1 1,9 1 133,6-1 1,3-4 213,7 0 0,0-5-128,-1 5 1,-5-2 80,-4 1 1,-10 3-91,-5-7 0,-4 6 62,-5-1 1,-4-2 5,-6 1 0,-8-1-35,-7 2 0,-1 3-180,-8-3 1,1 3 80,-1 1 0,-2-4-431,7 0 1,1 0-437,8 4 291,-3 1 1,13-2 218,0-4 1,8-2-7,12-7 0,2 0 104,7 0 0,2-2 42,3-3 1,-3-3 16,3-6 0,2-6 770,-2 1 0,0-2 31,-5 1 1,-2 4-176,-2-3 1,-1-2 962,-9 1-874,2 1 0,-13 6 873,5 3-766,-5 4-399,2 6 1,-8 6-180,-2 4 1,0 8 119,-5 1 0,-1 5-621,-5-4 0,6 6 241,-1-2 0,5-1-1190,-5 1 1,7-6 312,-2 1 0,4-3-475,1-1 1580,0 0 0,32-46 0,8-11 0</inkml:trace>
  <inkml:trace contextRef="#ctx0" brushRef="#br0" timeOffset="123">1502 86 7766,'0'-14'0,"0"-1"0,0 1 1836,0-1-729,0 7-1255,0 1 0,5 14-377,0 3 1,0 4 524,-5 6 0,-7 54 0,-1 20 0</inkml:trace>
  <inkml:trace contextRef="#ctx0" brushRef="#br0" timeOffset="475">1721 436 7766,'14'-14'0,"1"1"0,0 3 0,-2-3 938,-4 3 0,3-3-376,-7-1 1,4 4 454,-4 0-708,0 7 0,-7-3-272,-3 6 0,-3 0 122,-6 0 0,-1 1-107,1 4 1,-6 3-328,1 7 0,-1-1 206,6 1 1,-1-2-384,1-3 1,-1 2-358,0-2-158,7 3 586,2 2 1,9-7 0,7-3 0,6-4 67,13-1 0,7-8 3,3-6 1,8-7 140,1-9 0,6-7-43,-6-7 0,1-1 237,-5-8 0,-14 6 394,-5-2 0,-16 12 570,-9 8 0,-9 6-140,-16 8 1,1 7 640,-10 3 1,2 12-678,-2 8 0,3 12 49,-3 12 0,3 5-927,2 4 0,5 4 102,-1 6 1,8 7-1424,-3 3 1386,10 10 0,17-3 0,6 9 0,3 8 0,0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7:20.533"/>
    </inkml:context>
    <inkml:brush xml:id="br0">
      <inkml:brushProperty name="width" value="0.08571" units="cm"/>
      <inkml:brushProperty name="height" value="0.08571" units="cm"/>
    </inkml:brush>
  </inkml:definitions>
  <inkml:trace contextRef="#ctx0" brushRef="#br0">190 52 7762,'7'-14'5,"2"-1"2008,-2 1-1016,6 6-614,-12 14-155,6 10 0,-9 21-112,-3 7 0,-8 6-163,-6 9 0,-2-1 44,1 0 0,4 2-168,-3 3 0,-2 4-57,1 6 1,-4-7-339,5-3 1,1-4-2,8-6 0,4-6-153,6-13 328,0-6 1,8-20 184,6-3 0,2-10 244,9-5 0,-7-5-25,1-4 1,2-4 266,-1-6 0,-1 0-122,-4 0 0,-1-7 88,1-3 0,-6 2-42,1-2 1,-7 0-82,2-4 1,-3 5-20,-2 4 1,-2 4 12,-3 0 1,-8 3 0,-6 3 1,1 7 98,8 8 268,-3 5-434,12-9 0,2 10-125,14-7 1,8 6-50,11-6 0,9 0 59,11-4 1,-2 4 14,1 0 1,-1 0 98,1-4 0,1 4 88,-10 0 0,-4 7 29,-11-2 370,-6-3-381,-2 7 0,-14-6-9,-7 7 0,-12 7-189,-7 2 0,-7 4 88,2 2 0,1 1-320,-1 3 1,4-1-56,-4 7 1,6-6-195,-1 5 1,9-6 209,5 2 0,3-4 19,2-2 1,4 1 155,5 0 1,8-7 78,12-4 0,0-2 178,0-2 1,5-5-66,0 0 0,-5-6 284,-5 1 1,-6-4-54,2-6 0,-4 4 59,-1-3 1,-7 2-138,-4 3 1,-2 4-105,-2 0 1,-2 2-35,-2-1 0,0-3-113,-5 7-642,5 1 338,-9-3 15,12 5 0,2-6 208,14 4 0,6 0 92,8-5 0,2 5 166,3-1 0,-2 4 361,7 1 0,-6 0-193,1 0 1,-4 1 149,0 4 0,-8 3 14,-2 7-206,-4 0 1,-8-1-368,-3 1 0,-5-1-228,-5 1 55,-3-1 0,-7-1-76,1-3-207,6-3 268,-5-7 334,11 0 1,0-8 56,7-7 0,12 0-79,-3-4 0,10-2-183,1 1 0,4-5-53,5 0 0,2 3-557,2-3 778,5 7 0,4 4 0,8 1 0,7 2 0,0-1 0</inkml:trace>
  <inkml:trace contextRef="#ctx0" brushRef="#br0" timeOffset="342">2566 169 7772,'5'-29'0,"0"0"0,1 1 1118,-1 4 1583,-3 9-1925,4 2 0,-12 12-345,-4-4 0,-4 10-488,-6 4 0,-4 9-191,-10 2 0,3 6-201,-3-2 1,3 3 178,2 3 1,3-3-84,7-3 0,1 2-163,13-6 1,2-1-531,8-4 0,4-7 874,11-3 0,7-5 16,7-5 1,5-3 286,-5-7 0,5 1 69,-5-1 1,0 0 279,-5 1 1,-1 4-72,-4 0 0,2 2 334,-6-1 0,-1 2-366,-4 7 0,-6 0-124,1 0 0,-7 2-896,2 3 1,-3 3 642,-2 6 0,6 33 0,2 8 0</inkml:trace>
  <inkml:trace contextRef="#ctx0" brushRef="#br0" timeOffset="892">3703 198 7766,'8'-14'0,"0"-1"-34,-3 0 0,-3 6-47,3-1 1,-2 7 175,2-2 0,-3 10 245,2 4 0,-2 9 6,-2 2 1,-2 7 204,-2 2 1,-5 2-241,-5 8 0,-1 3-130,1 2 0,-6 3-215,1-8 0,-5 3-185,4 2 1,-6-1-242,2 1 0,1-7 176,-1-3 1,6-6-774,-1-9 705,2 1 0,9-20-74,4 0 0,10-13 119,9-12 0,4-4 307,5-5 0,4 2 0,-4-7 0,-1 0 0,1-5 0,-4-4 0,4-1 0,-5-1 234,6 1 1,-6-1 355,5-3 1,1-1-133,4 11 0,-5 4 311,0 14 0,1 6 225,4 9 1,0 4-474,0 6 0,0 8-204,0 6 1,-6 3-262,-3 7 0,-11 0-196,-4 5 1,-5-1 25,-5-4 0,-9 4-232,-11-4 1,-2 2-119,-2-2 1,-5-3-384,0-6 0,0 3 95,4-4 1,3 4-212,3-8-380,3-4 1343,13 1 0,48-31 0,30-17 0,3 1 0,-1-1 0</inkml:trace>
  <inkml:trace contextRef="#ctx0" brushRef="#br0" timeOffset="1143">4126 213 7766,'29'-21'0,"5"3"477,0-6 0,-6 6-107,-9-2 1,-7 11 468,-3 4-515,-6 3 1,2 2 48,-10 0 0,-3 2-197,-6 3 1,-1 4-1,1 11 1,-1 1-101,1 3 1,4 4-170,0-4 1,5-1-396,-5 1 0,7-1 260,-2 1 1,4 2-521,1-7 535,6 1 1,7-7 88,7-4 1,4-4 142,-5-10 1,7-3 332,-1-6 1,-4-7-92,-2-4 0,-3-7 73,-1-2 1,-7 0-72,-3 5 1,-4 0-13,-1-1 1,0 3-474,0 3 0,-6 4-130,-4 10 1,-3-1-304,-1 6 1,4 0 408,0 5 0,5 7 8,-4 3 1,5 4 237,0 6 0,34 15 0,11 11 0</inkml:trace>
  <inkml:trace contextRef="#ctx0" brushRef="#br0" timeOffset="1543">4549 169 7766,'6'-15'337,"2"1"0,5-1 282,-3 1 742,3 6-817,-11 1 1,4 9-165,-6 3 0,0 4-241,0 11 0,-6-2-43,-4 6 0,2-2-175,-2 3 1,2 1-46,-2-7 0,-1 5-331,6-4 1,0-1 174,5-4 1,0-1-595,0 1 502,0-7 0,7-1 68,2-7 0,9-2-25,2-3 0,6-5 204,-2-9 1,3 1 189,3-6 1,-1 4 7,0-4 0,-2 1 161,-2-1 0,1-2 73,-7 7 0,-1 4 189,-8 6 0,3 5 225,-4-1-450,-2 4 1,1 2-160,-3 4 0,-4 5-9,4 9 0,-3-1-226,-2 7 0,5-6 54,0 5 0,6-4-167,-1 4 1,3-6 167,1 1 0,6-4 45,-1-5 0,5 1 341,-4-6 0,4 0-132,-5-5 1,1-5 50,-6 0 1,-1-8 8,-3-2 0,1-1-24,-6-8 0,0 6-259,-5-1 0,0-2-424,0 1 1,-1 1-802,-4 4 1,-2 5-92,-2 1 1353,-4 5 0,4 17 0,-5 12 0</inkml:trace>
  <inkml:trace contextRef="#ctx0" brushRef="#br0" timeOffset="2111">5394 300 7766,'7'-8'186,"-4"-3"65,7 6 1,-1-6 8,6 1 1,-5-2 0,-1 3 0,0-4 10,0 3 1,3-5 0,-8-4 0,6 3-18,-5-4 0,0 4 84,-5 2 0,0-1-14,0 0 1,0 1-52,0 6-103,0 1 1,-5 9-99,0 3 1,-5 8 11,6 6 0,-8 6-178,3-6 0,0 7 107,0-2 0,6 2-102,-2-2 0,3 2-383,2-6 1,0 4 220,0-5 0,0 3-200,0-3 0,0-8 161,0 4 0,7-5 136,2-1 1,6-2 60,4-7 0,-3 0 206,4 0 0,3-7-10,1-2 1,-1-6 184,1-4 0,-6 1-44,1-7 0,2 1-58,-1-5 1,-1 0 162,-4 0 1,-1 0 7,1-1 1,-7 6 585,-3 0-576,-4 6 0,-2-1-107,-4 9 1,-3-2-101,-7 8 1,-4-1-128,-1 5 1,1 1-33,4 4 1,1 3 102,-1 7 1,2-1-82,3 1 0,4 0-38,6-1 1,0 1 37,0-1 0,2-1 75,2-3 1,5 3 30,5-3 0,6 3 68,-1 1 0,5 1-95,-4-1 1,4 1 6,-5 0 1,6-1-38,-6 1 0,1-1-122,-6 1 0,-6-5 254,-3-1-43,-3 1-38,-2 5-18,-7-1-1189,-1-6 554,0 5-78,2-11 1,19 4 8,6-6 0,9-4-184,6-1 0,3-5 175,7 5 1,-2-5-197,-3 5 1,1 1 803,-6 4 0,32-26 0,4-7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23:30:38.170"/>
    </inkml:context>
    <inkml:brush xml:id="br0">
      <inkml:brushProperty name="width" value="0.08571" units="cm"/>
      <inkml:brushProperty name="height" value="0.08571" units="cm"/>
    </inkml:brush>
  </inkml:definitions>
  <inkml:trace contextRef="#ctx0" brushRef="#br0">1 8 7227,'0'-8'-120,"19"15"1,5 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7:35.972"/>
    </inkml:context>
    <inkml:brush xml:id="br0">
      <inkml:brushProperty name="width" value="0.08571" units="cm"/>
      <inkml:brushProperty name="height" value="0.08571" units="cm"/>
    </inkml:brush>
  </inkml:definitions>
  <inkml:trace contextRef="#ctx0" brushRef="#br0">219 88 7745,'0'-8'1737,"0"21"1,-6 13-1368,-4 23 1,0 4-385,-4 10 1,1 4 50,-12 5 0,6 0-560,-5-4 0,6-3 77,-2-7 0,4-6-118,2-4 0,1-10-369,3-9 206,3-13 0,9-10 727,3-6 0,16-71 0,10-18 0</inkml:trace>
  <inkml:trace contextRef="#ctx0" brushRef="#br0" timeOffset="175">190 161 7748,'6'-34'247,"4"0"0,-2 2 309,2 7 0,5 9 185,4 6 1,8 7-264,3-2 1,0 4-211,9 1 0,-8 6-46,-2 4 1,-6 9-2,-9 6-1,-5-3-166,-5 3 0,-4-3-225,-4 3 1,-11 4-354,-9 0 0,-9 0 316,-1 5 1,-9-3-814,4-2 0,-8 2 58,3 3 963,7-3 0,-12-2 0,12-8 0</inkml:trace>
  <inkml:trace contextRef="#ctx0" brushRef="#br0" timeOffset="468">496 438 7769,'10'-10'627,"-1"1"129,-5 5 1,4-2-381,-3 6 1,-4 2-136,4 2 1,2 4-219,-2 7 1,-1-4 69,-4 4 1,5-4-144,0 9 0,2-4-40,-3-1 1,-2 1-61,3 3 0,-3-8 59,-2 4 1,0-4-133,0 4 1,0-5 71,0-1 0,-2-5 45,-3 1 1,-3-4 122,-7-1 0,1-6-87,-1-4 0,2 2 340,4-2 1,0 0-73,5-4 1,2-6 31,-3 1 0,5 0-210,5 4 0,10-1-285,9-4 1,3 2-408,3-6 1,7 6 335,7-1 1,1 4-579,8 6 914,-6-4 0,29 24 0,1-1 0</inkml:trace>
  <inkml:trace contextRef="#ctx0" brushRef="#br0" timeOffset="1200">963 569 8721,'8'-6'-46,"3"3"113,-6-7 0,6 5 145,-1-5 1,3 1 231,1-6 0,1-4-177,0-1 1,-2 1 21,-4 4 0,3 0-152,-8 1 0,1-1-53,-5 1 0,-1 4 62,-4 0 0,-3 7-105,-7-2 0,1 4 5,-1 1 0,0 6-228,1 4 1,-1 8-258,1 1 1,6 5 219,3-4 1,5 4-331,5-4 0,3 4 208,6-5 0,7 4-255,4-9 1,9 4 179,5-8 1,9-3 163,6-3 0,-3-2 183,3-2 1,-2-2-43,1-2 0,-1-6 239,-3-10 0,-11 3-147,1-8 0,-6 3 490,-4-3 1,-6-2 28,-4 2 1,-9 4 236,-5 2 1,-5 8-290,-5 1 0,-3 5 74,-7-5 1,-4 7-238,-1-2 0,-4 10-73,4 5 0,-6 3-39,2 1 1,-3 3 38,-3 2 0,6 4 0,0 6 0,6-5-280,-1 0 1,2 1-402,3 4 0,6-5 148,3 0 0,3-6-246,2 2 0,7-6-33,2-4 1,11-4 245,4-6 0,5-3-97,5-7 1,-1-1 72,6-13 1,-5 0 232,5-6 1,-1-5-8,6-4 0,-5-10 120,0-4 0,-7-4 3,2-1 1,-5 0 285,-4-1 0,-6 9 645,-9 6 1,-4 9-444,-6 10 1,-1 11 295,-4 9 1,-3 3-255,-7 2 0,1 4-88,-1 5 0,1 7-1,-1 14 1,0 5 53,1 4 1,-4 3-237,3 2 1,-2 1-52,7 4 1,2-4-374,-2 4 0,7-9 203,-2-1 0,3-5-613,2 5 1,2-8 333,3-2 0,3-8-518,6-11 1,1 1 184,0-6 1,1-2 17,3-8 0,2-9 104,4-10 1,2-4-31,-3-1 0,4-5 353,1 0 0,-1 0-16,-4 5 1,-3 6 680,-6 4 1,-2 2-285,-4 3 2114,-2 6-842,-7 1-927,0 14 0,-2 6-283,-3 6 1,2 0-289,-7-4 0,7 4-825,-2 1 1,2-2 286,-2-9 541,3 4 0,15-17 0,12 2 0</inkml:trace>
  <inkml:trace contextRef="#ctx0" brushRef="#br0" timeOffset="1324">2245 292 7769,'0'-14'0,"0"-2"0,0-4-616,0 10 198,0-9 418,0 17 0,0 48 0,0 18 0</inkml:trace>
  <inkml:trace contextRef="#ctx0" brushRef="#br0" timeOffset="1717">2595 263 7769,'0'-21'0,"5"5"328,0-4 1,0 9 1262,-5 1-1196,0 7 0,-7-3 60,-2 6 0,-4 6-67,-2 4 0,1 3-134,-1 1 1,-5 7-123,1 4 1,0 2 79,4 2 0,0 1-155,1-1 0,6 0-170,3 0 1,3-5-353,2 1 1,2-8 198,3 3 1,9-10-148,11-6 1,4-2 36,5-2 0,-2-8 60,7-7 0,0-6 58,5-8 0,-1-2 91,1-3 1,-5-3 40,0-7 1,-8 1 107,-2-1 0,-2 7 183,-7 3 1,-7 9 372,-8 6 1,-5 9 778,-5 5 1,2 10-140,-7 5 0,0 9-592,-4 6 0,-1 2-544,0 2 0,1 2 43,-1 3 1,2-3-822,4 3 1,-3-3-160,7-2 0,-4-5-711,4 0 0,0-6-469,5 2 2075,0-4 0,26-53 0,6-14 0</inkml:trace>
  <inkml:trace contextRef="#ctx0" brushRef="#br0" timeOffset="1857">2872 321 7769,'0'-14'1207,"0"-1"243,0 1 1,7 1-818,2 3 1,6-1-252,4 6 0,4 0-343,6 5 1,7-5 67,3 0 0,1-4-214,-1 4 1,0-5-330,-10 5 0,2-1-1298,-12 1 1734,-6 3 0,-32 2 0,-14 8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7:42.356"/>
    </inkml:context>
    <inkml:brush xml:id="br0">
      <inkml:brushProperty name="width" value="0.08571" units="cm"/>
      <inkml:brushProperty name="height" value="0.08571" units="cm"/>
    </inkml:brush>
  </inkml:definitions>
  <inkml:trace contextRef="#ctx0" brushRef="#br0">315 52 7765,'-2'-8'162,"-3"3"0,2 4 110,-7 1 1,2 6 119,-2 4 1,-7 11-263,2 8 1,-4 7-130,-1 7 1,2 1-137,-6 0 1,0-1-113,-5 1 1,1-2 183,4-3 1,3-8-1,6-7 1,5-11 326,1 2-194,5-10 0,4 0 89,10-10 0,10-10-31,4-9 0,3 1-39,3-1 0,-1 0-16,0-6 1,0 6 78,0 0 0,-6 1 24,-4-1 0,2 3 174,-1 6 1,-1 1-155,-4-1 0,-1 5 138,1 1-14,0 5-158,-1-2 0,-1 14-119,-3 7 0,-4 1-41,-6 8 1,2-5-141,3 6 1,-4-1 54,4 5 1,2-4-116,-2-1 1,6-6-398,-1 1 1,-2-4 251,1-6 1,1-2-10,5-7 1,1 0 6,3 0 0,-2-7 268,2-2 0,2-6-11,-2-4 1,1-2 93,-6-4 1,1-2 45,0 2 0,-2 3 153,-4-3 1,3 8 126,-7-3 0,-1 4 36,-4 1 32,0 7 1,-1 2 170,-4 6-507,3 0 1,-9 6-12,6 4 0,0 8-255,5 1 0,0 2-9,0-1 0,2-2-288,3 6 1,-2-6-61,7 1 0,4-3 177,6-1 0,1-5 50,-2-1 1,-1-5 27,6 1 0,1-4 192,4-1 1,-2-1 72,-2-4 1,2 1 175,-3-5 0,-3-3 61,-1-7 0,-4 3 172,-1-4 0,-1-1 137,1 2 0,-2-6-191,-3 6 0,-4-2 289,-6 2 1,0 7 250,0-2-453,0 2 0,-6 4-213,-4 3 0,-10 5-174,-4 5 0,1 3 94,-1 7 1,0 1-104,-5 4 1,-1 2-76,1 7 0,7-1 18,2-4 1,4 4-340,1-4 1,6-1 197,-1 1 1,7-6-245,-2 1 0,7-3 133,7-1 1,1-7-1,9-3 1,4-3-19,1-2 0,2-7-28,-1-3 0,2-7 76,-3-3 0,2-1 55,-1 2 1,1 1 123,-7-6 1,0 1-62,-4-1 0,0 1 693,-1 3 5,-6 4 325,-1-5-550,-7 13 127,0 2-177,0 19 1,-5 1-2,0 10 1,0-1-298,5-3 1,-5-3 86,0 8 1,1-8-305,4 3 0,6-4-26,4-1 0,3-6-135,1 1 1,7-7 126,4 2 0,4-3-56,5-2 1,-2-7 152,7-2 0,0-4-24,5-2 0,-7-6 176,-3-3 0,2-5-124,-2-5 0,-2 1 250,-8-6 1,-3 2 185,-6-2 0,-5-1 165,-1 6 0,-5 6 93,0 9 1,-4 7 1550,-4 3-1504,2 5 1,-9 0-204,6 8 0,-5 11-58,5 9 0,-6 1-173,1 4 1,-1-3-1,1 8 0,-1 1-200,6-1 0,0 7-326,5-2 0,-5-4-810,0-1 0,0-3 542,5-2 1,5 0-143,0 1 0,13-14 294,1-6 0,7-7 358,4-3 0,0-7 3,4-2 1,2-13-46,3-7 1,1-1 14,-6-9 0,5 0 159,-5-5 0,5-5 0,-5 1 0,5-6 0,-5 6 0,0 4 1422,-5 5-715,-6 13 516,-9 5 0,-9 21-501,-10 10 0,-3 11-350,-6 8 0,-2 7-196,-4 8 1,2-1-135,-6 1 1,5 0-736,-6-1 1,7 0 494,-1-5 0,4 3-1191,6-7 0,-3-2-2,7-7 1391,1-4 0,10-26 0,2-5 0</inkml:trace>
  <inkml:trace contextRef="#ctx0" brushRef="#br0" timeOffset="367">2049 358 7765,'7'-14'0,"-4"-1"0,7 0 0,-5 3 223,4 2 0,6 2-188,4 3 1,7 2-124,-1-7 0,2 5-132,2-5 0,0 1 51,1-6 1,0 0 107,4 1 0,-3-6-61,3 1 0,-3-2-130,-2 2 0,-5 1 97,1-7 1,-9 12 220,-2-1 1,-1 7 506,-8-2 24,0 5 1,-11 1-148,-4 13 1,-8 1 282,-1 14 0,-7 0-94,1 9 1,3 4-239,-2 5 1,6-4-17,-2 0 1,4-2-130,1 2 1,1 2-202,-1-7 1,7-5 1,3-5 0,4-6-102,1 2 0,3-6 37,7-4 1,3-5-237,16-10 0,-2-8-35,12-7 0,-1-5-284,0 0 1,4 4 340,-3 2 1,-1 3 31,0 1 0,-5 7 573,1 3 1,-5 10-114,-5 5 1,-3 4 57,-6 6 0,-5 1-697,-1 3 1,-5 2 187,1-7 0,3 2 181,1-1 0,43-23 0,11-1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7:39.106"/>
    </inkml:context>
    <inkml:brush xml:id="br0">
      <inkml:brushProperty name="width" value="0.08571" units="cm"/>
      <inkml:brushProperty name="height" value="0.08571" units="cm"/>
    </inkml:brush>
  </inkml:definitions>
  <inkml:trace contextRef="#ctx0" brushRef="#br0">320 421 7733,'0'-8'1508,"-7"5"-1286,-2 13 1,-4 8-68,-2 16 1,-1 3-164,-4 7 0,-2 6-5,-7 3 0,-1 2-254,1-1 1,0 1 94,0-7 0,6-1-427,4-8 1,8-10 106,1-9 1,7-4 491,-2-1 0,16-46 0,5-11 0</inkml:trace>
  <inkml:trace contextRef="#ctx0" brushRef="#br0" timeOffset="166">247 290 7733,'15'-44'562,"1"2"72,3 3 1,1 5 169,9 10 0,-3 10-298,8 9 1,-4 3-220,0 2 1,-3 7-66,-3 2 1,-4 9-358,-10 1 1,-6 7 3,-8-1 0,-6 4-121,-10 5 1,-1-3-536,-3 3 1,-3 1 431,2-1 0,-2 0-1573,-2-5 1928,-1 1 0,8-14 0,1-3 0</inkml:trace>
  <inkml:trace contextRef="#ctx0" brushRef="#br0" timeOffset="691">888 392 7777,'21'-13'0,"-4"2"239,2-13 1,-8 6 28,-1-2 1,-2 4 84,2 2 0,1-1-34,-6 0 1,0 6 196,-5-1 0,-7 2-59,-2-2 1,-6 4-119,-4 6 0,1 0-204,-6 0 1,4 1 77,-4 4 0,0 5-236,-6 9 0,6-1 6,0 6 0,4 1 1,-4 4 0,6 0-167,-1 0 1,4-5-284,6 1 1,2-3-66,7 3 0,0-4 219,0-7 0,3-1 12,7-3 1,1-3 78,14-7 0,-1-2 169,5-3 1,5-3 12,0-7 1,-5-4 92,-4-1 1,-6-4-80,5 5 0,-7-2 78,-3 1 1,-1 4 262,-8-3-81,0 9-117,-5-3 0,-2 13-57,-3 0 0,2 6 85,-7 9 1,7 4-105,-2 1 0,4-1-177,1-4 86,0 6 0,6-5-158,4 4 1,8-11 123,1-4 0,7-3-56,-2-2 0,4-2-50,1-3 0,5-9 49,0-11 0,0-2-136,-5-2 0,0-7 152,1-3 0,-3-8 76,-3-1 0,-3-6 161,-6 6 1,-7 7 321,-3 12 0,-3 1 142,-2 9 0,-2 6-262,-3 8 0,-1 7 463,-4 8 0,-1 2-250,6 18 0,-5-3-327,5 12 0,-5-5-210,6 5 1,-6 0-277,5 5 1,-2-1-1057,3 1 0,2-5 644,-3 0 1,4-7 696,1 2 0,6-22 0,2-8 0</inkml:trace>
  <inkml:trace contextRef="#ctx0" brushRef="#br0" timeOffset="950">1224 421 7777,'0'-14'948,"0"-1"1,0 1-503,0-1 0,6 7-374,4 3 1,3-1-114,1 1 1,7-2-268,4 2 1,4 2 162,5-7 0,-2 6-19,7-6 0,0 2 49,5-2 1,-5-3 88,0 3 0,-7 2-148,2-1 0,-8 4 230,-2-5 484,-6 7-332,-3-4 0,-11 14 93,-8 2 0,0 6 354,-5 4 0,-1-1-236,-5 7 1,1-6-281,-1 5 1,5-6 104,1 2 1,5 1-788,0-2 1,-3 0 350,2-4 1,0-5 82,5-1 109,0-5 0,20-24 0,4-12 0</inkml:trace>
  <inkml:trace contextRef="#ctx0" brushRef="#br0" timeOffset="1082">1865 71 7777,'0'-9'0,"0"-1"-94,0 0 0,2 2-225,3 3 319,-4 10 0,25 68 0,-2 23 0</inkml:trace>
  <inkml:trace contextRef="#ctx0" brushRef="#br0" timeOffset="1767">2055 421 7777,'14'-13'11,"-4"4"-6,0-11 0,-1 4 132,6 1 0,-5-4 252,-1 0 1,-1-2 197,2 1 0,-3 4 182,-7-4 311,0 4-692,0 2 0,-2 6-147,-3 3 0,-3 3-122,-7 2 1,6 7-141,-1 2 1,0 4-155,-4 2 1,4 4 216,0 1 1,7 1-554,-2-2 0,4-3 216,1 4 0,0-4-295,0-1 1,0-1 224,0 1 1,0-1-96,0 1 1,6-7 98,4-3 1,3-4 147,1-1 0,2 0 97,4 0 1,-2-6 181,6-4 1,0-9 233,5-5 1,1 1-216,-1-1 1,-2 6 670,-2-2 1,-3 4 91,-2 2 1034,-4-1-783,5 7-864,-13 1 0,-1 15-55,-7 7 0,-5 0-66,0 4 0,-6 2-109,1-1 0,2-1 83,-2-4 0,7-1 54,-2 1 1,2-2-70,-2-4-932,3 4 0,-3-11 368,10 3 1,3-4 174,7-1 1,-1-1 66,1-4 1,6-3-45,3-7 1,-1 1 117,1-1 0,-1-3 36,1 4 0,-3-4 65,-6 8 0,1-3-70,4-1 0,-9 6 278,3 3-107,-2-3 0,-2 6 66,-1-3 1,-4 4-48,5 1 0,-7 1 57,2 4 0,1-2-103,-1 7 0,5-5 0,-5 5 1,6-6-82,-1 6 0,3-7 69,1 2 0,1 2-92,0-2 0,-1-1 6,1-4 1,1-6-9,3-4 1,-1-4 18,7-6 1,-6-2-3,5-8 0,-4-4 308,4 0 1,-6-5-91,1 5 0,-4 7 1968,-5 7-944,2 4-399,-10 8 0,5 10-216,-7 12 0,-5 9-64,0 11 1,-5-3-441,5 3 0,-4-3-341,4-2 0,-5 0-778,5 0 0,-1-1 518,1-4 1,3 2-1116,-3-7 0,4 1 1682,1-6 0,0-31 0,0-9 0</inkml:trace>
  <inkml:trace contextRef="#ctx0" brushRef="#br0" timeOffset="1865">3046 290 7777,'8'-6'0,"3"-7"0,-6-7 0,6 2 993,-1 9 1,11-4-1122,8 3 0,15 2 128,14-2 0,29-3 0,14-3 0,-25 3 0,0 0 0,-1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7:44.140"/>
    </inkml:context>
    <inkml:brush xml:id="br0">
      <inkml:brushProperty name="width" value="0.08571" units="cm"/>
      <inkml:brushProperty name="height" value="0.08571" units="cm"/>
    </inkml:brush>
  </inkml:definitions>
  <inkml:trace contextRef="#ctx0" brushRef="#br0">409 507 7751,'8'-17'0,"-3"2"1623,-4 4-1119,-1 3 0,-6 1-264,-4 7 1,-9 2-88,-5 3 0,-9 3-120,-1 6 0,-6 2 60,1 4 0,3-2-156,2 6 1,-2 0 26,2 5 1,7-4 70,7-1 0,6-1-404,4 1 1,4 2 194,6-7 1,1 1-175,4-6 1,10-6 70,9-3 0,4-3-49,1-2 1,5-2 60,0-3 1,5-8-24,-5-6 0,1-7 227,-1 2 0,-1-4-64,6-1 1,-5-7 160,4-2 1,-4-13-98,5-7 0,-5-5 21,5-5 0,-11-2 339,1 7 0,-15 2 226,1 7 1,-12 14 56,-3 15 0,-6 6 481,-9 14 1,-1 3-340,-3 12 0,1 6-305,-6 13 1,-1 12-142,-4 3 1,0 9-69,0 1 1,1 2-124,4 3 1,-2-1-163,7 0 0,-1 2-357,6 3 0,5-4-332,5-1 0,10-8-2390,9-11 3154,6-10 0,8-6 0,3-7 0,7-1 0,6-4 0</inkml:trace>
  <inkml:trace contextRef="#ctx0" brushRef="#br0" timeOffset="433">904 580 7751,'5'-14'0,"0"-1"101,7 0 1,-4 3-96,6 2 1,1 3 38,-1 7 1,6 0-54,-1 0 1,1 0 110,-6 0 0,-4 0 469,0 0-184,-7 0-405,10 0 98,-11 0-239,4 0 199,-12 0 0,-3 0-16,-5 0 0,4 0 37,0 0 1,1 0 45,-6 0 0,-4 7 231,-1 3 1,-1-2-95,2 1 1,3 6 42,-4 4 0,4 2-31,1-1 1,2-2-465,4 6 1,2-5-101,7 6 0,3-7-286,7 1 1,6-4 205,13-6 0,6-2-238,-1-7 1,11-2 207,-1-3 1,7-4 53,-2-11 1,6-4 362,-1-10 0,-3-3 0,3-7 0,-7-2 0,1-2 0,-9 4 68,-5 0 0,-14 7 108,-6 8 0,-10 11 450,-4 4 0,-7 9 845,-8 0 0,-1 10-604,-3 4 1,3 11-399,-4 4 1,-1 5-235,2 5 0,-7 4-25,2 5 1,2 1-640,3 0 1,3 0-316,1-1 1,7 1 743,3 0 0,23-7 0,6-1 0</inkml:trace>
  <inkml:trace contextRef="#ctx0" brushRef="#br0" timeOffset="1100">1269 711 7751,'0'-14'1088,"0"-1"-817,0 1 1,6 1-275,4 3 0,5-1 34,4 6 1,4 0 15,6 5 1,2 0-43,3 0 1,-2 0 1,7 0 0,-5 0-102,5 0 0,-7 0-169,2 0 1,-3 0 82,-2 0 0,-1-2-467,-4-3 684,-3 4 1,-8-12 77,-3 3 0,-4 2 152,-6-2 0,-1 7-50,-4-2 0,-3-1 138,-7 1 1,-4 0-110,-1 5 1,1 0-72,4 0 0,6 2 135,-1 3 0,2 3-23,-2 6 0,-1 1-304,6-1 1,0 6 38,5-1 1,0 2-302,0-1 1,0-4 54,0 3 1,6-2-66,4-3 1,3-1 99,2-3 0,4-2 79,1-3 0,4-4 62,-5 4 0,6-5-48,-6-5 0,2-3 234,-1-6 1,-4-2-39,3-4 0,-3-1 190,-1-3 1,-7 3 47,-3 6 0,-3-4 553,-2-1-282,0 1 154,0 4-503,0 1-78,-7 6 1,7 1-136,0 7 1,8 0 85,12 0 1,2 0-29,7 0 1,1 2-52,-1 3 1,5-2-103,0 7 0,-7-1-21,-7 6 1,-4-1-204,-2 1 1,-5 0 136,-5-1 1,-8 6 28,-6-1 1,-8 5-146,-1-4 0,-7 4 56,1-5 1,4 3-31,2-3 0,3-3-36,1 4 0,7-9-452,3-1 479,4-7 0,14 3-68,6-6 1,8-3 203,7-7 1,4-1-114,5-13 1,1 4 301,0-4 1,1-2-78,4-8 0,-5 3 335,-1-3 0,-7 10-9,-12 5 0,-3-1 630,-6 6 348,-7-4-166,-2 16 0,-6-3-802,0 10 1,-4 3-140,-1 7 1,-7 6-507,3 3 1,1-1 252,-2 1 0,2-4-1405,-2 4 1,-1-6 151,6 1 1,0-3 1295,5-1 0,7-7 0,1-2 0</inkml:trace>
  <inkml:trace contextRef="#ctx0" brushRef="#br0" timeOffset="1248">2595 493 7751,'0'-21'0,"2"5"337,3-4 0,-2 5 420,7 6 1,0 2-1043,4 7 0,1 0-26,-1 0 1,-4 7-1021,0 2 1331,-7 4 0,16 54 0,-2 12 0</inkml:trace>
  <inkml:trace contextRef="#ctx0" brushRef="#br0" timeOffset="1600">2872 697 7751,'15'-7'-31,"0"1"16,-1-4 0,1 2 764,-1 3 0,1 2-243,0-7 0,-6 7 254,1-2-265,-7 4-331,4 1 1,-9 4-23,-3 1 0,2 7-103,-7-3 1,2 4-32,-2 2 0,-1-5-192,6-1 1,-5 1-298,6 5 1,-1-6-17,5 1 251,0-7 1,6 4 57,4-7 1,5 0 109,4 0 0,-3 0 56,4 0 0,1-8 247,-2-7 1,1 0-83,-6-4 0,-1-2 136,-3 2 0,1-6 68,-6 6 0,0-5 154,-5 4 1,-2 1 18,-3 4 1,-3 5-133,-6 1 1,4 5-464,0 0 0,1 4 50,-6 4 0,0 0-30,1 5 0,-1 1-461,1 5 0,-1 4 272,1 1 1,-1 1-919,0-2 0,2-3 1162,4 4 0,2 15 0,7 4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7:47.804"/>
    </inkml:context>
    <inkml:brush xml:id="br0">
      <inkml:brushProperty name="width" value="0.08571" units="cm"/>
      <inkml:brushProperty name="height" value="0.08571" units="cm"/>
    </inkml:brush>
  </inkml:definitions>
  <inkml:trace contextRef="#ctx0" brushRef="#br0">1 357 7734,'6'-9'0,"2"-4"0,7 4 0,-4 2 760,4 2 0,-4 4-283,9 1 1,1 1-241,-2 4 0,4 3-137,-9 7 0,3 1-169,-13 4 0,1-4-332,-5 3 0,-6 2 284,-4-1 1,-8-1-188,-1-4 0,-5-6 104,4 1 1,-4-2-56,4 2 1,6-4 300,4-6 1,7-1 200,-2-4 0,3-3-15,2-7 0,7-6 146,3-3 0,9-4-128,5-1 0,-1 5 1,1 0 1,5-1-302,5-4 0,0 7 136,-4 2 0,-1 4-653,0 1 0,0 7-76,0 3 1,-4 4-1154,-1 1 1796,-13 6 0,2 28 0,-13 13 0</inkml:trace>
  <inkml:trace contextRef="#ctx0" brushRef="#br0" timeOffset="560">671 415 7744,'15'-7'0,"-5"-1"-98,-1-6 1,-4 1 330,5 3 1,-5-3 456,5 3 1,-6-3-234,6-1 1,-7 4 397,2 0-141,-3 1-470,-2-6 1,-5 5-157,0 1 1,-11 5 120,1 0 1,-4 2-184,-1 2 1,-1 6 76,-3 4 1,-3 3-61,2 2 0,-1 4-77,2 1 1,-2 1-132,7-2 1,4 2-62,5 3 0,7 2-153,-2-6 1,4 4-72,1-5 1,6-4 181,4-5 0,4-2-17,6 2 0,-2-4 129,6-6 1,0-6-15,5-4 0,-4-3 36,-1-2 1,-1-4 108,1-1 1,-1-5 83,-4 0 0,-4 4-30,-1 2 0,-1-2 335,-8 1-128,6 1 114,-9 4-174,5 7 1,-12 8-85,0 10 0,-5 3-64,5 1 1,0 3 2,5 2 1,0-3-260,0 4 1,0-4 65,0-2 1,2-1-292,3-3 1,8 1 162,6-6 0,7 0-1,-2-5 1,4-6 147,1-4 0,0-5 130,0-4 0,1-4-47,-1-6 1,-5-7 189,0-2 1,-6-6 23,2-5 1,-6 4-65,-4-4 0,-4 12 744,-6 8 0,-1 6-363,-4 9 1,-3 7 457,-7 7 1,1 8-435,-1 12 0,-1 4-281,-4 10 0,4 3-255,-3 7 0,4-2-314,6-3 1,-4 3-267,3-3 1,3 2-1914,3-3 2534,2-2 0,15-7 0,3 0 0</inkml:trace>
  <inkml:trace contextRef="#ctx0" brushRef="#br0" timeOffset="952">977 357 7744,'15'-15'211,"0"0"52,-1 1 1,2 4-281,4 0 1,3 6-206,6-6 1,0 5 665,0-5 0,0 7-170,0-2 1,-1-1 421,-4 1 1,2 0-257,-7 5 1,-1 6-359,-8 4 1,1 3 8,-6 2 1,0 1-23,-5 3 0,0-1-73,0 6 0,0-4-381,0 4 1,0-6-402,0 1 1,0-2 338,0-3 1,5-4-86,0 0 0,1-6-232,-1 6 234,-3-7 416,11 4 0,-10-7 148,7 0 0,-7-2-105,2-3 0,1-3 95,-1-6 1,5-1 160,-5 1 0,6-1 619,-1 0-101,3 1 0,1-1 299,1 1-19,-1-1-650,1 1 0,-5 1 74,-1 3-152,-5 3-248,2 7-245,-6 0 119,0 0-679,-6 0 1,-1 2-62,-2 3-828,-4 3 1687,4 7 0,-18 12 0,-4 4 0</inkml:trace>
  <inkml:trace contextRef="#ctx0" brushRef="#br0" timeOffset="1109">1575 152 7744,'7'-14'1336,"-6"4"-407,4 0-879,-3 7-428,4-3 0,-4 12 378,3 4 0,-10 42 0,-3 11 0</inkml:trace>
  <inkml:trace contextRef="#ctx0" brushRef="#br0" timeOffset="1436">1750 327 7744,'0'-14'399,"0"4"681,0 0-732,0 1-636,0 1-38,0 1 1,0 20 161,0 6 0,0 1 110,0-1 0,0-2 30,0-3 1,2 1 69,3-1 0,-2-4 65,7 0 1,-6-7 32,6 2 1,0-4 290,4-1 0,1 0-59,0 0 0,4-8 105,0-6 0,1-2-75,-6-9 1,-4 3-58,0-3 1,-7-2-146,2 2 1,-10 3 4,-5-3 1,-4 9-266,-6 2 1,-2 6 105,-7 8 1,1 1-620,4 4 1,-2 8-335,6 6 1,6 7 902,4-1 0,39 35 0,5 9 0</inkml:trace>
  <inkml:trace contextRef="#ctx0" brushRef="#br0" timeOffset="1769">2056 298 7744,'15'-14'778,"-1"-1"0,-4 2-259,0 3 1,-5 4 540,4 6-633,-5 0 0,4 0-31,-3 0 1,-4 6-231,4 4 0,-3 3-87,-2 2 1,0 1-220,0 3 0,0-3 174,0 4 1,0-4-548,0-1 0,5-1 190,-1 1 1,3-2 27,-2-3 1,-2 1 85,7-6 1,-1 0 66,6-5 1,1-7-85,4-3 1,2-7 87,7-3 1,1-6 470,-1 2 0,0 3-165,0 1 0,-5 4 1047,1 2 0,-7 4-123,1 0 1,-3 7 211,-1-2 1,-2 10-735,-4 5 0,3 9-67,-7 5 1,-1-1-492,-4 1 0,7-1-379,3 1 1,3 2-845,1-6 1,7-2 756,4-9 1,9-2-1774,4-7 1,5-2 182,0-3 2044,-5-9 0,-3-35 0,-6-12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7:51.289"/>
    </inkml:context>
    <inkml:brush xml:id="br0">
      <inkml:brushProperty name="width" value="0.08571" units="cm"/>
      <inkml:brushProperty name="height" value="0.08571" units="cm"/>
    </inkml:brush>
  </inkml:definitions>
  <inkml:trace contextRef="#ctx0" brushRef="#br0">44 249 7762,'0'-15'911,"-1"9"183,-4 6 0,3 8-692,-3 11 1,2 6-217,-2 9 1,2-2-1126,-7 7 1,7-2 464,-2 2 1,3-3 473,2-7 0,20 13 0,4 3 0</inkml:trace>
  <inkml:trace contextRef="#ctx0" brushRef="#br0" timeOffset="250">642 292 7762,'6'-21'0,"-2"4"1661,5-8-1268,-5 8 1,0 2-241,-8 10 1,-5 3-55,-5 2 0,-6 0 165,1 0 0,-7 7-55,2 3 0,-4 4 221,-1 6 1,2-3-128,2 8 1,-2-1-153,2 5 1,4-3-215,2 3 1,4-8 184,6 9 0,2-6-611,7 0 0,2-1 267,3-4 1,9-4-1033,11-1 1,10-6 88,9-8 1165,0 0 0,4-8 0,6-3 0,0-1 0,0 0 0</inkml:trace>
  <inkml:trace contextRef="#ctx0" brushRef="#br0" timeOffset="542">904 307 7762,'0'-21'0,"0"5"289,0-4 1,5 9 1199,0 1-1172,0 7 1,-5-2-107,0 10 0,0 8-134,0 6 0,0 7 81,0-1 0,0 4 4,0 5 1,0-3-64,0 3 1,0 1-140,0-1 0,0 0 22,0-5 1,0-1-192,0-4 0,5-3 247,0-6 0,8-2 2,1-3 0,1-4 172,4-6 1,4-6-79,1-4 0,-1-5-26,1-4 1,-5-5 53,6-10 1,-7 1 24,1-6 0,-3 0-82,-1-4 0,-2 1-168,-4 3 1,3-2 9,-7 7 0,0 2-380,-5 8-1231,0 2 811,0 14 853,0 2 0,-7 38 0,-1 9 0</inkml:trace>
  <inkml:trace contextRef="#ctx0" brushRef="#br0" timeOffset="750">1502 103 7762,'2'-24'886,"2"-1"0,3 8-487,3-3 0,3 10-140,-4 6-364,4 2 0,0 8-184,-3 4 1,-4 3 187,-6 2 0,0 1 31,0 3 1,0 2-198,0 4 1,-6 2 109,-4-3 0,-1-1 157,1 1 0,-42 46 0,24-27 0,0 0 0</inkml:trace>
  <inkml:trace contextRef="#ctx0" brushRef="#br0" timeOffset="1051">1896 365 7773,'14'-14'0,"1"-1"0,-1 1 1971,1-1-803,-1 7-209,1 1-264,-7 7 81,-1 0-568,-7 0 1,-7 5-59,-3 0 0,-3 7-33,-1-3 1,-1 6-143,1 4 1,6-1-16,3 6 1,-2-6-303,2 2 0,1 1 248,4-2 1,6 5 66,4-4 1,3 4 271,1-4 1,6 4 27,-1-5 0,1 1 512,-6-6-594,-6 1 1,-5-2-21,-12-3 1,-14-4-1107,-16-6 1,-3 0 207,-2 0 727,1 0 0,-8-13 0,0-3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7:50.881"/>
    </inkml:context>
    <inkml:brush xml:id="br0">
      <inkml:brushProperty name="width" value="0.08571" units="cm"/>
      <inkml:brushProperty name="height" value="0.08571" units="cm"/>
    </inkml:brush>
  </inkml:definitions>
  <inkml:trace contextRef="#ctx0" brushRef="#br0">59 409 7740,'-2'-10'628,"-3"0"155,4 7 0,-11 3-760,7 10 0,-4 4 13,4 6 1,-2 2-143,3 8 0,2-1 106,-3 0 0,3-5-67,2 0 1,0-6 22,0 2 0,0 1 10,0-2-158,0 1 106,7-6 28,1-6 33,7-1 1,-1-14-75,1-2 1,-1-9 70,1-2 0,1-4-21,4 5 1,1-12 54,3 2 1,3-4 2,-2 4 0,2 0 89,2 0 1,-6 6 176,-3 4 1,-4 3 223,-2 1-201,-6 7-51,-1 1 1,-7 14-42,0 3 1,-2 3-104,-3 1 1,4 7-25,-4 3 1,-2-1-163,3 1 0,-1-6-24,5 2 1,0-4-146,0-2 0,5 1 81,-1 0 1,8-7-8,-3-3 0,4-4 125,2-1 0,0 0-43,-1 0 0,1-6 229,-1-4 0,6-5-49,-1-4 0,5 3 60,-4-4 1,-1 6 67,-4 4 0,-2-3 144,-3 3 0,3 4-65,-4 1 1,-1 3-55,2 2 1,-5 2-325,5 3 1,-7 3 98,2 7 0,1-1-307,-1 1 0,0-1-229,-5 1 1,0-1-1270,0 1 1793,0 0 0,6-27 0,3-6 0</inkml:trace>
  <inkml:trace contextRef="#ctx0" brushRef="#br0" timeOffset="157">452 59 7755,'7'-15'0,"1"1"591,6-1 0,3 7-455,2 3 0,5 4-443,10 1 0,2 6 93,3 4 0,0 3 214,-10 1 0,10 33 0,-8 8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7:53.473"/>
    </inkml:context>
    <inkml:brush xml:id="br0">
      <inkml:brushProperty name="width" value="0.08571" units="cm"/>
      <inkml:brushProperty name="height" value="0.08571" units="cm"/>
    </inkml:brush>
  </inkml:definitions>
  <inkml:trace contextRef="#ctx0" brushRef="#br0">1 118 7737,'4'-10'874,"1"0"1,7 7-1176,-3-2 1,6 2 137,4-2 0,9 3 372,6-3 1,2 4-106,-2 1 0,-4 0 107,4 0 0,-9 0-5,-6 0-133,-3 0 1,-6 0 4,0 0 1,-7-2 369,2-3-1038,-4 4 350,-7-12 240,4 5 0,-17-13 0,3-2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7:54.456"/>
    </inkml:context>
    <inkml:brush xml:id="br0">
      <inkml:brushProperty name="width" value="0.08571" units="cm"/>
      <inkml:brushProperty name="height" value="0.08571" units="cm"/>
    </inkml:brush>
  </inkml:definitions>
  <inkml:trace contextRef="#ctx0" brushRef="#br0">329 480 7736,'0'-15'-64,"0"1"0,0-6-100,0 1 1,0-1 263,0 6 1,0 4 650,0 0-116,0 7 0,-1-2-226,-4 10 1,-3 6 8,-7 14 1,-1 2-233,-3 17 1,-2 3-178,-4 11 0,-1-1-56,7-4 1,-5 2-251,4-6 0,1 1-192,4-1 1,5-10 248,1 0 1,6-9-1849,-2-5 1050,3-11 1038,2-7 0,7-72 0,1-16 0</inkml:trace>
  <inkml:trace contextRef="#ctx0" brushRef="#br0" timeOffset="199">198 334 7742,'15'-71'0,"-1"11"136,1-3 0,0 16 299,-1 13 1,6 9 534,-1 6 0,7 9-533,-2 5 1,2 5-67,-2 5 0,2 5 36,-6 9 0,-2 6-128,-9 9 1,-2 3-20,-7 7 0,-13 6-47,-7 3 1,-7-2-158,-7-3 1,-2-4-129,-3-5 0,-3 3-309,3-3 0,-1-4-27,1-1 0,-2-4-463,7-6 0,5-3-1705,5-7 1400,6-5 1176,4-3 0,53-51 0,17-12 0</inkml:trace>
  <inkml:trace contextRef="#ctx0" brushRef="#br0" timeOffset="475">606 640 7775,'15'0'558,"4"2"93,1 3 0,-1 4-354,-4 11 0,-1-2 70,1 6 0,-2 0-490,-3 5 1,1-4 35,-6-1 1,0-6 1,-5 1 1,-7-7 120,-2-3 0,-9-5 189,-2 0 0,-1-2-43,2-2 1,3 0-94,-4 0 1,4-2-58,1-2 1,6-9 8,-1-7 0,7-1 7,-2 2 0,3-2-5,2-4 0,7-2-58,2 2 0,6 0 44,4 0 1,1-2-312,9 2 1,-1 3-151,10-3 1,1 8-179,5-3 0,5 4 65,-1 1 1,1 6-943,-5-1 1487,-7 7 0,5 48 0,-5 20 0</inkml:trace>
  <inkml:trace contextRef="#ctx0" brushRef="#br0" timeOffset="1192">1219 742 7775,'9'-10'935,"1"1"0,-5 4-530,5-5 0,-2 5-146,1-4 1,4 4-93,-3-5 1,3 0 44,2-4 1,-6-1 112,1 1 1,-5-1-137,5 0 1,-7 1-155,2-1 0,-4 1 228,-1-1-317,0 7 0,-1-3 40,-4 6 0,-3 0-147,-7 5 0,1 6-73,-1 4 1,1 3 119,-1 2 0,0 4-143,1 1 1,6 4-75,3-5 1,3 6-211,2-6 0,2 5 240,3-4 0,3-1 19,6-4 1,7-5-105,4-1 1,7-6 16,2 2 1,5-3 447,-5-2 0,7-2-108,-3-3 1,0-7 405,1-8 0,-9-1-96,-1 2 0,-1 1 29,-9-7 1,1 8 75,-6-3 0,-5 4 197,-5 1 0,-2 1-155,-2-1 1,-11 6 62,-4-1 0,-9 7-383,0-2 1,-2 5 60,1 5 1,-1 3-138,7 6 0,-5 2-150,4 4 0,6-2-313,4 6 0,2-6 239,-2 1 1,-1 2-104,6-1 0,0-1-384,5-4 1,8-2 258,7-4 0,1-2-51,8-7 0,1 0 80,4 0 1,0-7 337,0-2 0,0-11-6,0-4 0,-4-5 116,-1-5 1,-1-3-49,1-7 0,2-6 161,-7-4 0,2-4 98,-1-5 1,-6 4-132,1 1 1,-7 8 910,-8 11 0,0 10 159,0 9-218,0 11 0,-2 9-397,-3 9 0,-3 11-146,-6 4 1,-2 9-133,-4 1 0,-1 6-46,-3-1 0,-4 3-222,4 2 1,3-1 66,2 1 0,2 0-190,3 0 0,1-1 116,3 1 1,4-11-784,6-4 1,6-5 113,4 0 0,4-7-105,6-8 1,2-6 168,8 2 1,0-5-21,4-5 0,-3-4 172,3-11 0,-3 2 4,-2-6 0,0 2 293,0-3 0,-4-2-50,-1 2 0,-11 4 162,2 2 1,-9 8 231,4 1 0,-7 5 949,2-5-453,-4 7-179,-1-3 0,2 12-456,3 4 1,-3-2 122,2 2 0,-2-1-1051,-2 6 1,2 1 443,3 3 0,-4-2 396,4 2 0,3 4 0,0-1 0</inkml:trace>
  <inkml:trace contextRef="#ctx0" brushRef="#br0" timeOffset="1331">2341 436 7775,'0'-14'0,"0"-1"-102,0 7 0,-1 1-421,-4 7-294,3 0 817,-4 7 0,-1 40 0,-1 16 0</inkml:trace>
  <inkml:trace contextRef="#ctx0" brushRef="#br0" timeOffset="1708">2720 524 7775,'21'-30'157,"-5"3"38,4 3 1,-6 3 474,-4 6 88,-3 0 0,-14 7-423,-3 3 1,-4 4-139,-6 1 1,3 6-1,-8 4 1,3 5-53,-3 4 1,-1-1-105,7 6 0,0 0-114,4 6 1,0-1-305,1 0 1,1 0-25,3 0 1,4 0-405,6 0 1,0-4 305,0-1 1,6-8 123,4-1 1,9-7 178,6-8 1,7 0 36,2 0 1,6-11 111,-1-4 1,-3-9-43,-2-1 1,-3-2 198,-2-2 1,-5-7-38,1-3 1,-8-1-71,3 1 1,-6-2 811,-4 7 0,-3 7 9,-7 7 362,0 11 0,-2 5-462,-3 14 0,2 6-289,-7 14 0,-4 5-382,-6 4 0,1-2-308,4 2 1,2-2-865,3 2 0,-3 2 621,4-7 0,1 0-1720,-2-5 2218,7-6 0,-4-15 0,7-10 0</inkml:trace>
  <inkml:trace contextRef="#ctx0" brushRef="#br0" timeOffset="1832">2851 684 7775,'7'-15'0,"-4"1"1033,7-1 0,0 1-412,4-1 0,1 5-228,-1 1 1,7 4-496,4-5 0,4 5-454,5-5 1,3 6 37,7-6 0,-1 7 518,1-2 0,13-10 0,3-1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7:59.154"/>
    </inkml:context>
    <inkml:brush xml:id="br0">
      <inkml:brushProperty name="width" value="0.08571" units="cm"/>
      <inkml:brushProperty name="height" value="0.08571" units="cm"/>
    </inkml:brush>
  </inkml:definitions>
  <inkml:trace contextRef="#ctx0" brushRef="#br0">248 256 7738,'8'-14'355,"-2"5"1,-6 11 495,0 13 1,-1 7-784,-4 12 0,-3 5 3,-7 10 1,-6-4-513,-3 4 1,-4-4 192,-1-1 0,0-5-225,0 0 0,6-9-133,4-1-133,3-6 386,8-15 353,1-8 0,39-66 0,9-22 0</inkml:trace>
  <inkml:trace contextRef="#ctx0" brushRef="#br0" timeOffset="183">219 198 7738,'8'-29'0,"6"-1"0,1 9 0,4 7 0,-1 1 1404,2 8 0,2 0-634,8 5 0,-1 2-190,0 3 1,-2 4-216,-2 11 0,-11-2-249,-9 6 0,-3-5-46,-2 6 1,-13-3-177,-7 3 1,-6 2-95,-3-3 0,0-3-391,0-1 0,1-4-121,4-1 0,-2-2-932,7-4-494,-1 4 2138,6-11 0,64-41 0,16-18 0</inkml:trace>
  <inkml:trace contextRef="#ctx0" brushRef="#br0" timeOffset="508">612 183 7742,'21'-16'232,"4"-3"1,-3 4 290,3 0 0,-3 2 62,3 9 1,2-1 430,-3 5 1,-2 0-668,-3 0 0,-4 6-258,-6 4 1,3 3-360,-8 1 0,1 1 211,-5 0 0,-1-1-640,-4 1 1,-3 4 254,-7 1 0,-4-1-40,-1-4 0,1-1-10,4 1 1,-4-5-125,-1-1 0,1-4-100,4 5 298,7-7 367,2 4 1,6-14-12,0-3 1,8-4 91,6-6 1,8 3 86,7-8 1,0 6 159,0-6 1,5 3-43,0-2 0,5 2 87,-5 8 0,6 1 705,-1 3 1,-3 4-420,-2 6 0,-10 1 116,-4 4 0,-4 3-292,-2 7 1,-5 4-343,-5 1 0,-2 6-214,-2-2 1,-2 4-195,-2 1 0,-1-7-193,-10-2 0,4 1-633,-9-2 1,4 1 1143,2-6 0,-1-19 0,0-4 0</inkml:trace>
  <inkml:trace contextRef="#ctx0" brushRef="#br0" timeOffset="641">1414 37 7742,'0'-9'0,"0"-1"-286,0 0 286,0 2 0,-19 34 0,-6 15 0</inkml:trace>
  <inkml:trace contextRef="#ctx0" brushRef="#br0" timeOffset="1251">1837 96 7742,'0'-23'0,"-2"4"367,-3 9 0,2 3 489,-7 7 0,-4 0-506,-6 0 1,-6 7 5,2 3 1,2 7-220,-3 3 1,3 7-9,-3 3 0,4-1-195,7 5 1,1-3-172,3-2 0,3 0-217,7 0 1,2 0 172,3 0 1,10-6-86,9-4 0,5-9-205,5-5 1,-2-3 167,7-2 1,-6 0 45,1 0 0,-4-7 115,0-3 1,-6-4 221,0-6 0,-6 4 47,1-3 0,-2-2 67,-3 1 1,-1-4 104,-3 5 0,1-3 230,-6 3 1,5 3-191,-5-4 0,1 4 116,-1 2 0,-3 4 114,2 0 0,-2 5 182,-2-4-198,0 5-314,0-2 0,-2 6-150,-2 0 1,-6 1 97,-10 4 1,3-1-169,-8 5 0,6 1 4,-5 5 0,6-1 39,-2 1 1,4-6-86,2 1 0,1 2 68,3 7 0,-1-6 4,6 6 1,0-11 1,5 7 1,0-4 6,0 4 1,1 0-48,4-1 1,3-6-113,7-3 0,4-3 53,1-2 1,1 0-101,-2 0 0,-1-2 19,6-3 1,-4-4 52,4-11 0,1 2 43,4-6 1,-2 1 204,-3-1 1,4-2 344,-4 7 0,2 1 187,-1 8 1,-4-1 697,-7 6 0,6 0-85,-1 5 1,-4 8-607,-6 7 1,-5-1-76,0 6 0,-2 1-157,-2-2 0,-2 6-350,-2-6 1,-6 0-336,-10-4 1,-1 0-402,-3-1 1,-2-4 706,7 0 0,-14-20 0,3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23:30:38.438"/>
    </inkml:context>
    <inkml:brush xml:id="br0">
      <inkml:brushProperty name="width" value="0.08571" units="cm"/>
      <inkml:brushProperty name="height" value="0.08571" units="cm"/>
    </inkml:brush>
  </inkml:definitions>
  <inkml:trace contextRef="#ctx0" brushRef="#br0">30 175 7945,'-2'10'2506,"-3"0"-1674,4-7-715,-6 10 1,7-10-248,0 7 127,-6-7-381,4 4-236,-4-7 0,12-2 340,4-3 0,3-3 6,1-6 1,1-6 142,-1 1 0,6-6 266,-1 6 0,6 0-87,-6 4 1,5-4 149,-4-1 1,-1 2 6,-4 9 1,-1-3 782,1 7-666,0 0 0,-6 7-26,1 3 0,-7 3-400,2 7 1,-3 6-287,-2 3 0,0-1-366,0 1 0,0-1 152,0 1 0,0 2 604,0-7 0,0 7 0,0-3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7:57.656"/>
    </inkml:context>
    <inkml:brush xml:id="br0">
      <inkml:brushProperty name="width" value="0.08571" units="cm"/>
      <inkml:brushProperty name="height" value="0.08571" units="cm"/>
    </inkml:brush>
  </inkml:definitions>
  <inkml:trace contextRef="#ctx0" brushRef="#br0">495 234 7726,'6'-21'1,"-3"0"261,7-4 0,-7 4 1097,2 7-556,-3-1-485,-9 1 0,-6 5-27,-6 5 1,-7 2-84,2 2 0,1 6-194,-1 4 0,1 5 18,-1 4 0,3-1-5,6 6 0,7 1 22,3 4 1,4 0-238,1 0 1,6 0 98,4 0 1,3 1 88,1-1 1,1-5 116,-1 0 0,-4-6 43,0 2-122,-7-4 0,4-2-35,-7 1 1,-9-7-104,-5-3 1,-9 1-19,-11-1 1,-5 0-183,-9-5 1,4 0-107,0 0 1,2 0-298,8 0 1,7-2-198,7-2 1,10-5 380,6-5 1,15-2 518,8-4 0,59-15 0,-31 12 0,0 0 0</inkml:trace>
  <inkml:trace contextRef="#ctx0" brushRef="#br0" timeOffset="173">801 59 7734,'14'-15'0,"1"1"0,-5 1 899,-1 3 202,-5 4 1,2 7-611,-6 4 1,0 3-73,0 7 1,-6 6 15,-4 3 1,-3 5-165,-2 5 1,-1-1-220,-3 5 0,2 1 63,-2 5 0,3-2-1058,1-3 0,6 3 151,-1-3 792,7-3 0,9 6 0,10-5 0</inkml:trace>
  <inkml:trace contextRef="#ctx0" brushRef="#br0" timeOffset="506">655 409 7738,'6'-15'509,"4"-1"62,10-4 1,-3 8-212,8-8 1,1 12 249,8-7 0,1 6-253,4-1 1,-2 4-157,-3 6 1,-9 0-101,-1 0 0,-11 0-50,-3 0 1,-5 1-200,4 4 0,-6 3-36,2 7 1,-8 4-222,-2 1 0,-6 1-207,1-2 0,-3 2 245,-1 3 0,-1 2 54,0-6 0,3 1-313,2-2 621,-3-3 1,11 5-48,-3-6 1,5-7 78,5-3 0,5-3 51,9-2 1,4-12 283,6-2 1,2-9 110,3 4 1,-8-7-209,3 1 1,-5-1 29,1 2 1,-6-2-30,-9 7 1,1-1-402,-6 6 1,-2-1-105,-8 1 0,-8 4-133,-6 0 0,0 7 77,4-2 0,2 5-349,3 5 644,-3-3 0,25 30 0,-3 0 0</inkml:trace>
  <inkml:trace contextRef="#ctx0" brushRef="#br0" timeOffset="1073">1632 234 7738,'-15'-8'361,"0"-5"136,1 3 1,-2 4-110,-4 1 1,4 3 28,-3 2 0,-4 7-205,-1 2 0,3 9-3,1 1 0,4 7-98,1-1 1,7-3 64,3 3 0,4-1-473,1 5 1,1-6-26,4-4 1,3-3-299,7-1 1,6-5 204,3-1 0,5-5-123,6 1 1,-5-10 219,4-5 0,-3-3 79,-2-2 0,0-6 254,1-3 0,-1-3-72,0-3 1,-5-4 83,0 0 0,-6-6 196,2 1 1,-6-2 242,-4 3 0,-4 4 831,-6 9-30,0 4 1,-1 13-564,-4 3 1,2 5-307,-7 5 0,0 10-186,-4 9 1,-1 4-4,1 1 0,-1 1-681,0 5 1,1-5 120,-1 4 1,6-1-195,-1 1 1,7-8-176,-2 3 1,3-5-536,2 0 0,0-3 664,0-6 1,2-2 81,3-3 0,3-4 509,6-6 0,1-1 0,-1-4 0,6-5 0,-1-9 0,6-4 51,-6-6 0,9-2 30,1-3 1,-5 2 118,5-7 0,-3 6 176,3-1 1,0 3 1732,1 2-810,-8 7-570,-1 1-520,-13 12 0,-8 5-184,-9 8 0,-11 6 208,-4 10 1,-8 1 189,-2 3 1,0 4-179,4-4 1,8-2-43,2 3 0,-1-6-77,2 6 1,6-8-100,8 3-567,3-4 0,17-3 359,9-3 1,12-4-2046,12-6 2226,4 0 0,17-3 0,11 0 0,6-1 0,0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8:01.773"/>
    </inkml:context>
    <inkml:brush xml:id="br0">
      <inkml:brushProperty name="width" value="0.08571" units="cm"/>
      <inkml:brushProperty name="height" value="0.08571" units="cm"/>
    </inkml:brush>
  </inkml:definitions>
  <inkml:trace contextRef="#ctx0" brushRef="#br0">183 159 7756,'0'-43'0,"2"5"555,3 4 882,-4 10-988,6 9 1,-7 11-174,0 8 0,0 6-220,0 10 0,-2 7-12,-3 7 0,-3 2-20,-6-2 1,-1-2-1,1 7 0,-1-5-143,0 5 1,6-7-166,-1 2 1,0-4-171,-4-6 0,1 2-124,3-7 199,-3 1 198,11-12 1,-4-3 22,6-10 1,3-8 28,7-7 0,1-4 131,14 5 1,-1-6 196,5 6 1,0 1 89,0 8 0,-4-1 227,-1 6 1,-1 0-225,1 5 0,-3 7-50,-6 2 0,-7 6-127,-3 5 1,-10 2 24,-5 7 1,-10 1-182,-4-1 0,-8-5-97,-2 0 1,-5-6-318,5 2 0,0-4-41,5-2 1,1-6-1043,4-3 1538,9-3 0,54-47 0,18-12 0</inkml:trace>
  <inkml:trace contextRef="#ctx0" brushRef="#br0" timeOffset="1025">752 451 7775,'14'-7'0,"1"1"427,0-4 0,-1-3 469,1 4-495,-1-4 0,-6-2 215,-3 0-347,-3 1 1,-4-1-6,-3 1 1,-3 6 102,-6 3 1,-7-2-219,-4 2 0,3 1 64,-3 4 0,3 4-186,-3 1 0,-2 8 2,3 2 0,1-1-119,-1 6 1,6 3-56,-2 1 0,4-2-165,2 3 0,4-3 116,0 3 0,7 1 8,-2-7 1,3 1-48,2-6 0,2-4 20,3 0 0,8-7 30,6 2 0,7-5 60,-1-5 1,2-3 42,2-7 0,-4-1 55,-1-4 0,-1 3 148,1-8 1,2 8 53,-7-3 0,-1-1 248,-8 2 0,1 4 144,-6 5 90,6 1-119,-9 1 69,4 1-636,-6 7 0,0 7-63,0 2 0,2 4-103,3 2 1,-2-1 23,7 1 1,-5 4-103,4 1 1,-4-1 12,5-4 1,0-5-115,4-1 1,-4-6 227,0 2 1,-1-3 0,6-2 0,4-2 174,1-3 0,4-3-48,-4-6 0,5-2-22,0-4 1,1 4 149,-2-3 1,2 2 257,-7 3 0,1 4 121,-6 0 201,1 7 96,-7-3-506,-1 12 0,-7 2 3,0 7 1,-5-1-256,0 1 1,-7 0-354,3-1 0,2 1-505,2-1-1063,-3 1-318,7-1 1578,-6 1 1,9-7 68,3-3 1,4-3 170,11-2 0,-2 0 406,6 0 0,0 0-14,5 0 0,5-7 0,0-3 0,0-1 63,-4 1 0,-1-3 17,0 4 1,0-4 300,0-2 0,-1 1 397,-4-1 0,-3 0 131,-6 1 0,-6 1 180,1 3 85,-7-3-419,4 5-637,-7 0 0,-7 1-7,-2 7 1,-4 7-75,-2 3 0,1 4-55,-1 6 0,0-4-340,1 3 1,4 2-600,0-1 1,7-1-463,-2-4 683,4 6 0,9-5 399,6 4 1,3-11 164,7-4 0,2-3 190,8-2 0,-3 0-92,3 0 0,1-7 79,-1-2 0,5-9 11,-5-2 0,0-1 453,-5 2 1,0-4-113,1-6 0,-8 5 28,-2-1 1,-4 8-91,-2-3 0,-5 4 364,-5 1-538,-2 7 1,-8 2-84,-4 6 0,-3 1-30,-2 4 1,1 3 48,-1 7 1,1 4-143,-1 1 0,0 6-88,1-2 0,-1-3-73,1-2 1,6 3-31,3-3 0,3 0-627,2-4 624,0 0 0,13-7-59,6-3 0,9-5 206,6-5 0,-2-5-68,7-10 0,0-2 195,5-7 1,-2-4-61,-3-6 1,1 1 50,-6-11 1,-4-3 120,-6-1 1,-13 2 228,-1 3 1,-7 11 294,-3 7 0,-8 9 718,-7 12 0,1 2-441,-6 7 1,4 8-409,2 7 0,-1 6-404,1 8 1,4 5-317,0 0 1,2 7-411,-2-3 1,4 5 607,6 0 1,1-4 247,4 0-226,3 0 0,59 18 0,12 3 0</inkml:trace>
  <inkml:trace contextRef="#ctx0" brushRef="#br0" timeOffset="1374">3099 261 7775,'0'-22'0,"5"-4"820,0 6 1209,-1 1-1609,-4 11 0,-1 1-178,-4 7 0,2 12-69,-7 2 1,0 11-1,-4-1 1,-4 5-123,3 5 0,-2-3 108,7 3 0,2-3-378,-2-2 1,7 0-141,-2 0 0,3-1-438,2-4 1,7-3 485,2-6 0,6-2 8,4-4 1,4-2 210,6-7 0,0-12 184,1-2 0,-3-11 110,-3 1 1,2-5-104,-6-5 0,-6 2 404,-4-7 1,-7 5-87,2-5 0,-10 6-12,-4-1 1,-11 10-283,-4 5 1,-4 3-326,-1 1 0,5 7 13,0 3 0,4 3-230,-4 2 0,6 7-476,-1 3 0,4 9 381,5 5 1,4 2-582,6-1 1095,0 2 0,65 15 0,16 12 0</inkml:trace>
  <inkml:trace contextRef="#ctx0" brushRef="#br0" timeOffset="1676">3376 363 7775,'14'-14'0,"1"4"706,0 0 1,-1 2-221,1-1 0,-6 2 60,1 7 1,-7 2-97,2 3 0,-3 3-63,-2 6 0,0 1-66,0-1 0,0 6 76,0-1 1,-5 2-325,0-1 1,-1-4 79,1 3 1,3-2-418,-3-3 1,4-4 192,1 0 55,0-7 0,1 3-256,4-6 0,5-1-367,9-4 1,2-8 293,4-6 0,2-7 22,-2 1 1,2 3 1266,2-3 0,-6 8-469,-4-3 1,-2 10 877,-3 5 0,-4 4-424,0 1 0,-2 1-214,1 4 1,-1 3-483,-3 7 1,-3 4-352,3 1 0,1 4 27,-1-4 1,5-1-132,-5-4 1,8-1-1328,1 1 1,2-2 629,9-4 0,-1-2 919,5-7 0,33-52 0,7-13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8:04.798"/>
    </inkml:context>
    <inkml:brush xml:id="br0">
      <inkml:brushProperty name="width" value="0.08571" units="cm"/>
      <inkml:brushProperty name="height" value="0.08571" units="cm"/>
    </inkml:brush>
  </inkml:definitions>
  <inkml:trace contextRef="#ctx0" brushRef="#br0">292 143 7770,'0'-29'0,"0"0"1,5 6 686,0 4 0,-1 3 273,-4 1-494,0 7 1,-1 5-150,-4 12 0,-3 9-117,-7 16 1,-4 3-19,-1 7 1,-6 6-76,2 4 0,-2 3-49,2 1 0,-2-1 104,7-4 1,-6-3-443,6-6 1,4-2 123,6-3 1,4-10-609,-5-9 281,7-11 231,-4-2 1,12-9 9,0-3 0,11-4 85,-1-11 0,4-1-64,1-3 1,2-4 65,7 4 1,-4 1 156,-1-1 0,-5 5-116,6-6 1,-7 7 275,1-1 0,-3 8-13,-1 1 1,1 5 144,3-5-204,-2 7 1,4 1 61,-7 7 1,-4 8-106,0 2 1,-7-1-40,2 6-1,-4 1-168,-1-2 1,5 2-27,0-1 1,2-9-24,-3 4 0,5-5 104,5-1 1,1-2 16,-1-7 1,1 0-211,-1 0 0,3-2-221,2-3 0,-3-8 569,4-6 1,-6-2-61,-4 1 1,1 4 627,-6-3 0,0-2 648,-5 1-365,0 1 1,-2 6 55,-2 3-518,-4 4 0,-7 12-253,0 4 1,7 3-157,3 1 1,-1 3-719,1 2 1,0-3 447,5 4 0,0-4-2041,0-2 2282,7 1 0,27-20 0,13-5 0</inkml:trace>
  <inkml:trace contextRef="#ctx0" brushRef="#br0" timeOffset="131">656 274 7799,'5'-14'0,"0"-1"-241,6 1 1,-4 4-387,3 0 1,-2 7 626,-4-2 0,-2 10 0,-2 42 0,-8 16 0</inkml:trace>
  <inkml:trace contextRef="#ctx0" brushRef="#br0" timeOffset="425">992 376 7799,'6'-14'0,"4"-1"0,-2 1 863,2-1 1266,-7 7-1685,3 2 1,-12 6-185,-4 0 0,-3 1-202,-1 4 0,-1 3-85,0 7 0,2-1-222,4 1 1,2 4 124,7 1 0,0 1-88,0-2 0,0-1-10,0 6 1,5-4-64,0 4 0,0-6 80,-5 1 0,5-2 25,0-3 1,-2 1 341,-8-1 1,2 1-51,-7-1 1,-1-4-124,-9 0 1,2-7 204,-6 2 0,6-3 656,-1-2-850,3 0 0,20-59 0,6-14 0</inkml:trace>
  <inkml:trace contextRef="#ctx0" brushRef="#br0" timeOffset="581">1225 245 7799,'14'-8'1459,"1"3"0,0 5-518,-1 5 0,-1 5-262,-3 9 1,1 4-464,-6 6 1,0 7-348,-5 3 1,-2 1-274,-3-1 1,2 2-597,-7-7 1,1 6 123,-6-1 1,1-5 875,-1-5 0,-19 7 0,-5-6 0</inkml:trace>
  <inkml:trace contextRef="#ctx0" brushRef="#br0" timeOffset="933">1152 551 7799,'29'-19'0,"0"0"0,2-1 301,3 6 0,0 4 470,10 0 1,-4 5-300,9-5 0,-5 7-78,-6-2 1,-8 4-257,-11 1 1,-3 0 39,-1 0 0,-7 1-115,-3 4 0,-4-2-58,-1 7 0,-4 0-170,-1 5 0,-7-1-26,3 1 0,1-1-258,-2 1 0,5-1-175,-5 1 206,7 0 1,-4-1 167,7 1 1,0-6 47,0 1 1,7-7 17,3 2 1,8-3 305,1-2 1,12-7 516,-2-2 0,2-4-179,-7-2 1,2-4 263,-7-1 0,-1 1-85,-8 4 0,-4 1-213,-6-1 1,-1 1-503,-4-1 0,-8 2 124,-7 3 1,1 2-932,4 3 1,1 4 199,-1-4 1,1 5-694,-1 5 1376,7-4 0,14 32 0,11-1 0</inkml:trace>
  <inkml:trace contextRef="#ctx0" brushRef="#br0" timeOffset="1316">1925 464 7799,'14'-7'407,"1"1"144,-1-4 1,1 2-42,-1 3 1,1 4 116,0-4 0,1 3-169,3 2 1,-3 2-126,4 3 1,-4-2-131,-1 7 1,-1-1-216,1 6 0,-6 0-284,1-1 0,-7 1 30,2-1 1,-10 2-344,-4 4 1,-4-6 15,-2 1 0,-4 0-388,-1-6 1,-1-1 442,2 2 1,7-7-174,-2 2 450,9-3 280,-1-9 1,7-1-27,4-6 1,3-2 49,7-4 1,1 4 284,3-4 1,-1 4 33,6 2 1,1-1 313,4 1 0,0-1 224,0 0 1,0 6-355,1-1 1,-1 7 140,0-2 0,-5 3-262,0 2 1,-11 7-174,2 2 0,-9 4-195,4 2 0,-7 6-198,2 3 0,-8-1-219,-2 1 1,-6-4-569,1 4 1,2-5 927,-2 6 0,-12-7 0,-9 3 0</inkml:trace>
  <inkml:trace contextRef="#ctx0" brushRef="#br0" timeOffset="1465">2522 376 7799,'15'-22'2810,"-7"1"-2138,-2 13-672,-6 1 0,-13 27 0,-3 4 0</inkml:trace>
  <inkml:trace contextRef="#ctx0" brushRef="#br0" timeOffset="2167">2930 449 7799,'7'-14'0,"-6"-1"0,4 1 1089,-3 6 0,-9 1-486,-2 7 0,-4 0-371,-2 0 0,-4 7-122,-1 2 0,-1 4-157,2 2 0,3 4-583,-4 1 1,6 4 428,4-5 1,-1 6-545,6-6 1,0 2 172,5-1 1,6-4 62,4 3 0,5-4 222,4-5 1,1 1 286,9-6 0,-3 0 0,8-5 0,-4 0 0,0 0 0,0 0 23,4 0 0,-3-7 41,3-3 1,-2-3 521,3-1 0,-5-6-259,4 1 1,-5-5 422,-4 4 1,1 1-124,-7 4 0,-1 1 571,-8-1-387,-4 1-413,-6 5 0,-2 3-275,-2 6 0,-6 0-138,-10 0 0,3 0-84,-8 0 1,1 6 153,-5 4 0,5 3-332,-1 2 1,6-1-66,-5 1 1,6-1-166,-2 1 0,6 0 206,4-1 0,4 1-62,6-1 1,6-1-246,4-3 1,9 1 191,5-6 0,4 0-156,1-5 0,-1-2 226,-4-2 0,2 0 242,-7-5 1,-1 4 144,-8-5 1,1 5-22,-6-5 139,0 7 598,-5-3-279,0 6-71,0 0 0,2 5-486,2-1 0,5 6-288,5-5 0,2 0 164,4-5 0,2 0-138,8 0 1,-1 0 132,0 0 1,5-3 207,0-7 0,6-6 0,-1-13 0,2-4 0,-2-6 0,-4-1 0,-6-14 0,-1 2 437,-4-1 0,-9 6 646,-10 13 1,-4 7-43,-1 12 0,-6 8 615,-4 7 0,-3 13-793,-1 12 1,-7 15 90,-4 9 1,3 7-880,-3 8 1,7 0 6,-1 4 0,3 4-4602,1-4 4520,7-3 0,2 4 0,9-6 0,7-1 0,6-2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8:08.356"/>
    </inkml:context>
    <inkml:brush xml:id="br0">
      <inkml:brushProperty name="width" value="0.08571" units="cm"/>
      <inkml:brushProperty name="height" value="0.08571" units="cm"/>
    </inkml:brush>
  </inkml:definitions>
  <inkml:trace contextRef="#ctx0" brushRef="#br0">292 392 7782,'0'-14'935,"0"-1"-448,0 1 0,0 4 282,0 0 0,-2 5-389,-2-4 0,-6 5-185,-10-1 1,3 4-25,-8 1 1,1 0-85,-5 0 0,0 6-87,-1 4 0,8 8-297,2 1 0,4 2-379,2-1 0,1-4 358,3 3 0,3-2-433,7-3 0,7-1 197,3-3 0,9 1 60,5-6 1,6 0 255,4-5 0,3-2 55,7-3 1,-1-4 157,1-11 0,-5 2 25,0-6 0,0 0 52,4-5 0,-4-7-66,0-3 0,-6-3 566,1-2 1,-12 1 157,-7-1 0,-2 7 454,-8 3 0,-7 9-492,-8 6 0,-4 9 46,-6 5 0,-7 15-377,-7 5 1,-5 9-249,5 0 0,0 5-191,5 5 1,4-1 124,1 6 0,8-5-518,1 5 1,7-5-325,8 4 0,3-5-615,7 1 1,6-5 324,13-5 1105,7-3 0,53-19 0,-35-3 0,1 0 0</inkml:trace>
  <inkml:trace contextRef="#ctx0" brushRef="#br0" timeOffset="500">992 392 7782,'0'-21'0,"5"0"757,-1-3 1,1-2-246,-5 7 0,0 4 67,0 5 0,0 5-183,0-4 1,-6 5-77,-4 0 1,-4 4-62,-6 4 1,2 5 92,-6 5 0,1 6-197,-1-1 1,-2 7-116,7-2 0,-1-1-493,6 1 0,6-1 311,3 1 0,3-3-570,2-6 1,2-1 235,3 1 1,3-7 72,6-3 0,1-3 25,-1-2 0,3 0-17,2 0 1,-3-7 175,4-3 0,-4 2 13,-2-2 1,-4 1 39,0-6 24,0 1 0,-2 4 365,-3 0-189,-4 7 165,-1-4 0,2 7-100,3 0 1,-4 2 103,4 3-251,3 3 0,0 5 8,7-3 1,4 1-164,1-6 1,4 0 28,-5-5 0,7 0-61,-1 0 0,4-2 7,5-3 0,-3-8 197,3-6 1,-4-7-67,0 2 1,-1-5 342,0-5 0,-6-4 169,-4-5 1,-8 0 349,-1 5 1,-7 4 835,2 9-454,-3 4-590,-9 13 0,4 5-182,-7 13 1,2 6-179,-1 13 1,-9 5-182,3 0 1,-3 6-246,4-1 0,-1 2-106,1-2 1,1 1-518,3-6 0,2 0-305,3-5 1,3-6 454,-3-4 0,5-2 209,5-3 1,5-6-87,9-3 579,4-3 0,23-18 0,9-7 0,4-1 0,0-1 0</inkml:trace>
  <inkml:trace contextRef="#ctx0" brushRef="#br0" timeOffset="758">1779 392 7782,'14'-16'0,"1"-2"0,-2-1 663,-3 1 0,1 0-136,-6-1 0,0 7 462,-5-2-323,0 3 138,0 2-581,0 3 0,-2 6-1,-3 0 1,-4 6-346,-11 4 0,2 5 168,-6 4 0,5 4-871,-6 6 0,6 0-10,-5 0 1,6 0-370,-2 1 0,6-3 660,4-3 1,4 2 201,6-6 0,1-2 372,4-9 1,5-2-107,9-7 0,9-2 303,6-3 1,5-1-267,-5-4 1,0-3 900,-5 3 0,0 2-207,0-1 0,-6 5-5,-4 0 1,-4 0-323,-5-1-557,2 4 0,-8-6 297,5 7-67,-5 0 0,2-6 0,-6-2 0</inkml:trace>
  <inkml:trace contextRef="#ctx0" brushRef="#br0" timeOffset="999">1079 130 7782,'15'0'0,"-1"0"-186,1 0 1,4-5 99,1 0 0,6 0 121,-2 5 1,10 0-128,5 0 1,3 5 91,2 0 0,9 3 0,9 2 0,4-2 0,1 0 0</inkml:trace>
  <inkml:trace contextRef="#ctx0" brushRef="#br0" timeOffset="1283">2479 582 7782,'0'-15'0,"0"1"238,0-1 0,1 7 646,4 3-884,-3 4 0,-2 7 0,-8 2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8:18.114"/>
    </inkml:context>
    <inkml:brush xml:id="br0">
      <inkml:brushProperty name="width" value="0.08571" units="cm"/>
      <inkml:brushProperty name="height" value="0.08571" units="cm"/>
    </inkml:brush>
  </inkml:definitions>
  <inkml:trace contextRef="#ctx0" brushRef="#br0">0 73 7735,'2'-14'1460,"3"-1"0,-4 6-688,4-1 0,5 7-439,4-2 1,3 3-454,7 2 0,-5 0-978,6 0 1098,5 0 0,40-6 0,14-2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8:14.040"/>
    </inkml:context>
    <inkml:brush xml:id="br0">
      <inkml:brushProperty name="width" value="0.08571" units="cm"/>
      <inkml:brushProperty name="height" value="0.08571" units="cm"/>
    </inkml:brush>
  </inkml:definitions>
  <inkml:trace contextRef="#ctx0" brushRef="#br0">0 117 7742,'0'-14'0,"0"-1"999,0 0-94,0 7-245,7 2 0,7 7-249,11 4 1,4 3-46,5 7 0,0-2-269,10-3 0,-2 1-168,11-6 1,2 0-213,8-5 1,-4 0 237,-1 0 1,-6-2-1073,-8-3 1,-7-1 498,-3-4 0,-16-3-929,-9 3 1547,-5-3 0,-43-21 0,-10-4 0</inkml:trace>
  <inkml:trace contextRef="#ctx0" brushRef="#br0" timeOffset="131">467 88 7742,'-8'15'0,"-5"2"1336,3 8 0,-3 5-619,-1 14 0,-1 8-398,0 6 1,-4 2-840,0 8 1,-1-8 263,6-1 1,4-3-794,0-7 1,5-5 131,-4-6 917,5-5 0,11-17 0,9-11 0</inkml:trace>
  <inkml:trace contextRef="#ctx0" brushRef="#br0" timeOffset="425">744 467 7742,'11'-19'488,"4"-1"1,4 7 610,1 8 1,-4 7-929,3 8 0,-1 3-219,2 16 1,-9-3-229,3 8 1,-9-4-13,0 0 0,-5-1-20,-5 0 0,-3-2 168,-6-2 0,-6-4 108,1-7 1,-6-5 62,6-5 0,4-2 233,6-2 1,5-2-102,0-2 1,4-9-55,4-7 1,6-6-152,10 2 1,2-5 93,7-5 0,2 1 12,3-6 1,-1 9-109,6 1 1,-5 1-168,4 9 0,-5-6-80,1 6 0,-3 6-98,-2 8 0,-7 3-620,-2 2 1009,-4 7 0,-1 20 0,-1 12 0</inkml:trace>
  <inkml:trace contextRef="#ctx0" brushRef="#br0" timeOffset="791">1487 613 7742,'2'-16'223,"3"-4"1,-2 2 370,7-6 0,-5 5-154,4-6 0,-4 3-119,5-3 1,-7-1 11,2 7 1,-3-2-76,-2 2 1,-2 7-1,-3-2 1,-3 9-89,-7 0 1,-6 5-79,-3 5 0,-3 8 85,-3 6 0,1 7-66,0-2 1,2 5-292,2 6 1,4-5 122,7 4 1,6-8-472,3-1 0,3-8 152,2 3 1,8-6-11,7-4 1,6-3 160,8-7 1,0-2-40,0-3 1,0-8 233,1-6 0,-1-1 251,0 6 0,-2-1 525,-2 0 1,-4 1 50,-7-1 721,-6 1-634,5 6-675,-11 1 0,3 9-372,-10 3 0,-1 3-490,-4 6 1,2 1 271,3-1 0,3 1-361,-3 0 1,-1-1-747,1 1 0,0-5 209,5-1 1279,0-6 0,26-9 0,7-10 0</inkml:trace>
  <inkml:trace contextRef="#ctx0" brushRef="#br0" timeOffset="1100">1779 482 7742,'8'-15'0,"5"-4"458,-3-1 1,3 6 59,1 4 1,-4 7 325,0-2 1,-6 5-529,6 5 0,-7 3-210,2 6 1,-3 2 153,-2 4 1,-2-4 101,-3 4 0,2 1-186,-7-2 1,2 0-67,-1-4 0,-3 0-54,7-1 0,-4-4 60,4 0 1,-2-2-1074,3 1 767,2-2 0,-3-7-637,10 0 1,8-11 289,6-4 1,7-9 162,-1-1 1,4 3 270,5-3 1,-5 3 464,0-2 1,0 2 329,-5 8 0,-2 1 224,-3 3-455,-3 4 1,-3 7-108,-3 4 0,-4 3-10,-6 7 1,-5 4-368,1 1 1,-8 6-390,3-2 1,-3-1-898,2 1 1,-1-6 622,6 1 1,0-3-1553,5-1 2238,0-7 0,26-14 0,7-11 0</inkml:trace>
  <inkml:trace contextRef="#ctx0" brushRef="#br0" timeOffset="1349">2435 467 7742,'6'-29'880,"4"0"0,3 0-367,2-1 0,-6 6 1370,1 0-1062,-7 12-172,4-7-485,-7 17 0,-7 2 45,-2 10 0,-4 8-255,-2 1 1,5 7-17,1-1 0,0 2-37,0 2 1,-3 0 118,8 1 0,-1-1-133,5 0 0,0-2-5,0-2 0,-2 1 70,-3-7 0,4 5-323,-4-4 253,3-1-970,-4-4 365,-2-7 0,-7-2-427,0-6 0,2-8 1150,4-6 0,9-53 0,8-19 0</inkml:trace>
  <inkml:trace contextRef="#ctx0" brushRef="#br0" timeOffset="1941">2887 103 7742,'14'-15'0,"1"2"265,0 3 1,-6 5 327,1 10 0,-7 7 243,2 12 0,-3 7-320,-2 12 0,-2 8-31,-3 2 0,-5 5-36,-9 6 0,-4 7-140,-6 7 0,0-1 4,0-4 1,1 0 40,4 0 1,3 0-380,6 0 0,2-15-293,4-9 0,2-12-34,7-13 1,8-4 231,7-11 0,6-4-323,8-10 1,5-4-111,0-11 1,5-2-227,-5-8 0,0 0 492,-5-4 0,-6-5-56,-4-10 0,-9 2 175,-5-6 0,-3 4 0,-2-4 0,-9 6 322,-5-2 1,-7 9-173,-8 1 1,0 6 394,-1-1 0,1 10-136,0 5 1,6 2 220,4 3-285,3 6 0,9-4-76,7 8 1,13-1-67,12 5 0,7 0-166,2 0 0,8-5 126,2 0 1,1-6-6,9 1 0,-9 2 228,-1-2 1,-7 5-37,-8-4 0,-6 5-22,-4-1-57,-3-3-33,-8 7 0,-8-4-18,-9 10 1,-4 1-118,-2 4 0,1 5 10,-1-1 1,0 2 65,1 9 0,1-6-258,3 5 1,-1-4-23,6 4 1,0-6-348,5 1 536,0 4 1,7-8 114,2-1 1,11-6 73,4-8 0,5-6-86,5-4 1,-1-9 327,6-6 0,-7-2-84,2-2 1,-5-1 41,-5 1 1,-3 0-116,-6 0 0,-7 1-103,-3 4 1,-5-2-33,-5 7 1,-9 4-186,-11 6 0,-1 5-121,2-1 0,-2 4 111,7 1 0,-6 6-986,6 4 1,1 3 1121,8 2 0,17 44 0,9 13 0</inkml:trace>
  <inkml:trace contextRef="#ctx0" brushRef="#br0" timeOffset="2232">3659 350 7742,'7'-14'251,"-1"-1"62,4 1 1,3 4 250,-3 0 0,3 5 655,1-4 1,-4 5-192,0 0 0,1 2-502,8 2 1,-4 2-364,0 2 0,-1 5-1,-4 5 0,1 1-94,-1-1 0,1 6 1,-6-1 0,0 5-175,-5-4 0,0 4-97,0-4 0,0-1-401,0-4 0,-5-1 120,0 1 0,-6-7 188,1-3 1,2-4-11,-2-1 0,6 0 43,-6 0 1,7-6 211,-2-4 1,3-9-68,2-6 0,7-2 27,2-2 0,6 0-180,4-1 1,-1 3-226,6 3 0,1 3-82,4 6 1,0 2 200,0 3 1,-1 4 376,-4 6 0,10 26 0,-3 6 0</inkml:trace>
  <inkml:trace contextRef="#ctx0" brushRef="#br0" timeOffset="2692">4242 350 7742,'0'-14'0,"5"4"369,0 0 0,7 2 552,-3-1 0,-1 2 24,2 7-473,0 0 0,3 2-164,-4 3 1,3 3-53,-7 6 0,0 1-183,-5-1 0,0 1 0,0 0 1,0-1-107,0 1 81,-7-1-241,5 1 1,-6-2-186,3-3 62,4-4 0,-6-8 113,7-2 0,2-5-79,3-5 0,3-2 105,7-4 1,-1 2 55,1-6 1,6 5 55,3-6 1,4 8 127,1-3 0,-5 10 274,0 6 0,-1 2 4,1 2 0,-3 0 190,-6 0 0,-5 6-221,-1 4 0,-5 8-74,0 1 0,-2 1-259,-2-6 0,-2 1 35,-2 0 1,-3-6-68,-3 1-73,-3-7 1,10 4-562,-7-7 44,7 0 191,-3-7 0,14-1 222,6-6 0,1-1 75,4 0 0,4 1 534,1-1 0,-1 2 55,1 4 0,-4-3 270,4 7 1,-6 1-319,1 4 1,-1 6 108,2 4 0,-9 3-186,4 1 1,-11 2-124,1 4 0,2-4-774,-2 4 0,-1 1 399,-4-2 0,-6-1-1230,-4-8 1,2 3-1074,-2-4 2494,7-2 0,10-20 0,9-12 0</inkml:trace>
  <inkml:trace contextRef="#ctx0" brushRef="#br0" timeOffset="3224">5132 307 7742,'0'-15'0,"0"1"192,0-1 1,0 5 288,0 1 0,5 4 77,-1-5 0,3 7 193,-2-2-74,-4-3-433,12 6 0,-11-6 652,3 3-538,-4 4 0,-2-6-143,-4 7 0,-3 0-84,-7 0 1,1 7-118,-1 2 1,1 4 51,-1 2 1,0 1-152,1 3 1,-1 2-73,1 4 0,1 2 66,3-2 0,4-3-348,6 3 1,0-6 168,0 5 1,6-6 56,4 2 1,4-9 142,6-1 0,2-7 112,8 2 0,0-4-38,4-1 1,-3-6 155,3-4 1,-3-4 217,-2-6 1,0-3-152,0-6 1,-4 0 85,-1 0 0,-8-2-12,-1-3 1,-2 3 105,-8-3 0,-1 4-102,-4 0 1,-1 8-63,-4 2 0,-8 6-29,-6 4 1,-1 4-30,6 6 0,-6 1-575,1 4 0,1 3 246,8 7 1,-1-1-579,6 1 0,0-1 312,5 1 1,0 0 125,0-1 1,2-1 96,3-3 0,4 1 190,11-6 0,2 6 101,8-1 0,-1-2-51,0 2 0,0-5 371,0 5 0,-5-6-6,1 6 1,-7 0 130,1 4 0,-9 1-256,-5 0 1,-4 1-140,-1 3 0,-6-3-95,-4 4 0,-3-4-175,-2-1 0,-4-1-768,0 1 0,-1-1 18,6 1-455,-1-7 0,0 3-1064,1-6 2385,6 0 0,60-37 0,20-9 0</inkml:trace>
  <inkml:trace contextRef="#ctx0" brushRef="#br0" timeOffset="3364">5875 234 7747,'7'-15'0,"2"1"0,4 1 264,2 3 1,-5-1 331,-1 6 1,1 2-964,5 7 1,-7 4 69,-3 7 1,-4 0-337,-1-1 0,-1 1 633,-4-1 0,-23 27 0,-11 6 0</inkml:trace>
  <inkml:trace contextRef="#ctx0" brushRef="#br0" timeOffset="3464">5802 525 7747,'-14'7'1366,"1"-4"-602,3 7-674,4-7-90,6 3 0,6-25 0,2-5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8:13.206"/>
    </inkml:context>
    <inkml:brush xml:id="br0">
      <inkml:brushProperty name="width" value="0.08571" units="cm"/>
      <inkml:brushProperty name="height" value="0.08571" units="cm"/>
    </inkml:brush>
  </inkml:definitions>
  <inkml:trace contextRef="#ctx0" brushRef="#br0">723 234 7733,'-14'0'168,"-1"0"203,1 0 1,-3 0-276,-2 0 0,3 11 81,-4 4 0,2 11-74,-1 3 0,3 2-130,-4 7 0,4-4 133,2 5 1,4-5-156,0 5 1,7-8-183,-2-2 1,10-8 216,5-11 1,3 1 20,1-6 1,6-7-7,-1-7 1,7-6-12,-2-4 0,4-4 19,1-6 1,-6 5-46,-4-1 0,2 8 482,-1-3 1,-3 4 535,-7 1 366,3 1-954,-5 6 1,0 3-1,-3 10 1,-10 4-224,-4 11 1,-4 2-157,-2 8 1,0 4-903,1 0 1,-1 5 514,1-5 0,6 0-1180,3-5 0,3-2 1552,2-2 0,33-37 0,7-14 0</inkml:trace>
  <inkml:trace contextRef="#ctx0" brushRef="#br0" timeOffset="327">811 117 7733,'-41'-34'281,"-2"0"1,7 8-114,-8 12 1,4 6 70,-4 8 0,0 13 14,0 6 0,-1 13 30,-3 7 1,1 11-29,-7 9 1,6 2-55,-6 12 1,9 3 83,1 12 0,8-1 21,12 1 1,5-7-397,9-4 0,13-15 131,17-9 1,15-19-615,19-9 0,9-14 210,5-6 1,3-7-107,2-7 1,0-8 356,0-12 1,0-6 218,0-4 0,-7-3 54,-3-2 0,-5-6 330,-4-4 1,-4-9-276,-6-5 1,-13-3 15,-7-2 1,-8 6-333,-6 4 1,-10 5 10,-10 5 1,-16 15-48,-8 14 0,-6 8-6,-4 6 0,-1 5-1411,-4 10 1553,4 3 0,-4 5 0,10-3 0,4-4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8:20.689"/>
    </inkml:context>
    <inkml:brush xml:id="br0">
      <inkml:brushProperty name="width" value="0.08571" units="cm"/>
      <inkml:brushProperty name="height" value="0.08571" units="cm"/>
    </inkml:brush>
  </inkml:definitions>
  <inkml:trace contextRef="#ctx0" brushRef="#br0">107 219 7794,'-29'-14'0,"1"-6"0,4 1 1187,3 6 1,16 1-503,10 8 1,6-1-291,19 5 1,-1-2-215,14-3 1,4 2-1,12-7 1,7 5-330,7-4 1,0-1 150,5-5 1,-10 6-579,-5-1 1,-5 5 336,-4-5 0,-12 7-659,-13-2 1,-11 4 280,-9 1 1,-5-2-409,1-3 675,-4 4 0,-2-11 121,-4 7 0,1 1 218,-5 4 0,-3 0-23,-7 0 0,1 3 609,-6 6 0,0 3-326,-6 12 0,1 2 737,0 8 1,5-2-200,0 7 1,-1-5 38,-4 5 1,6 0-569,4 5 1,3 0-273,1-1 0,1 3-14,-1 2 0,7-7-199,3 2 0,10-9 226,5 0 0,54-22 0,16-7 0</inkml:trace>
  <inkml:trace contextRef="#ctx0" brushRef="#br0" timeOffset="284">953 409 7801,'16'-28'0,"3"4"0,-3 4 1142,4 11 236,-4 2 1,-1 14-991,-1 2 1,-6 11-387,-3 4 0,-3-1-310,-2 1 1,-2 2 282,-3 8 1,-3-8-189,-6 3 1,-1-5 38,1 1 1,-6-3-482,1-2 207,-1-4 0,7 0 134,4-6 273,2-7 1,7-3 164,0-10 0,2-4 27,3-6 1,3-2-37,6-7 0,6-5-74,-1 0 1,5 0 25,-4 4 1,6 1 68,-2 0 1,5 2-281,5 2 0,-3 4-251,3 7 0,2-1-6,-2 0 0,-2 7 401,-8 4 0,-9 28 0,-9 8 0</inkml:trace>
  <inkml:trace contextRef="#ctx0" brushRef="#br0" timeOffset="634">1609 496 7801,'6'-14'0,"-3"-3"158,7-2 1,-5 1 314,5-6 0,-7 6-94,2-1 1,-4 2 130,-1 3 1,-1 4-201,-4 0 0,-3 5 12,-7-4 1,-4 6-282,-1-2 1,-7 10 115,-2 4 1,4 4-120,-4 2 0,5 4-110,0 1 1,1 7-184,3 2 1,9-4-71,-3 4 1,9-3-336,0 3 1,3-5 297,2 0 1,12-11-39,2 2 0,10-10-129,1 0 1,9-5 119,5-5 0,1-3 425,-1-7 1,-3-4 272,-7-1 1,0 1 340,0 4 0,-8 1-174,-6-1 0,-2 5 1102,-8 1-896,-1 5-438,-4-2 1,-6 8-630,-4 2 0,2 1 279,-2 10 1,6-9-364,-6 9 1,7-4 192,-2 4 1,3-1-179,2 1 474,0-7 0,26 5 0,6-5 0</inkml:trace>
  <inkml:trace contextRef="#ctx0" brushRef="#br0" timeOffset="974">1944 423 7801,'13'-19'0,"-3"-1"756,3 1 189,-5 11 0,1 1-419,1 7 1,-7 2 24,2 3 0,-3 3-191,-2 7 1,0-1-110,0 1 0,0-1-213,0 1 1,0-1 20,0 1 1,0 0-113,0-1 170,-7 1-208,6-1 0,-6-4-510,7 0 57,0-7 0,2 2-88,3-10 1,3-3 251,6-7 1,6-1 310,-1-3 1,6 1 208,-6-6 1,5 6 341,-4-2 1,-1 6-181,-4 4 1,-1-1 269,1 6 1,-5 0 74,-1 5-270,-5 0 0,2 6-202,-6 4 0,0 3 34,0 2 1,-5 4-698,0 1 0,-4-1 284,4-4 1,0-1 76,5 1 0,0-1-941,0 1 1,2-1 1067,2 1 0,37-7 0,14-1 0</inkml:trace>
  <inkml:trace contextRef="#ctx0" brushRef="#br0" timeOffset="1173">2542 438 7801,'6'-21'266,"4"-4"0,3-2 426,1-2 1,-4 0 482,0-1 217,-7 8-515,3 1-291,-6 13-202,0 1-210,0 20 0,2 3-83,3 13 0,1 1 124,4-1 1,3 2-1,-3 3 1,3-2 1,1 7 1,-1-8-133,-3-2 1,-2 0-101,-3-5 1,-3-1 112,2 1 0,-10-8-231,-9-1 0,-6-2-287,-8-8 0,-2 0-541,-3-5 0,5-2 18,0-3 1,6-3-1669,9-7 2611,-1 1 0,33-52 0,8-14 0</inkml:trace>
  <inkml:trace contextRef="#ctx0" brushRef="#br0" timeOffset="1381">2833 73 7801,'7'-21'0,"-4"5"1758,7-3-1243,-1 9 1,6 4 87,-1 6 1,-4 6-74,0 4 0,-5 9 69,4 5 0,-5 6-223,1 4 0,-4 1-126,-1 4 0,0 3-187,0-3 0,-1 2-192,-4-3 0,3-2-783,-3-7 0,-1 2 498,1 3 1,-5-8-1092,5 3 1,0-9 1504,5-1 0,39-29 0,10-8 0</inkml:trace>
  <inkml:trace contextRef="#ctx0" brushRef="#br0" timeOffset="2015">3416 336 7803,'0'-21'161,"5"5"40,0-4 1,0 4 527,-5 1 0,-2 6-250,-3-1 0,2 7 45,-7-2 0,1 3-93,-6 2 1,1 2-29,-1 3 0,-1 3-224,-4 6 0,9 1-72,-4-1 1,4 8-2,-4 2 0,3-1-164,2 1 1,3-2-501,7 3 1,0-3 66,0-2 58,0-4 1,2 4 124,3-11 0,3-2 20,6-7 1,1 0-150,0 0 1,1-7-111,3-2 1,-3-4 106,4-2 0,-6 0 25,-4 1 1,3 1 185,-3 3 1,-2-1 12,2 6 1,-5-5 1408,4 5-480,-5 1-359,8 4 0,-8 1-105,5 4 0,-5-2 89,1 7 1,1-5-188,-1 5 1,6-7-281,-1 2 0,3 1-67,1-1 0,1 0 65,0-5 0,-1 0-8,1 0 0,-1-7 69,1-2 0,1-6-8,4-4 1,-4-4 9,3-6 1,-3-7 18,-1-3 1,0 2 622,-1-2 0,-4 8-282,0 2 1,-7 7 1734,2 7-1408,-4 7 1,-1 3-233,0 10 1,-6 5-204,-4 9 0,2 5 0,-2 10 0,5 2-81,-4 3 1,5 1-169,0-6 1,2 5 75,2-5 1,0 0-197,0-5 1,0-1-401,0-4 1,8-3 169,7-6 1,1-7-19,8-3 0,0-4-74,6-1 1,5-8-181,4-6 0,-3-2 301,-2-9 0,-3 6 138,-2-5 1,-5 1 193,0-1 0,-6 3 202,2 6 0,-6 0 579,-4 1-458,-4 6 930,-6 1 1,0 14-453,0 2 0,0 4-284,0 2 0,0 4-667,0 1 1,7-1-789,2-4 0,1-1-1766,5 1 2758,-10-7 0,40-14 0,-5-11 0</inkml:trace>
  <inkml:trace contextRef="#ctx0" brushRef="#br0" timeOffset="2198">3897 161 7803,'0'-21'0,"0"-3"255,0 9 0,8 2 224,7 13 0,8 0-652,11 0 1,3-2-323,7-3 1,-1 2 387,1-6 0,0 4-54,0-5 0,-4 5 10,-6-5 1,-1 7 150,-14-2 0,-13-3 0,-7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8:24.547"/>
    </inkml:context>
    <inkml:brush xml:id="br0">
      <inkml:brushProperty name="width" value="0.08571" units="cm"/>
      <inkml:brushProperty name="height" value="0.08571" units="cm"/>
    </inkml:brush>
  </inkml:definitions>
  <inkml:trace contextRef="#ctx0" brushRef="#br0">409 451 7762,'-15'-21'0,"-6"5"455,-3-4 0,-4 11-237,-1 4 0,-2 5-105,-3 5 0,2 4-59,-7 11 1,7-2 89,-2 6 0,4-1 20,6 1 0,5 3-57,9-2 0,3 1-319,7-2 0,4 0 0,5-9 0,3 3-1,12-9 0,2-2 104,8-2 0,-3-4-82,3-1 1,-2-6-3,2-4 1,-3-8-101,3-1 1,-3-2 97,-2 1 1,0-2 66,0-7 0,-1-7 69,-4-3 0,4-5-71,-4-4 0,-1-4-13,1-6 1,-11 1 121,1 3 1,-9 8 215,0 11 0,-8 3 518,-2 13 1,-8 6 929,-2 8 0,1 11-1089,-6 9 0,-1 8-283,2 11 0,-5 3 5,4 7 0,1 1-120,4 4 1,1-3-1,-1 8 1,2-2-136,3 1 0,4 2-322,6-6 1,8-5-90,7-6 1,7-7-440,12-2 0,-3-8 115,3-11 0,-3-3 230,-2-7 1,0-7 175,0-3 1,0-4 95,1-6 1,-6-2-31,0-7 1,-1-1 67,1 1 1,-1 0 76,-4 0 1,-3 0 63,4 0 1,-9 4 494,-1 1 654,-7 6-606,4-3-166,-7 13 0,-5 3-105,0 10 1,-2 5-78,3 9 1,2-1-77,-3 6 1,-1 1-128,1 4 0,0-5-342,5 0 0,2-6 172,2 2 1,3-4-28,3-2 0,4-1 167,1-3 1,-1-3 296,6-7 0,2-7-37,3-3 0,1-9 226,-2-5 1,2-4-61,-7-1 0,-1-2 128,-8-3 0,-4 3-102,-6-3 1,-1 5-29,-4 5 1,-8-2-329,-7 7 1,-5 4 63,0 5 1,3 7-499,-3-2 0,3 4-198,-3 1 1,4 11-1409,7 4 2015,6 9 0,21 44 0,11 18 0</inkml:trace>
  <inkml:trace contextRef="#ctx0" brushRef="#br0" timeOffset="517">1531 393 7763,'0'-15'0,"0"-4"0,0-1 325,-6 1 0,2 11 416,-5 3 1,4 10-423,-5 5 1,2 3-141,-2 1 0,-1 7 80,6 3 0,-1-1-102,1 1 1,3-1-153,-3 1 1,4-1 38,1-4 1,1-1 12,4 7 0,-2-12-170,7 1 0,0-3-357,4 4 0,1-7 134,0-3 0,-1-3-237,1-2 1,4 0 128,1 0 0,5-7 90,0-3 1,1-4 137,-2-6 0,4-2 89,-4-7 0,3-1 157,2 1 1,-6 5-41,-3 0 0,-4 6 143,-2-2 1,-4 6 1319,0 4-692,-7-3-254,4 12 1,-12 1-180,0 9 1,-5 6-104,5 4 1,-1-3-228,1 4 1,3 1-335,-3-2 0,4 6-35,1-6 1,6 1-347,4-6 0,0-4 151,4 0 1,-2-7 172,7 2 1,4-4 81,1-1 1,-1 0 310,1 0 0,-1-6 0,1-4 0,2-8-24,-7-1 0,1-5 24,-6 4 0,-4-1 393,0 2 0,-7 2 621,2-2 1,-3 8 968,-2 1-918,0 7-819,0-4 1,0 9-36,0 3 1,-5 3-425,0 6 0,0 6 191,5-1 22,0 1 0,13 20 0,3 7 0</inkml:trace>
  <inkml:trace contextRef="#ctx0" brushRef="#br0" timeOffset="1034">2435 393 7763,'14'-13'0,"1"8"930,0-10-711,-1 11 1,-1-1 462,-3 10 1,-2 3-237,-3 6 1,-4 1-198,4-1 1,-3 6-1,-2-1 1,-5 1 10,0-6 1,0 2-184,5 4 1,-4-9 238,-1 4-661,0-4-15,-2 4-316,6-1 354,-6-6 0,7-3-195,0-10 1,2-3 248,3-6 1,3-2-63,6-4 0,3 2 202,2-6 0,-3 5-82,4-6 1,1 7 557,-2-1 0,1 8-223,-6 1 1,1 2 482,-1-2 0,1 4-200,-1 6 0,-4 0-37,0 0 0,-7 6-163,2 4 1,-3 3-202,-2 1 1,0 1-18,0 0 1,0-1 142,0 1-382,0-1 0,1 1-227,4-1 160,-3-5 0,11-3 92,-4-6 1,4 0 93,2 0 0,0-2 4,-1-2 1,6-5-4,-1-5 0,7-1 156,-2 1 0,-1-1-69,1 1 1,-1 1 742,1 3 1,-1-1-322,-4 6 0,-7 0 967,2 5-859,-3 0 1,-2 6-192,-5 4 1,-2 3-240,-2 2 1,0-1-190,0 1 0,0-1-973,0 1 0,-5-1-7,0 1 218,0 0 0,5-1-155,0 1 1048,0-7 0,52-2 0,13-6 0</inkml:trace>
  <inkml:trace contextRef="#ctx0" brushRef="#br0" timeOffset="1275">3397 539 7763,'13'-21'155,"-8"3"37,9-7 1,-2 8 43,2-3 1,3 2 286,2-1 0,-3 3-191,4-4 0,-9 4-98,-1 2 1,-5 4 505,4 0-124,-6 0-233,4 2 0,-14 2-69,-2 6 0,-4 0-86,-2 0 0,-4 1 34,-1 4 1,-6 8-1,2 7 1,1 1-103,-1-2 0,6-1-103,-1 6-1,4-4-230,6 4 0,2-6-554,7 1 0,0 2-474,0-1 0,7-6 529,2-4 0,6-2-332,4 2 1,4-4 474,6-6 0,-5 0-307,1 0 837,-1 0 0,31-39 0,7-9 0</inkml:trace>
  <inkml:trace contextRef="#ctx0" brushRef="#br0" timeOffset="1568">3689 407 7763,'6'-14'0,"-4"-1"1631,3 1-273,3 6-12,0 1-918,6 7 0,-4 2-154,0 3 0,-7-1-84,2 11 0,-4-7 0,-1 12 1,0-8-158,0 8 1,0-4 71,0-1 0,0-6-398,0 1 1,0-5 57,0 5 1,0-5-365,0 4-60,0-5 188,0 2 1,2-8 158,3-2 1,3-5-88,7-5 0,4-6 206,1 1 0,1-2-4,-2 1 1,2 6 527,3-1 1,-1 1-233,-4 4 0,-2 4 393,2 1-166,-3 3-163,-1 2 0,-7 7-73,-3 2-548,-4 4-164,-7 8 0,-1-5 278,-2 4 1,-3-4-203,8-1 0,-1-1 546,5 1 0,26-1 0,6 1 0</inkml:trace>
  <inkml:trace contextRef="#ctx0" brushRef="#br0" timeOffset="1893">4315 101 7763,'5'-19'65,"0"-1"1,2 3 97,-3 7 0,0 3 1078,5 7-840,-5 0 0,2 7-182,-6 3 0,0 7-19,0 3 0,0 7 99,0 3 1,-5 0 127,0 9 0,-4-2-194,4 2 0,-5 3-530,5-3 0,-4-1 239,4 0 0,-5-5-788,5 1 0,0-8 311,5-2 0,2-8 31,3-1 1,3-7 83,6-8 0,7 0-89,4 0 0,2-11 247,2-4 0,1-8 197,-1 4 1,2-1 133,3 6 1,-5-1 54,0 1 0,-2 6 1026,-7 3 1,-1 3-551,-4 2 1,-2 2 673,-3 3-825,-4 3 1,-8 6-736,-2 1 0,-5-2-115,-5-3 0,-7 1-965,-3-6 1366,2 0 0,-37-5 0,-5 0 0</inkml:trace>
  <inkml:trace contextRef="#ctx0" brushRef="#br0" timeOffset="2082">4374 247 7774,'6'-29'0,"2"5"129,7-1 1,4 7 69,1-1 0,6 8 54,-2 1 1,8 5 376,2-5 0,-4 6-519,-6-6 0,-8 5-353,-1-5-998,-1 7 654,-12-3 586,4 6 0,-51 0 0,-12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8:29.431"/>
    </inkml:context>
    <inkml:brush xml:id="br0">
      <inkml:brushProperty name="width" value="0.08571" units="cm"/>
      <inkml:brushProperty name="height" value="0.08571" units="cm"/>
    </inkml:brush>
  </inkml:definitions>
  <inkml:trace contextRef="#ctx0" brushRef="#br0">407 248 7756,'6'-29'0,"4"0"0,-4 0 753,-1 0 1,-3 4-169,-2 1 1,-7 11-68,-2-2 0,-6 11-224,-4-1 1,-4 3-103,-6 2 0,0 7 44,-1 2 0,-4 11-25,0 4 0,-3 4 4,8 1 1,0 2-152,14 3 0,4-4-189,11 4 1,2-3-34,2-2 1,11-1-283,9-4 0,10-3 212,5-6 0,-2-1-91,2 1 1,-8-1 85,-2 1 1,-6 0 8,-8-1 0,-7 1 210,-4-1 0,-12 1-107,-11 0 0,-7 1 343,-18 3 0,4-3 49,-9 4 1,1-4 136,4-1 1,3-1-293,12 1 1,8-6-140,7 1 0,7-7-407,12 2 1,11-3 216,13-2 0,9-2-235,10-3 0,4 2-132,6-7 1,-4 6-984,-1-6 1563,-12 7 0,20-23 0,-7 1 0</inkml:trace>
  <inkml:trace contextRef="#ctx0" brushRef="#br0" timeOffset="317">698 496 7756,'8'-15'0,"0"3"462,-3 2 1,-3 5 669,3 10 1,-4 3-752,-1 6 1,0 6-172,0-1 1,0 6 72,0-6 0,0 5-76,0-4 0,-1 1-32,-4-2 1,3-3-96,-3 4 1,4-9-183,1-1 0,-2-5-192,-3 5-33,4-7 1,-4 2-278,10-10 1,0-5 272,9-9 0,-1-2-35,11-4 0,2-5 191,8 5 0,-3-6 332,3 7 0,-10 1-52,-4-1 1,-4 11 225,-1-1 0,-2 7 536,-4-3-94,-2 7 0,-9 3-381,-3 10 0,-1 3-57,-4 1 0,-3 1-751,3 0 0,4 1-244,1 3 1,3-3-1935,2 4 1770,0-4 0,7-1-948,3-1 1772,3-6 0,53 12 0,13-4 0</inkml:trace>
  <inkml:trace contextRef="#ctx0" brushRef="#br0" timeOffset="1092">1281 554 7756,'7'-14'0,"3"-1"0,-2 1 281,1-1 0,1 0 57,5 1 1,-6 1 88,1 3 1,0-3-63,4 4 1,-4 0 123,0 0 0,-7 4 41,2-5 1,-3 5 206,-2-4 212,0 5-580,0-9 0,-2 12-147,-3-4 1,-3 3-109,-7 2 1,1 0-145,-1 0 0,-1 2 0,-3 3 0,1 3-230,-7 6 1,8 3-868,-3 2 1,4-3 523,1 4 1,6-4-587,-1-2 0,7 1 519,-2 0 0,10-2 262,4-4 1,9 4 219,2-3 1,1 3 165,-2 2 0,-4 1 90,-1 3 1,-1 4 349,-8 6 0,0 7 341,-5 2 0,-8 0-280,-7 1 1,-7-1-88,-12 6 0,-4 0-26,-5 0 0,-1-9-384,0-6 1,1-3-143,-1-11 1,5 1-203,0-11 0,15-2 136,4-8 1,11-9-152,9-10 1,3-10 66,7-5 0,7 1 29,17 0 1,-1 0 267,6-1 1,0 2-97,4 3 1,3 3 149,2-3 1,-1 4-8,7 0 1,-6 6 50,6 0 1,-7 4-292,1-4 0,-4 0-256,-5-5 1,1-1 187,-6 1 0,0-1 28,-5-4 1,-6-4 245,-3-5 0,-4-1 0,-2 0 0,-4 7 0,0 3 0,-7 3 89,2 2 0,-2 6 296,2 4 498,-3 3 1029,4 1-787,-6 7-96,0 1-591,0 27 1,0-6-128,0 20 0,-2 0 213,-2 10 1,-4 0-126,-7 0 0,5 4-278,1 1 1,0 3-24,0-9 1,-3 4-168,8-8 1,-1-2-27,5 2 1,0-8-335,0-2 0,6-8-400,4-11 0,3 1 358,1-6 1,3-1-171,2-9 1,-1-8 11,6-7 0,-4-6 5,4 2 1,-1-8 189,1-2 0,2-5 106,-7 5 0,1 0 485,-6 5 1,-1 1-194,-3 4 2107,3 3-1593,-12 6 0,6 9 515,-7 6 1,-2 8-321,-3 11 0,4-1-173,-4 6 0,-3-1-197,-2 1 0,2 4-224,-2-4 0,5-1-237,-4 1 0,6-6-498,-2 1 1,3-2-2459,2-3 3114,0 1 0,32-33 0,9-8 0</inkml:trace>
  <inkml:trace contextRef="#ctx0" brushRef="#br0" timeOffset="1215">2156 277 7756,'0'-14'0,"0"-1"145,0 1 85,0-1-865,0 7-637,0 1 1272,6 20 0,-4-3 0,24 50 0,-2 3 0</inkml:trace>
  <inkml:trace contextRef="#ctx0" brushRef="#br0" timeOffset="1500">2389 467 7756,'15'-21'0,"-1"5"86,1-4 0,-2-1 288,-3 2 1,1-1 1493,-6 6-834,0-1-496,-5 1 0,-7 5-231,-3 5 0,-2 2-110,-3 2 1,-4 6-126,-1 4 1,2 8 91,9 1 1,-3 7-327,7-1 0,0 2 2,5 2 1,2 5-269,3 0 0,3 0 201,7-4 1,-2-1 20,-4 0 1,3-5 10,-7 0 1,-1-6 119,-4 2 0,-1-9-344,-4-1 0,-10-7 75,-9 2 0,-4-4-58,-1-1 1,2-1 53,3-4 1,4-3-128,10-7 1,4 1-35,6-1 509,6-6 0,67-34 0,-25 20 0,0 0 0</inkml:trace>
  <inkml:trace contextRef="#ctx0" brushRef="#br0" timeOffset="1766">2725 277 7756,'14'-16'31,"1"-3"0,-1 3 0,1-4 0,-5 4 351,-1 1 0,-4 7 1522,5 3-1253,-7 4 0,4 7-262,-7 4 1,0 9 251,0 6 0,-5 2-233,0 2 0,-7 7 12,3 3 0,1 1-184,-2-1 0,5-1-57,-5-4 1,2-4-125,-1 4 1,2-5-195,7-4 1,0-4-115,0-7 0,2-6 151,3-3 1,8-3-330,6-2 1,7-7 303,-2-2 1,-1-4 293,1-2 0,-4 7 47,4 3 0,-6 4 300,1 1 0,-8 0-218,-1 0 0,-2 1-5,2 4 1,-2 2-1120,-3 2 0,-3 4 203,2-3 625,-2-4 0,11 7 0,3-4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23:30:38.879"/>
    </inkml:context>
    <inkml:brush xml:id="br0">
      <inkml:brushProperty name="width" value="0.08571" units="cm"/>
      <inkml:brushProperty name="height" value="0.08571" units="cm"/>
    </inkml:brush>
  </inkml:definitions>
  <inkml:trace contextRef="#ctx0" brushRef="#br0">392 160 7945,'8'-13'0,"3"4"77,-6-11 0,5 4 140,-5 1 0,0 1 103,-5-1 1,5 1 217,-1-1 0,1 5-199,-5 1 1,-6 6 37,-4-2 1,0 3-278,-4 2 1,7 0 34,-7 0 1,2 7-69,-2 2 1,-1-1-104,1 2 0,1 5-414,3 4 1,-1 0-55,6-4 0,-5 5-488,5-1 1,0-4-118,5-6-9,0 1 1158,7 5 0,1-7-103,7-4 0,-6-2 668,1-2 1,0 2-231,4 3 1,6 1 2,-1 4 0,5 9-16,-4 1 1,4 7 96,-4 7 1,-1 10 36,-4 9 0,-1 11-83,1 4 0,-7 1-614,-3-1 0,-17-5 9,-7-9 0,-9-4-149,-6-6 1,-8-13 104,-6-7 1,-6-13-52,6-6 0,-6-16 161,6-9 1,-4-12 56,8-7 1,10-3 694,15-2 0,9 0-313,5 1 0,5 1 663,5 3 1,9 3-618,11 7 1,9 0-554,5 0 1,8 4-209,1 1 0,7 6-1638,-1-1 2040,2 3 0,0 5 0,5 1 0,5-2 0,-1 1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8:27.865"/>
    </inkml:context>
    <inkml:brush xml:id="br0">
      <inkml:brushProperty name="width" value="0.08571" units="cm"/>
      <inkml:brushProperty name="height" value="0.08571" units="cm"/>
    </inkml:brush>
  </inkml:definitions>
  <inkml:trace contextRef="#ctx0" brushRef="#br0">160 58 7769,'0'-15'2,"0"0"381,0 1 0,1 6-191,4 3 1,-3 5 219,2 5 1,-2 4-13,-2 11 1,-6 9 24,-4 10 0,-3 3-221,-2 2 1,1 4-48,-1 1 1,-1 8-157,-3 1 0,2-1 111,-2 1 1,8-1-438,1-9 1,7-6 218,-2-8 1,10-11-62,4-8 1,11-7-54,4-8 1,4-7-32,1-2 0,2-11 56,3-4 1,-9-5-22,5-5 1,-11 3 229,1-3 0,-6-2-96,-4 2 0,-4 0 200,-6 5 0,-6-2-66,-4-3 1,-4 10 97,-6 0 0,2 6-171,-6 3 0,0 2-568,-5 4 465,6 2 124,2 7 0,52 32 0,11 9 0</inkml:trace>
  <inkml:trace contextRef="#ctx0" brushRef="#br0" timeOffset="458">582 189 7777,'8'-15'0,"5"-4"0,-3-1 0,-2 7 726,2 9 0,-5 2-176,4 2 1,1 3 84,5 7 0,-2 1-442,-4 13 0,3-4-364,-7 4 0,1-1 24,-1 1 0,-3 2-147,2-6 1,-4-1 90,-4-4 0,0-1 152,-5 1 0,-1-2-321,-5-4 1,1-2 89,-1-7 1,-4 5 16,-1 0 1,6-1 156,4-4 0,5-4 8,-5-1 1,7-7-17,-2 3 1,10-6-5,5-4 0,4 2 155,6-2 0,4-2-68,10 2 1,-1-1 234,5 6 1,-5-1 2,1 0 1,2 6 10,-2-1 0,-2 7-42,-8-2 0,-3 3 146,-6 2 0,-5 7-49,-1 2 0,-5 4-77,0 2 0,-2 0-234,-2-1 0,-5 1 51,0-1 1,-4 1-192,4-1 0,-5 1 13,5 0 0,-5-6-94,6 1 281,-1-7-24,5 4 1,6-14 36,4-2 0,3-9 158,1-2 1,-4-6-130,0 2 1,0 1-10,4-1 0,-6 6-81,-3-1 1,-3 3 77,-2 1 1,0 5-484,0 1 0,-7 5-108,-2 0 1,-4 2-905,-2 2 1445,0 6 0,7 35 0,2 14 0</inkml:trace>
  <inkml:trace contextRef="#ctx0" brushRef="#br0" timeOffset="909">1267 189 7777,'30'-15'444,"-8"1"555,-2-1-833,-4 7 1,-6 1-167,-1 7-344,-5 0 1,2 7 572,-6 3 0,-2 7 888,-2 3 1,0 1-673,-5-2 0,4-1-193,-5 7 0,5-8-184,-5 3 1,7 1-342,-2-2-10,-3 1 1,7-6 91,-4 1-48,3-7 42,2-2 0,2-7-108,3-4 1,3-8 138,6-6 1,7-7 91,4 1 1,-3-2 38,3-2 0,-1 0 22,5-1 0,-1 8 490,-4 2 0,2 4-237,-7 1 1,1 6 1003,-6-1-846,1 7 0,-2 3-66,-3 10 1,-4 2-156,-6 3 1,0 0-129,0-1 1,-2 1 34,-2-1 0,2 1-236,-3 0 0,3-1-498,2 1 1,0-6-39,0 1 225,0-7 1,7 4 60,3-7 0,4-2-74,6-3 0,2-8 74,7-6 1,2-7-8,3 2 1,-1 1 255,6-1 0,-7 6 187,2-1 1,-5 4 1088,-5 5 1,2 4-612,-6 6 1,-7 8 864,-8 6 0,-4 3-570,-1 7 0,-1 2-717,-4 8 0,-3-3-798,-7 3 0,0-4 708,1 0 0,6 12 0,1 3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8:35.145"/>
    </inkml:context>
    <inkml:brush xml:id="br0">
      <inkml:brushProperty name="width" value="0.08571" units="cm"/>
      <inkml:brushProperty name="height" value="0.08571" units="cm"/>
    </inkml:brush>
  </inkml:definitions>
  <inkml:trace contextRef="#ctx0" brushRef="#br0">16 74 7747,'6'-21'0,"-3"5"921,7-4 1138,-7 10-1615,4 4-444,-7 6 0,-20 26 0,-4 6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8:35.997"/>
    </inkml:context>
    <inkml:brush xml:id="br0">
      <inkml:brushProperty name="width" value="0.08571" units="cm"/>
      <inkml:brushProperty name="height" value="0.08571" units="cm"/>
    </inkml:brush>
  </inkml:definitions>
  <inkml:trace contextRef="#ctx0" brushRef="#br0">0 59 7780,'0'-15'832,"2"2"-508,3 4 1,5 2 119,9 7 1,4-2-308,6-2 1,7 2-72,2-3 0,0 3-266,1 2 1,-1 0 96,6 0 0,-7 5 103,-3 0 0,-3 13 0,-2-2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8:33.154"/>
    </inkml:context>
    <inkml:brush xml:id="br0">
      <inkml:brushProperty name="width" value="0.08571" units="cm"/>
      <inkml:brushProperty name="height" value="0.08571" units="cm"/>
    </inkml:brush>
  </inkml:definitions>
  <inkml:trace contextRef="#ctx0" brushRef="#br0">433 190 7746,'6'-30'0,"-4"1"0,3 0 0,-4 6 628,-1 4 1,-6 9 876,-4 5 0,-9 4-953,-6 1 0,-2 1-292,-2 4 1,0 5-238,-1 9 0,9 4 100,7 6 1,6 0-493,8 1 1,3 4 224,7 0 0,1 6-149,13-1 0,-1-3 56,1-2 1,-1-4-57,-4 0 1,-7-6 197,2 0 1,-9-1 330,0 1 0,-7-8 171,-7-6 0,-8-2-193,-12 2 1,-8-4-195,-7-6 1,-1 0 120,-8 0 1,10-1-286,0-4 1,12-3-41,7-7 0,4 6-17,15-1 0,7 0-305,8-4 0,9-1-459,5 0 1,10 1 58,5-1 1,-1 1 402,0-1 1,-4 2 502,5 3 0,-6-3-80,1 4 0,3-4-36,2-2 0,-2 1 276,2-1 0,-8 2 134,-2 3 1,-2-3 285,-7 4 695,-1 2-2,-11 1 1,-1 7-583,-7 4 0,-7 10-84,-2 9 1,-4 10-246,-2 5 1,1 5-139,-1 4 1,-4-2-240,-1 2 1,2-2-281,9-3 0,0 1-736,5 0 0,2-2 506,-3-3 0,10-10-305,5-10 1,1-2-200,-1-3 1029,3-6 0,1-53 0,9-20 0</inkml:trace>
  <inkml:trace contextRef="#ctx0" brushRef="#br0" timeOffset="192">608 437 7746,'6'-29'0,"2"2"412,7 2 1,1 0 606,4 5 1,-1 6-491,10 4 1,-1 5-5,11-5 1,-2 7-119,2-2 1,-5 4 34,-10 1 1,-9 1-353,-11 4 1,-2 3 63,-2 7 0,-3-1-306,-7 1 1,-6-1 180,-13 1 0,-5 0-380,0-1 1,-5-1-199,5-3 0,0 3-515,5-3 0,-1-2 242,1 1 1,7-1 821,2 2 0,49-10 0,13-8 0</inkml:trace>
  <inkml:trace contextRef="#ctx0" brushRef="#br0" timeOffset="525">1176 408 7747,'21'-21'0,"-5"5"362,4-3 1,-4-2-30,-1 1 0,-1-4-21,1 4 0,-7 1-69,-3 4 1,-5 1 280,-5-1 1,-3 5-149,-7 1 0,-4 6-46,-1-2 1,-4 3-144,5 2 1,-6 0-1,6 0 1,0 7-77,4 2 1,0 9 65,1 2 0,-1 1-310,1-2 1,6-1-65,3 6 0,-2 0-235,2 6 1,0-8 113,5-2 0,2-4-204,3-2 0,1 1 231,4 0 1,3-6-361,-3 1 367,3-7 0,1 2 39,1-10 0,0-1 327,-1-4 0,-1-3-78,-3 3 1,3 2 386,-4-1 1,0 1-122,0-2 0,-4 2-12,5 3 1,-5 3-246,4-3-590,-5 4 187,9 1 1,-10 0-67,7 0 74,-7 0 382,10 0 0,1 13 0,9 3 0</inkml:trace>
  <inkml:trace contextRef="#ctx0" brushRef="#br0" timeOffset="942">1541 248 7747,'9'-15'75,"1"1"0,-2 4 113,2 0 1,3 5 186,-3-4 0,-2 6 1326,1-2-1263,-5 10 0,7 4-15,-6 11 0,0-2 210,-5 6 1,-2 0-234,-3 5 1,2 0-314,-7 1 1,2-1-31,-2 0 0,-1-2-16,6-2 0,-4 1 35,4-7-506,-7 1-246,11-6-910,-12 1 413,11-7 1,-3-7 511,10-5 0,3-8-61,7 2 0,-1-7 283,1-3 0,1-6 439,4 2 0,-3-5 0,8-5 0,-6 3 0,5-3 0,-1 3 0,1 2 0,2 0 0,-6 0 0,-1 6 544,-4 4 0,-1 2-101,1 3 0,-5 6 913,-1 3 1,-4 3-467,5 2 0,-5 7-237,5 3 0,-7 4-207,2 6 1,1 2-16,-1 7 1,0 1-221,-5-1 1,5 0-129,0 0 0,-1-1-297,-4-4 1,2 3 211,3-2 0,-3-4 337,2-2-1708,4-3 0,-4-3-1520,5-3 1134,-5-3 124,9-7 1635,-12 0 0,32-46 0,-1-11 0</inkml:trace>
  <inkml:trace contextRef="#ctx0" brushRef="#br0" timeOffset="1108">2313 175 7747,'8'-10'1179,"-3"1"0,-2 5-850,2 0 1,-3 8-12,3 6 0,-4 5 162,-1 4 0,0-1-322,0 6 0,-1 1-212,-4 4 0,3-5-636,-3 0 0,-1-4 507,1 4 1,-1-6-768,1 1 0,3-7 950,-3-3 0,-3-25 0,0-2 0</inkml:trace>
  <inkml:trace contextRef="#ctx0" brushRef="#br0" timeOffset="1250">2459 58 7747,'7'-14'688,"-4"-1"1045,7 1-1434,-7 6 0,5 1-218,-3 7-438,-4 0 1,6 7-1762,-7 2 2118,-7 4 0,-20 41 0,-12 9 0</inkml:trace>
  <inkml:trace contextRef="#ctx0" brushRef="#br0" timeOffset="1816">2736 233 7747,'7'-21'0,"-1"0"0,4-3 0,-4 3 0,-6 6 0,-1 6 459,-4-1 1,-3 7 665,-7-2 1,0 3-416,1 2 1,-2 0-302,-4 0 0,9 7-331,-4 2 1,9 9 27,-4 2 1,7 6-421,-2-2 1,10 3 188,5 3 0,7 4-39,3 0 0,-1 0 132,-4-5 1,-1 0 80,1 0 1,-7-1-196,-3-4 0,-3-3 61,-2-6 1,-2-3 101,-3-2 0,-5-3-150,-9-7 1,-4-2-344,-6-3 1,6-3 88,4-6 1,3-1-232,1 0 0,7-1 118,3-3 0,4 1-43,1-6 1,8 4 223,6-4 0,3 4 319,7-4 0,0 0 0,5-5 0,0 0 0,1-1 0,4 1 0,0 0 0,0 2 55,-5 2 0,-2-1 135,-2 7 0,1-2 372,-7 1 1,0 9 650,-4-4 1,-5 11-12,-1-1 0,-4 3-615,5 2 1,-7 11 118,2 4 1,-3 9-230,-2 1 0,0 2-55,0 2 0,0 5-210,0 0 1,-7 0-44,-2-4 1,0-1-24,0 0 1,1-2-97,-2-2 1,-1 1-718,6-7 0,0 0 349,5-4 0,6-7-565,4-3 1,11-5 330,8-5 0,5-1 84,5-4 0,2-3 379,-7 3 0,-5 4 457,-5 1 0,-6 3-3,1 2 349,-9 0-142,-3 7 1,-9 1-163,-3 6 1,-3 1-982,-7 0 0,6-1-405,-1 1 1,2-1 975,-2 1 0,-9 0 0,3-1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8:32.272"/>
    </inkml:context>
    <inkml:brush xml:id="br0">
      <inkml:brushProperty name="width" value="0.08571" units="cm"/>
      <inkml:brushProperty name="height" value="0.08571" units="cm"/>
    </inkml:brush>
  </inkml:definitions>
  <inkml:trace contextRef="#ctx0" brushRef="#br0">73 103 7746,'12'-25'0,"2"1"0,4 8 902,-3 1 0,-1 2-357,1 9 0,-5-1 153,-1 5 1,-5 11-264,0 4 1,-2 15 20,-2 4 0,-2 7-68,-2 3 0,-5 4-121,-5 1 1,-6 6-221,1-2 0,0-1-203,4 2 1,5-7-33,1 1 0,5-2 134,-1-3 1,4-6-1036,1-2 1,6-13 29,4-7 1,11-7-1050,8-8 2108,0 0 0,33-39 0,0-10 0</inkml:trace>
  <inkml:trace contextRef="#ctx0" brushRef="#br0" timeOffset="342">1 482 7746,'6'-15'1071,"-1"2"-803,9 3 0,1-2-215,14 2 1,5-3 170,15-2 0,3 2 350,6 4 0,-5-4-136,1 3 0,-15 3 59,-5 3 0,-12 4-535,-12 4 1,-3 6 76,-7 10 0,-2 2-189,-3 7 0,-5 1 142,-9-1 0,1 0-359,-6 0 0,6-1 136,-1-4 1,2 3 1,3-2 0,-1-3-8,1 3 1,1-8 13,3 3 1,4-9 224,6-1 1,6-7-104,4 2 0,11-11 392,8-9 1,2-6-77,8-8 1,-2-5 36,2 0 0,-5-5-177,-10 5 1,-3 5-28,-6 4 1,-7 8-45,-3-3 0,-10 6-116,-5 4 0,-8 3-555,-1 7 0,-2 2 667,1 3 0,-2 22 0,-8 12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8:40.556"/>
    </inkml:context>
    <inkml:brush xml:id="br0">
      <inkml:brushProperty name="width" value="0.08571" units="cm"/>
      <inkml:brushProperty name="height" value="0.08571" units="cm"/>
    </inkml:brush>
  </inkml:definitions>
  <inkml:trace contextRef="#ctx0" brushRef="#br0">1 694 7785,'6'-42'0,"-3"8"0,7-10 0,0 3-137,4-2 1,6-1-226,-1 0 1,1 2 633,-6 3 882,-6 10-192,5 8 0,-11 14-422,3 7 0,-4 13-133,-1 12 0,-4 14-141,-1 4 0,-5 16-176,5-1 1,-6 10-141,1 0 1,-3 3-342,-1 2 0,1-2 215,3-3 1,-3-3-206,3-6 0,2-1-818,-2 0 0,7-8 69,-2-6 1130,4-13 0,1-12 0,0-9 0,0-3 0</inkml:trace>
  <inkml:trace contextRef="#ctx0" brushRef="#br0" timeOffset="182">205 315 7796,'14'-42'533,"1"3"1,4 10-132,1 9 1,6 6 97,-2 4 1,-1 3-315,1 7 0,-11 2-277,2 3 0,-11 8 16,1 6 0,-5 7 150,-5-2 0,-4 4-131,-11 1 0,1 2 113,-10 3 1,3-3-539,-8 3 0,3-4 231,2 0 1,0-1 249,-1 0 0,1-6 0,0-2 0</inkml:trace>
  <inkml:trace contextRef="#ctx0" brushRef="#br0" timeOffset="732">569 650 7802,'13'-10'-1587,"-3"1"1418,3 5 1,-5-7 179,7 6 0,-6-6-23,1 1 1,-2-3 91,2-2 0,3-1 110,-4-3 1,0 1 267,0-6 1,-6 4-252,2-4 0,2 6 254,-2-1 1,-2 3-130,-8 1 1,2 7-9,-7 3 1,0 3-82,-4 2 1,-1 7-32,1 3 0,-6 11 26,1 8 0,-6 2-49,6 7 0,0 6-167,4 5 1,2-1 67,3-4 0,4 0-269,6 0 0,0-6 97,0 1 0,13-8-338,6-2 0,9-13 50,6-11 1,0-5-111,10-5 1,-4-4 145,9-11 1,-9-7 95,-1-7 0,-5-7 106,5 2 0,-7-3 138,2-1 1,-8 4 128,-1 0 0,-8 0-67,3-5 1,-10 7 238,-6 3 1,-2 10 508,-2 4-133,-6 4 1,-3 8-306,-5 3 0,4 3 469,0 2-546,7 0-63,-3 7 0,6 1-318,0 7 0,1-2 117,4-4 0,3 4-126,7-3 1,-1 3-163,1 1 1,0 3-133,-1 2 0,-6-3 82,-3 4 1,-3-2-24,-2 1 0,0-1 122,0 6 1,-2-1 67,-3 1 1,-3-1 9,-6-4 1,4-3-65,0 4 1,7-4-925,-2-1 595,3-7 0,11-2 60,5-6 0,2-8 457,9-7 0,-1-6 0,24-40 0,11-17 0,-17 23 0,0-1 0,0 0 0</inkml:trace>
  <inkml:trace contextRef="#ctx0" brushRef="#br0" timeOffset="1290">1648 67 7802,'0'-20'479,"0"1"788,0 0-975,0 10 1,0 11-78,0 13 0,-2 19 106,-3 14 1,-4 9-72,-11 6 1,4 2-108,-3 3 0,-2 8-162,1-3 1,1 10 129,4-1 1,2-4-51,3-5 0,4-7-308,6-7 1,0-8-474,0-2 0,6-17 375,4-7 0,3-14-266,2-6 1,4-5 198,1-5 0,-1-3 46,-4-7 1,2-6 295,-2-3 0,3 0-94,-8-6 0,-4 5-28,-1-9 1,-3-2 53,-2 2 1,-2-7 214,-3 3 0,-3 0-151,-7-1 1,-4 7 353,-1-2 1,-5 3-179,0 2 1,-1 6 557,2 4 0,3 4 235,6 6-15,1 2-661,6 7 1,8 2-230,9 3 1,13-4 10,7 4 1,1-3 115,9-2-1,0-2-331,5-3 0,0-3 104,-1-6 0,-2 4-33,-7 0 1,-2 2 82,-12-2 1,-6 2 485,-4 3-194,-7 4 0,2-6 8,-10 7 0,2 0-157,-7 0 0,-4 7 18,-6 2 0,1 9 69,4 2 1,1 1-46,-1-2 1,1 2-162,-1 4 0,7 1-67,3-7 0,3 5-138,2-4 1,0-1 62,0-4 1,7-7-25,3-3 0,4-4 82,6-1 1,1-1 18,3-4 1,4-10 73,-4-9 0,-3-4-69,-2-1 1,-3-2 271,-1-3 1,-7 4-69,-3-4 1,-3 8 102,-2 1 1,-5 8-154,0-3 0,-6 6-204,1 4 0,2 3-525,-2 7 1,5 0 309,-5 0 1,7 7-949,-2 3 1310,4 3 0,14 21 0,3 4 0</inkml:trace>
  <inkml:trace contextRef="#ctx0" brushRef="#br0" timeOffset="1562">2056 431 7802,'5'-14'0,"0"-1"0,6 1 890,-1-1 1,3 2-347,1 3 0,1-1-39,0 6 0,1 0-148,3 5 1,-3 0-153,4 0 0,-4 2-66,-1 3 1,-6 3-116,1 6 1,-5 3-12,5 2 1,-7-1 135,2 6 0,-4-1-298,-1 1 0,-1 2 90,-4-7 0,2 6-296,-7-6 1,5 1 153,-5-6 0,5-4-5,-4 0 1,4-7-39,-5 2 157,7-4 0,-4-7-159,7-4 1,2-8 49,3-1 1,3-7 231,7 2 0,-1 1-207,1-1 1,6-1-224,3-4 0,4 5-16,1 0 1,0 6-192,0-2 1,-5 4 600,1 2 0,5 12 0,8 4 0</inkml:trace>
  <inkml:trace contextRef="#ctx0" brushRef="#br0" timeOffset="1992">2595 402 7802,'2'-13'769,"3"3"0,-2-1-250,7 6 0,-5 0-237,5 5 0,-6 0 60,6 0-171,0 0 0,0 7 100,-1 3 0,-6 4 0,2 6 0,-3-4-181,-2 3 0,0-3 84,0-1 0,0 0-318,0-1 0,-2-1 131,-3-3-65,4 3-87,-6-12-56,7 6 0,0-14-17,0-2 1,7-6-188,3-4 1,9-4 164,5-6 1,4 0 85,1 0 1,0 1 447,0 4 1,-1 3-176,-4 6 0,2 2 684,-7 3-531,1 4 1,-7 8 33,-3 2 1,-4 6 15,-6 10 1,0-3-16,0 8 0,-2-6-229,-2 5 1,0-6 52,-5 2 0,5-4-386,0-2 1,2 1 52,2 0-10,-7-7 0,7-2 50,0-6 0,9-6-605,10-4 1,4-8 217,6-1 1,0-6 26,0 6 1,7-5 400,3 4 0,-4 2 487,-1 9 0,-3 2 953,-2 7 1,-6 2-675,-4 3 1,-4 4 461,-5 11 0,1 3-1104,-6 6 0,0 0-2141,-5 0 2158,-7 7 0,-20 14 0,-12 10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8:43.939"/>
    </inkml:context>
    <inkml:brush xml:id="br0">
      <inkml:brushProperty name="width" value="0.08571" units="cm"/>
      <inkml:brushProperty name="height" value="0.08571" units="cm"/>
    </inkml:brush>
  </inkml:definitions>
  <inkml:trace contextRef="#ctx0" brushRef="#br0">401 328 7802,'5'-14'0,"0"-1"0,0 5 0,-5 1-83,0-1 1,0 0-8,0 0 30,0 7 0,-2-3 145,-3 6 1,2 0 178,-7 0 0,2 1-67,-2 4 1,-3 3-142,4 7 1,2-1 105,2 1 0,-1 0-79,1-1 1,0 2 121,5 4 1,7-2-15,2 6 0,4-5 123,2 6 1,-2-6-96,-3 5 1,3-6-13,-4 2 1,-2-4-27,-2-2 1,-4 3 0,-1 2 1,-1-8-153,-4 4 1,-10-4 75,-9 4 0,-10-5-535,-5-1 1,-8-5 156,-2 0 1,1-2 19,4-2 0,5 0-133,0 0 1,18-2-265,2-2 0,14-5 649,5-5 0,36-14 0,19-4 0,5-4 0,0 1 0</inkml:trace>
  <inkml:trace contextRef="#ctx0" brushRef="#br0" timeOffset="709">678 401 7802,'10'-5'0,"-1"0"0,-4-6 0,5 1 0,-5 4 309,5 1 1,-6 3 144,6 2-667,0 0 125,4 0 87,1 0 0,-5 0 127,-1 0 5,-5 0 71,2 0-163,-6 0 219,0-6 1,-3 4 44,-7-3 0,-1 4 24,-13 1 0,-1 6-69,-4 4 1,2 3-41,2 1 1,-2 3-230,2 2 1,4-1 123,2 6 0,3-4-588,1 4 1,7-1 273,3 1 0,10-3-149,5-6 0,11-1-71,8 1 0,2-7-202,8-3 0,0-4 133,4-1 1,-4-5 60,0 1 1,-7-8 327,2 3 0,-4-9 101,-6-2 0,2-1 64,-7 2 1,1 1-96,-6-6 0,-4 6 1544,0-2-429,-7 4 114,3 2-371,-6 6-57,0 1-680,0 20 0,0-3 84,0 9 0,0 2-218,0-1 0,5-1-9,0-4-114,0 6 0,0-5-4,0 3 1,1-7 25,-1-3 0,-2-5 78,7 1 1,-5-4-90,5-1 0,-1-1-231,6-4 1,1-8 128,4-7 1,-4-6-39,3 2 0,2-3 97,-1-3 1,-1 6 313,-4 0 1,-1 6 55,1-1 0,-5 2 307,-1 3-372,-5 6 0,2 3 30,-6 10 0,0 4-76,0 11 0,0-4 28,0 3 1,0 2-365,0-1 0,0-1 111,0-4 0,0 0-235,0-1 1,6-6 141,4-3 1,5-3-137,4-2 0,-1-4 71,6-5 0,-4-3 188,4-12 1,-1 0 133,1-5 1,4-2-16,-4-3 0,-3-8 41,-2-7 0,2-1-61,-1 1 0,-6 6 776,-4-1 0,-7 13 144,2 12 0,-3 7 456,-2 3 1,-5 7-812,0 2 1,-6 8-160,1 12 0,2 4-248,-2 10 1,1 3 93,-6 7 0,5 0-834,1-1 1,5 1 458,-1 0 0,4-2-520,1-3 0,0-4-234,0-5 0,6-1-1325,4 0 2238,3-13 0,21-22 0,5-19 0</inkml:trace>
  <inkml:trace contextRef="#ctx0" brushRef="#br0" timeOffset="949">1596 459 7808,'5'-22'0,"0"2"0,5 4 285,-5 1 1,6 6-42,-1-1 1,3 2-372,1-2 0,6-1 64,-1 6 0,7-6 416,-2 1 1,-1 3-33,1 3 1,-6 2-27,2 2 0,-4 0-72,-2 0 1,-1 2 171,-3 2 1,-2 5-127,-3 5 1,-3 2-26,2 4 1,-2-2-347,-2 6 1,-2 0 104,-2 5 0,2-6-759,-3-4 1,4 3 376,1-3 0,-5 0-724,0-4 1,0-5 39,5-1 1063,0-5 0,19-43 0,6-18 0</inkml:trace>
  <inkml:trace contextRef="#ctx0" brushRef="#br0" timeOffset="1057">2121 139 7808,'8'-23'-975,"5"8"975,-11 9 0,-2 45 0,-8 9 0</inkml:trace>
  <inkml:trace contextRef="#ctx0" brushRef="#br0" timeOffset="1831">2165 489 7808,'5'-22'0,"0"-2"0,4 3 649,-4 2 0,5 2-190,-5 3 1,6 4-98,-1 0 0,-2 7 117,2-2-273,-1-3 1,6 7-68,0-4 0,-1 5-121,1 5 0,-6-2-271,1 7 0,-5-1 212,5 6 0,-7-1-261,2 1 0,-4 0 133,-1-1 1,0 1 37,0-1 0,0 1-4,0 0 1,0-6-55,0 1 52,-6-7 0,4 5-78,-3-3 27,4-3 1,2 3 80,4-10 1,-1-3 42,5-7 1,1 1-41,5-1 0,-1 0 197,1 1 0,-1-1-62,1 1 0,-1 4 56,1 0 0,0 5-39,-1-4 0,1 5 379,-1 0-275,1 2 0,-5 2-23,-1 0 46,-5 6 0,2 2-72,-6 7 1,0-5-176,0-1 40,0 1-103,0 5 163,0-7 21,0-2-388,0-6 204,0 0 1,2-6-70,3-4 0,3-3 81,6-1 1,6-6 89,-1 1 1,2-2 138,-1 1 0,-4 4 239,3-3 0,-3 2 7,-1 3 0,0 6 149,-1 3-448,1 3 0,-2 4 158,-4 3 0,-2 3-415,-7 6 1,0 6-50,0-1 1,0 6-90,0-6 1,0 2 88,0-1 1,5-4-105,0 3 1,1-3-136,-1-1 126,-3 0 360,11-1 0,-10-6-167,7-3 129,-7-3 0,8-4-47,-6-3 0,6-3-1,-1-6 0,-2-3 83,2-2 0,0 1 1,4-6 0,1-1 284,-1-4 0,-1 7-144,-3 2 1,1 4 529,-6 1 1,5 1 56,-5-1-382,0 7 0,-7 3-31,-3 10 0,-8 3-168,-6 7 0,-1 6-149,6 3 1,-1-1-397,1 1 1,4 0 28,0 6 1,7-6-463,-2 0 0,3-6 71,2 1 1,5-2 412,0-3 1,11-1 355,-1-3 0,9-4 0,0-6 0,4 0 0,13-23 0,5-12 0,5-1 0,1-1 0</inkml:trace>
  <inkml:trace contextRef="#ctx0" brushRef="#br0" timeOffset="2248">3302 343 7808,'6'-15'-210,"4"1"140,3-1 771,2 0 0,-6 7-215,1 3 0,-7 5-740,2 5 208,-3 3 0,-2 7 118,0 0 0,0-1 37,0 1 0,0-1-1,0 1 1,0-1-168,0 1 1,0-5 74,0-1-245,0 1 165,0 5 1,0-5-262,0-1 221,0-6 1,6 2-188,4-10 0,5-3 83,4-6 1,-3-1-36,4 1 1,1-1 53,-2 0 0,5-1 39,-4-3 1,1 8 199,-2-4 0,-2 5-111,2 0 0,-8 2 493,-1 4-193,0 2 0,-2-3 131,-3 10 1,-4-2 153,-1 7-347,0 0 0,0 4-230,0 1 1,0-6 198,0 1-532,7-7 0,-4 4 161,7-7 0,0 0-311,4 0 1,-4-7 170,0-2 1,-1-6 72,6-4 1,1-4 380,4-6 0,-3-5 72,8 0 1,-8-5 949,3 5 1,-4-5 37,-1 5 878,-1 7-1396,-6 5 0,-1 21-128,-7 6 1,-7 14-182,-2 10 1,-4 5-210,-2 5 0,0 3-308,1-3 1,4 2-513,0-2 0,7 1-2093,-2-6 2800,-3 0 0,26-18 0,0-3 0</inkml:trace>
  <inkml:trace contextRef="#ctx0" brushRef="#br0" timeOffset="2390">3987 212 7808,'24'-22'606,"1"-2"1,-3 3-479,3 2 0,4 9-473,0 5 1,0-1 0,5 1 1,-5 0-523,-4 5 866,-4 0 0,-7-7 0,1-1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8:48.139"/>
    </inkml:context>
    <inkml:brush xml:id="br0">
      <inkml:brushProperty name="width" value="0.08571" units="cm"/>
      <inkml:brushProperty name="height" value="0.08571" units="cm"/>
    </inkml:brush>
  </inkml:definitions>
  <inkml:trace contextRef="#ctx0" brushRef="#br0">321 540 7808,'0'-22'0,"0"6"0,0-3 0,0-2 0,0 1 0,0 1 0,0 4 0,0 1 430,0-1 1,0 1-125,0-1 0,0 0-5,0 1 1,-2 4-141,-3 0 1,2 7-28,-7-2 0,-4 5-219,-6 5 1,-6 8 125,2 7 1,-3 7-98,-3 2 1,3 2 61,3 8 1,1-5-2,3 5 0,4-7-36,-3 2 0,8-3-124,1-2 0,7-1 73,-2-4 1,3-3-119,2-6 0,7-6-121,2 1 0,9-7 87,2 2 0,5-10-80,0-4 1,-3-9 111,3-2 1,-1-4 108,5 5 0,-5-6-2,1 6 1,-7-5 144,1 4 0,-1-4 36,1 4 1,-7 1 755,2 4 191,-9 1-408,2-1-423,-7 7 1,0 3-20,0 10 1,0-2-224,0 7 1,0 0-9,0 4 1,0 6-135,0-1 0,0 1 108,0-6 1,1-4-274,4 0 76,3-1 0,7 4 74,-1-3 1,1-3 0,-1-7 1,1 0 151,0 0 1,-1-7-3,1-3 0,-1-3 102,1-1 1,-1 1 218,1 3 1,0-3-13,-1 4 0,-4 0 575,0 0-521,-7 5 0,5-2 208,-3 6-215,-4 0 1,6 2-34,-7 2 0,2 0 229,2 5-508,-2-5-343,4 9 1,-4-10 220,3 7 98,-3-7 0,11 3-591,-4-6 1,-1 0 278,2 0 0,0-1 73,4-4 0,1 2 23,0-7 1,-1-1 237,1-9 1,-1 4 24,1-4 1,-1 4 193,1 2 1,0-1 31,-1 1 1,-1-1 677,-3 0-319,3 7 0,-7 0-185,4 3 0,-2 4-195,-3-4 0,-3 10-34,2 4 1,-2 4-97,-2 2 1,2 1-158,3 4 0,-4-4-434,4 3 0,-3-1-670,-2 1 0,6-2 533,4 2 0,3-4 632,1-6 0,46 4 0,12-5 0</inkml:trace>
  <inkml:trace contextRef="#ctx0" brushRef="#br0" timeOffset="884">1414 496 7822,'21'-29'0,"-5"0"183,4-1 1,-4 6 896,-1 0-266,-1 6 245,1-3-666,-7 13 0,-8 1-176,-10 7 1,-3 0 88,-1 0 1,-7 7-90,-4 3 1,-2 4 111,-2 6 1,-1-3-76,1 8 1,5-1-319,0 5 1,6-5-203,-2 1 0,6-8-283,4 3 1,4 1 174,6-2 0,0 1-286,0-6 0,6-5 123,4-5 1,9-2 43,6-2 0,2-6-31,2-4 0,0-5 146,1-4 1,-3-4 261,-3-6 0,2 0 14,-6 0 0,-1-2 88,-4-3 0,-7 8 109,-3-3 0,-4 9 381,-1 1 1,0 8 564,0 1-752,-6 7 1,-2 3-17,-7 9 1,5 9-22,1 2 0,1 7-237,-2 2 0,3 0-32,7 5 0,0-8-232,0-1 0,0-1 41,0 5 1,7-6-187,3-4 0,4-3 87,6-1 0,2-7 63,7-3 0,1-5 64,-1-5 0,2-5 33,3-9 0,-4-4 43,4-6 0,-3-5 17,-2 0 1,-4-6 90,-1 1 1,0-10-4,5-4 1,0 1 145,1-2 0,-8 7 649,-2-1 1,-4 9-6,-1 5 157,-7 16 1,-4 5-365,-8 13 1,0 12-342,-5 2 1,-1 15-59,-5 0 1,1 5-1,-1 0 1,1 4-66,-1 5 0,0 0-145,1-5 0,4 3-179,0-7 0,7 2 115,-2-2 1,4-4-354,1 4 0,1-8 231,4-1 1,8-11-332,7 6 0,1-14 139,-2 4 1,-1-7 30,6-3 0,-1-6 105,1-4 1,2-3 53,-6-2 0,5-4 233,0-1 0,2-6-59,2 2 0,-4-3 299,-1-2 0,-5-1-154,6 1 1,-7 0 374,1 0 0,-4 6-25,-6 4 1,-2 7 771,-7 3-535,0 5-338,0-2 1,-5 8-373,0 2 0,-6 6 107,1 10 1,-3-4-545,-2 3 0,6 4 262,-1 1 1,7-1-886,-2 1 0,3-6 167,2 1 0,0-2 154,0-3 1,2 1 358,3-1 0,8-4 397,6 0 0,2-2 420,-1 2 1,-6 4-366,1 1 0,-2 6 724,-8 8 0,-7 2-292,-8 3 0,-11 3 337,-8 7 0,-2-2-319,-8-3 1,1 1-314,-6-6 1,-1-1-75,-4-9 1,10-3-158,0-6 1,7-7-271,3-3 1,11-5 169,3-5 1,10-5-276,1-9 1,13-4-97,6-6 0,11 0-274,3-1 0,0 1 213,5 0 1,-3 0-476,-2 0 1046,7 0 0,5-1 0,7-2 0,6-3 0,0 0 0</inkml:trace>
  <inkml:trace contextRef="#ctx0" brushRef="#br0" timeOffset="1158">2741 350 7822,'21'-15'0,"-5"1"0,3-1 666,-2 1 1,-4 4 196,-4 0-402,-2 7-99,-7-3-149,0 12-211,-7 2 0,6 7 118,-4-1 0,3 3-280,2 2 1,2-3 63,3 4 0,3 1-46,6-2 1,1 1 105,-1-6 0,-1 1 112,-3-1 1,1 1-6,-6-1 0,0-4 99,-5 0 0,-3-7-175,-7 2 0,-1-3 81,-13-2 1,-1 0-585,-4 0 0,2 0 262,2 0 1,4 0-1565,7 0 1810,-1 0 0,59-39 0,14-10 0</inkml:trace>
  <inkml:trace contextRef="#ctx0" brushRef="#br0" timeOffset="1323">3105 335 7822,'13'-1'0,"-3"-4"0,3 3 287,-4-2 1,0-3 1197,0 2-575,-5 0-630,2 12 0,-6 3-139,0 9 1,0-3 75,0 4 1,0 1-226,0-2 0,-5 5 90,0-4 1,-4 1-845,4-2 0,-2-3-141,2 4 903,4-10 0,-6-10 0,7-8 0</inkml:trace>
  <inkml:trace contextRef="#ctx0" brushRef="#br0" timeOffset="1457">3426 175 7822,'6'-14'0,"1"-1"0,2 0 0,0 2-488,-5 4 292,-2 2 0,5 14-555,-7 2 751,0 4 0,-20 28 0,-4 6 0</inkml:trace>
  <inkml:trace contextRef="#ctx0" brushRef="#br0" timeOffset="1792">3601 321 7822,'0'-15'0,"5"1"0,-1-1 0,3 1 1834,-2-1-711,-4 7-778,-1-5 1,-8 11-234,-6-3 0,-1 5-173,1 5 0,-1-1-6,0 5 1,1 1 154,-1 5 1,2-1-246,4 1 0,-3-1 93,7 1 1,1-1-155,4 1 1,0 4 131,0 1 0,6 1 114,4-2 1,3-1 128,1 7 1,2-6 256,4 5 0,-4-6 362,4 2 1,-4 1 158,-2-2-416,-6 0 1,-1-4-135,-7 0 0,-13-7-69,-7-3 0,-7-4-479,-7-1 0,-5-1-476,-10-4 1,4-2 584,-3-3 54,2-2 0,22-29 0,4-14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8:51.448"/>
    </inkml:context>
    <inkml:brush xml:id="br0">
      <inkml:brushProperty name="width" value="0.08571" units="cm"/>
      <inkml:brushProperty name="height" value="0.08571" units="cm"/>
    </inkml:brush>
  </inkml:definitions>
  <inkml:trace contextRef="#ctx0" brushRef="#br0">147 74 7822,'0'-15'1043,"0"1"-527,0-1-599,0 0 315,6 7-163,-4 2 1,4 12-63,-6 4 0,-1 0 104,-4 4 1,2-2-169,-7 7 1,7-3 69,-2-1 1,-2 4-122,2 1 1,1-1-69,4-4 1,-5-6 64,0 1 241,0 0-49,5 4 293,0-5-281,0-3 0,0-8 17,0-2 1,5-5 5,0-5 0,0-6 112,-5 1 1,0 0 38,0 4-36,0 0-179,0 1 0,-7 1-107,-3 3 0,-3 4 53,-1 6 1,-4 6 78,3 4 1,-2 4-316,7 6 1,3-2 89,3 6 0,2-5-143,2 6 1,2-7 71,2 1 1,9-3-35,7-1 0,6-2 187,-2-4 1,4-2-52,1-7 0,0-2 200,0-3 0,-5-3-102,1-6 1,-12-2 93,1-4 1,-7-1-50,2-3 1,-5-4 183,0 4 0,-8 1-5,-6-1 0,-10 6 69,-4-1 1,2 3-163,-3 1 1,3 7-150,-3 3 1,-1 3-724,7 2 0,-1 7 92,6 3 668,6 9 0,21 30 0,11 12 0</inkml:trace>
  <inkml:trace contextRef="#ctx0" brushRef="#br0" timeOffset="325">482 59 7822,'8'-13'0,"3"8"0,-6-9 686,7 9 1,-9-2-208,7 7 1,-7 7-167,2 3 0,-4 4-96,-1 6 1,0-4-135,0 3 1,0-1-47,0 1 0,0-2-127,0 2 0,0-3 70,0-1 0,2-2-172,3-3 1,3 1-483,7-6 0,-1 0 342,1-5 1,6 0-344,3 0 0,-1-7 224,1-3 1,-1-7 436,1-3 0,-3-1 237,-6 2 0,-6 2 443,1-2 1,-7 3-57,2 1 0,-3 6 1885,-2-1-868,0 7-707,0-4-524,0 7 1,0 7-136,0 2 1,1 6-710,4 4 1,3-1 447,7 6 0,12 27 0,4 10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8:52.964"/>
    </inkml:context>
    <inkml:brush xml:id="br0">
      <inkml:brushProperty name="width" value="0.08571" units="cm"/>
      <inkml:brushProperty name="height" value="0.08571" units="cm"/>
    </inkml:brush>
  </inkml:definitions>
  <inkml:trace contextRef="#ctx0" brushRef="#br0">74 377 7845,'6'-14'87,"4"-1"0,-2 2-87,2 4 777,-1-4 1,6 14-225,0 4 0,-7 6-113,-4 19 1,-2 2-167,-2 12 0,-6 6-44,-4 3 0,-3 4-443,-2 1 0,1 1 216,-1-1 0,1-1-833,-1-4 0,2 2 453,3-6 0,-1-7-1377,6-8 1754,-6-3 0,9-47 0,-4-12 0</inkml:trace>
  <inkml:trace contextRef="#ctx0" brushRef="#br0" timeOffset="224">176 538 7845,'14'-44'301,"7"2"37,4 3 1,7 5 49,2 10 0,0 3-106,-5 6 0,-1 5 169,-4 1-300,-3 5 1,-11 0-205,0 8 1,-7 5 76,2 5 0,-10 7 100,-5 4 0,-5 7-70,-4 2 0,-4 2-104,-6-2 1,0-4-99,0 4 0,5-4 52,-1-6 0,6 2-34,-5-7 0,4 1 71,-4-6 1,8 1-1233,1-1 602,0-6 689,7-1 0,33-46 0,9-10 0</inkml:trace>
  <inkml:trace contextRef="#ctx0" brushRef="#br0" timeOffset="692">409 436 7845,'15'-15'0,"-6"1"0,1-1 0,0 0 672,4 1 0,2 4-198,4 0 0,-4 7-87,4-2 1,-3 10-169,3 5 1,-4 3-170,3 1 1,2 1 26,-1 0 0,1 4-84,-2 0 0,-4 6-44,0-6 1,-2 1-264,-9-6 0,3-1-59,-2-3 1,-5 1 165,0-6 0,-4 5-23,-10-5 0,1 1 29,-11-1 1,4-3-29,-4 3 1,6-4 100,-1-1 0,2-5 41,3 0 1,1-6 8,3 1 0,4-3-3,6-1 1,6-1 167,4 1 1,9-1-58,6 1 1,2-1 327,2 0 1,2 1-164,3-1 1,3 1 351,7-1 0,-2 2-199,-3 3 0,-3 4-42,-7 6 0,-6 0-278,-4 0 0,-9 6-229,-5 4 1,-4 3 129,-1 2 1,-6 1 37,-4 3 0,2-3-234,-2 4 0,5 1 98,-4-2 0,5-4-257,0-5 374,2-1 0,8-1 202,4-3 0,5-3-84,4-2 1,-1-7 183,6-2 0,-6-9-41,1-1 0,-2-3-100,-3 3 0,-1 3-50,-3-4 0,-4 4 56,-6 2 0,0-1-447,0 0 1,-11 7-116,-4 4 0,-9 2-896,0 2 1343,3 0 0,-13 32 0,3 9 0</inkml:trace>
  <inkml:trace contextRef="#ctx0" brushRef="#br0" timeOffset="1460">1546 450 7845,'21'-21'0,"-6"5"567,-1-3 0,-1 2 230,-8 3 181,6 6-617,-9-5 0,-2 11-181,-10-3 0,-4 4-9,-6 1 1,2 6-97,-6 4 0,-2 3-13,-8 1 1,5 6-218,0-1 0,0 2-269,4-1 0,3-2 219,-3 6 1,8-6-325,-3 1 0,10-3 218,6-1 0,2-5-282,2-1 353,0-5 1,13 2 111,6-6 0,7-1-14,3-4 1,1-5 29,-1-10 1,0 3 149,0-8 1,2-1-75,3-8 1,-8 2-30,3-7 1,-3 0-24,3-4 1,-1-8 261,-4-2 0,-3 8 59,-7 1 1,-5 11 69,-5 4 0,-8 7 117,-6 7 0,-3 7 298,-2 3 1,-1 10-117,-3 5 0,1 9-190,-6 5 0,6 9-260,-2 1 1,4 6 31,2-1 1,1 3-213,3 2 1,-1 0-96,6-1 1,0 0-151,5-5 0,1 3 90,4-7 1,-1 0-18,5-5 1,1-6-212,5-4 0,-1-7 154,1-3 1,-1-5-19,1 0 1,-1-7 24,1-2 0,0-8 63,-1-1 0,6-2 80,-1-9 1,2 1 96,-1-5 1,-3 0 6,8 0 1,-3-1 182,3 1 0,-3 0 135,-2 0 1,-4 5-156,3-1 1,-4 12 442,-5-1 0,-2 4 162,-3 0 127,-4 4-616,6 6 0,-12 6-248,0 4 1,-6 5 107,1 4 1,2-1-207,-2 6 0,2-1-512,-2 1 0,-1 2 315,6-7 1,0 6-104,5-6 0,0 1 88,0-6 0,0 1-704,0-1 589,0-6 0,7 4-10,2-7 0,4 0 178,2-5 0,0-7 144,-1-3 0,2-3 103,4-1 0,-4-7-40,3-4 1,-2-2 257,-3-2 0,1 4 19,-1 1 0,1 5 568,0-6 81,-7 8-32,-2-4 1,-6 11-670,0 0 0,0 9 42,0 1 0,-2 6-611,-2 9 0,-4 1 294,-7 3 0,5 4-928,0 6 0,6-5 179,-6 1 1,7-1-106,-2 5 1,3-5 595,2 1 1,0-8 329,0 3 0,20-10 0,4-4 0</inkml:trace>
  <inkml:trace contextRef="#ctx0" brushRef="#br0" timeOffset="1775">2144 552 7655,'14'-6'0,"2"-5"-482,4-7 1,-4 2 515,4-4 1,2-1 341,2 2 1,1-7-37,4 1 0,-5 3-102,5-3 1,-1 8 335,-9-3 1,-1 9 223,-8 1 76,-4 7-597,-6-4 0,-6 14-61,-4 3 0,-3 3-35,-1 1 1,-1 6 0,0-1 0,6 5-379,-1-4 0,2 6 188,-2-2 0,-1-1-315,6 1 0,0-6 152,5 1 0,0-3-572,0-1 0,7-2 175,2-3 0,11 1-16,4-6 1,4-2 184,1-8 1,5-3 30,0-6 1,1-8 274,-1-2 1,-3-3-85,3-2 0,-5-6 518,-4 1 1,1-1-250,-7 1 0,-4 8 1142,-6-3 401,-5 9 1167,2-1-2380,-12 13 1,-1 10-483,-3 12 0,4 3-428,6 7 1,0-5 382,0 6 0,0-3-1098,0 3 0,0 2 1204,0-3 0,6 10 0,3 4 0</inkml:trace>
  <inkml:trace contextRef="#ctx0" brushRef="#br0" timeOffset="1907">2625 407 7845,'1'-15'404,"4"0"1,3 1-203,7-1 1,1 1 385,4-1 1,2 7-444,7 3 0,9 4-501,5 1 1,3 0 355,7 0 0,39-7 0,-38 3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19:49.848"/>
    </inkml:context>
    <inkml:brush xml:id="br0">
      <inkml:brushProperty name="width" value="0.08571" units="cm"/>
      <inkml:brushProperty name="height" value="0.08571" units="cm"/>
    </inkml:brush>
  </inkml:definitions>
  <inkml:trace contextRef="#ctx0" brushRef="#br0">73 1485 7959,'-13'-1'-337,"4"-4"1,-4 3 305,3-3 1,2 4 1005,-2 1-843,7 0 1,-3 1-221,6 4 0,0-2-73,0 7 1,0 1 157,0 9 1,0-4-146,0 4 0,4-4 116,1-2 1,5 1 8,-5-1 1,1 1-26,-1 0 0,-2-2 2,7-4 1,-5 3 13,5-7 33,-7-1 17,10-4 0,-10-1-13,7-4 1,-7-3 0,2-7 1,-2 1-9,2-1 1,-3 0 87,3 1 1,-4-1-66,-1 1 9,7-1-19,-6 1 2,12-1-111,-11 7 1,6 1 101,-3 7 1,-2 0-152,7 0 0,-7 2 72,2 3 0,3-3-164,2 2 0,-2 3 16,2-2 0,-6 0 45,6-5 1,-5 0 177,5 0 0,-1-13 0,6-4 0</inkml:trace>
  <inkml:trace contextRef="#ctx0" brushRef="#br0" timeOffset="333">117 1106 7959,'-6'-14'0,"-2"-1"0,-7 1 566,7-1-30,-5 7-456,11 1 0,1 14 44,6 3 1,4 4-153,-4 6 1,5-3 43,-5 8 0,6-1-139,-1 5 1,1-1 35,-1-4 1,3 4 178,-3-4 0,-2-1-272,1 1 1,-4-6 27,5 1 0,-5-8-207,5-1 312,-7-7 0,5 2 14,-3-10 0,-2-3 114,7-6 0,-2-6-107,1 1 0,4-5 289,-3 4 1,3-4-76,2 4 1,4 6-11,1 4 0,-1 7 16,-4-2 0,1 3-38,3 2 0,-7 2-96,2 3 1,-4 3-178,0 6 1,-4 8-243,-6 2 1,0-1 167,0 1 1,-2-5-399,-2 6 1,0-8 210,-5 3 1,1-4-411,-2-1 788,-3-7 0,11-28 0,-4-12 0</inkml:trace>
  <inkml:trace contextRef="#ctx0" brushRef="#br0" timeOffset="741">642 946 7959,'0'-23'-297,"2"4"-37,2 9 0,-2-3 640,3 3 0,1-3 254,-1-1-694,0-1 212,-5 1-220,0-1 187,0 1 20,0-1 1,-5 5 121,0 1-102,-6 5 0,3-2 87,-7 6 0,6 5-54,-1 0 1,5 6-2,-5-1 1,6 4-7,-6 6 1,5-3-54,-5 8 0,7-6 3,-2 5 0,4-4-100,1 4 1,0-6 23,0 1 1,4-2-158,1-3 1,7 1 10,-3-1 1,4-6 107,2-3 1,-1-3-329,1-2 0,4-2 119,1-3 1,4-4-184,-4-11 1,4 3 110,-5-8 0,6 6 334,-6-6 0,0 1 0,-4-37 0,0-9 0</inkml:trace>
  <inkml:trace contextRef="#ctx0" brushRef="#br0" timeOffset="924">788 407 7959,'-8'-9'689,"1"3"-458,7 6 1,0 8-84,0 7 0,0 1 84,0 8 0,7 5-109,2 5 0,-1 2-66,2-2 1,0-3-244,4 3 0,1 1-390,0-1 1,-1 0 290,1-4 1,-1-6 284,1 0 0,6-19 0,2 0 0</inkml:trace>
  <inkml:trace contextRef="#ctx0" brushRef="#br0" timeOffset="1082">846 742 7817,'0'-15'-180,"0"6"270,0-1 1,0 0-64,0-4 1,5-1-279,0 0 0,6 1-15,-1-1 266,3 1 0,21-7 0,5-2 0</inkml:trace>
  <inkml:trace contextRef="#ctx0" brushRef="#br0" timeOffset="1657">992 421 7959,'-8'0'182,"-5"0"475,11 0-739,-11 0 50,12 0-188,-6 0 228,7 0-15,0 0-270,0 7 118,0-6-33,0 6 190,0-7-76,7 0 222,-6 0-195,6 6 271,-7-4-100,0 4 209,0-6-321,0 0-24,0 7 13,0-6 0,1 7 6,4-3 27,-3-3 0,4 6 16,-6-3 1,0-2-40,0 7 14,7-7 1,-4 8-83,7-6 1,-5 0 68,4-5 1,-4 0-71,5 0 0,-5 0 55,4 0 1,-4 0-4,5 0 0,-5 0-6,5 0 9,-1-6 0,4 2-96,-3-5 1,-2 5 74,-3 0-362,-3-4 206,11 6 1,-10-9-105,6 6 0,-5-2-61,1 2 109,3 4 0,-7-7 34,4 3 206,3 3 0,-6-11 0,4-1 0,-6-9 0</inkml:trace>
  <inkml:trace contextRef="#ctx0" brushRef="#br0" timeOffset="2274">977 71 7962,'-8'-14'543,"-3"4"-46,6 0-62,0 7-663,5-3-953,0 6 708,0 0 1,2 6 472,3 4 0,22 16 0,12 4 0</inkml:trace>
  <inkml:trace contextRef="#ctx0" brushRef="#br0" timeOffset="2583">1240 42 7962,'-2'-10'0,"-3"1"0,4 4 376,-4-5 173,3 7 1,-3-2-249,0 10 1,-1 3-60,1 7 1,3 1-123,-2 3 1,2 2 94,2 4 0,0 0-286,0-5 1,0 4 92,0-4 1,5-1-302,0-4 0,4-1 66,-4 1 0,7-2-61,-3-4 0,4 0-85,2-5 0,1-4-204,3 0 0,-1-3-131,7-11 1,-6 2 693,5-7 0,-6-4 0,16-45 0,-3-18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20:41.903"/>
    </inkml:context>
    <inkml:brush xml:id="br0">
      <inkml:brushProperty name="width" value="0.08571" units="cm"/>
      <inkml:brushProperty name="height" value="0.08571" units="cm"/>
    </inkml:brush>
  </inkml:definitions>
  <inkml:trace contextRef="#ctx0" brushRef="#br0">143 395 8171,'-34'-10'-292,"0"0"0,2-3-1003,8-1 1280,9-4 0,12 16 26,13-3 1,1-1 0,15 1 0,5 2-162,6 1 0,12 2 497,4 0 0,10 0-102,5 0 1,12 0-559,7 0 1,10 0 391,-42 0 1,2 0-1,7-2 1,2-1-368,6 1 0,1-1 0,5 0 0,1 0 374,1 0 0,1 1 1,2 1-1,2 0-424,4-1 0,2 0 1,4-2-1,1 1 385,1 1 1,1-1 0,-2-2-1,0 1-11,-6 1 1,0 1 0,1-3 0,1 0-14,2 3 1,2-1 0,2-2 0,1-1-12,-1 1 1,-1 0 0,-1 1 0,0 0-11,-5-1 1,-2 0 0,2 1 0,1 0 10,3 0 0,0-2 0,1 0 0,0-1-7,0 3 1,-2-1-1,-3-1 1,-1-1-33,-4 0 0,-2-1 1,1 1-1,0 0-217,3-1 0,-1 1 0,0 0 1,-2 1 289,-2 1 1,-1 0 0,-2-1-1,-1-1-35,-6 2 0,0 1 0,-1 0 0,0 0 28,-1-1 0,-1 0 0,-2 1 0,0 0 44,-4-1 0,-2 0 0,-3 1 0,-1 0 163,-4 1 1,-1 1-1,-2 1 1,0 0-90,46-3 1,0 2 14,-9 2 1,-6 0-72,-14 0 1,-9 0 526,-11 0 0,-4 0-685,-5 0 0,-12 2 1393,-12 2-1431,0-2 520,-14 5 1,2-7-616,-12 0 1,-8 4 305,-12 1 1,-13 2-367,-6-2 0,-9-2-360,-6 7 1,-5-7 238,-10 2 0,-8 1-2132,-6-1 2502,-7 6 0,5-4 0,44-2 0,0 0 0,-1-3 0,0 0 0,-2-1 0,0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9:02.105"/>
    </inkml:context>
    <inkml:brush xml:id="br0">
      <inkml:brushProperty name="width" value="0.08571" units="cm"/>
      <inkml:brushProperty name="height" value="0.08571" units="cm"/>
    </inkml:brush>
  </inkml:definitions>
  <inkml:trace contextRef="#ctx0" brushRef="#br0">1 73 7846,'6'-15'1137,"-4"1"0,11 1-200,-4 3 0,9-1 244,2 6 1,7 0-1411,2 5 1,2 0 140,8 0 1,-5 0-2378,5 0 2465,0 7 0,30 14 0,8 9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8:59.130"/>
    </inkml:context>
    <inkml:brush xml:id="br0">
      <inkml:brushProperty name="width" value="0.08571" units="cm"/>
      <inkml:brushProperty name="height" value="0.08571" units="cm"/>
    </inkml:brush>
  </inkml:definitions>
  <inkml:trace contextRef="#ctx0" brushRef="#br0">15 511 7861,'-7'-15'307,"6"1"0,-6 4 960,7 0-849,0 7 1,0-5-147,0 3 0,7 3 92,2-2 0,4-3-95,2 2 1,0-6-11,-1 1 0,2-3-95,4-1 1,-2-1-115,6 0 0,-6-6-205,1-3 0,-3 1 147,-1-1 0,-2 0-58,-3-5 1,-4 4 42,-6 1 0,-2 8-135,-2 1 0,-9 7 62,-7 8 1,-7 0-43,-3 0 0,6 7-7,-5 2 0,10 4 64,-1 2 0,9 4-17,1 1 0,7-1-141,-2-4 0,10-1 185,5 1 1,11-5-38,8-1 0,6-5-80,9 0 0,2 0 75,2 1 1,-1-4 188,7 4 1,-9 2 28,-1-3 0,-9 8 153,-10-3 0,-4 4-71,-7 2 1,-6 0-4,-3-1 0,-11 1-127,-9-1 1,-1 3 19,-8 2 1,1-8-466,-1 4 1,3-4 166,6 4 1,0-2-431,1-4 1,1 4 633,3-3 0,36-10 0,15-1 0</inkml:trace>
  <inkml:trace contextRef="#ctx0" brushRef="#br0" timeOffset="484">671 467 7861,'6'-15'0,"4"1"0,-2-1 474,2 1 0,0 4-152,4 0 0,1 1-80,-1-6 0,1 0-96,-1 1 0,1-1 202,0 1 1,-6 4-109,1 0 1,-7 5-101,2-4 1,-3 4 149,-2-5-195,0 7-199,0-4 1,-2 7 73,-3 0 0,-3 5 160,-6 0 0,-1 6-72,0-1 0,-4 5 196,0 4 1,-3-3-143,3 4 0,3-2-145,-4 1 0,4-3 11,2 4 0,4-4-532,0-2 325,7 1 0,-4 0-68,7-1 26,0-6 1,9 4 29,5-8 0,2 1 176,9-5 0,-6-6-5,5-4 1,-1-3 142,1-1 0,2-3-155,-6-2 0,4-2-95,-5-3 1,1-4 263,-6 4 0,-5 1-94,-5-1 1,-2 6 143,-2-1 0,-2 2-63,-2 3 0,-5 4 225,-5 0 0,-1 7 63,1-2 1,-6 12 189,1 7 0,-2 3-161,1 7 1,4 0 87,-3 5 1,1-1-440,-2-4 1,9 5 48,-3 0 0,4-4-657,0 4 0,4-5 341,6 0 1,3-2-208,7-8 0,1-1-68,13-3 1,5-4-271,5-6 0,5 0 186,-5 0 0,0 0 0,-5 0 0,-4-1 586,-1-4 0,-13-29 0,2-13 0</inkml:trace>
  <inkml:trace contextRef="#ctx0" brushRef="#br0" timeOffset="800">1225 263 7861,'0'-8'351,"0"1"0,0 11 83,0 5 0,-5 1 34,0 9 1,-5 4-66,5 1 1,-1 2-124,1-1 1,3 2-99,-2-2 1,2-3-79,2 2 0,0-6 173,0 2 166,0-4-121,0-1 0,6-7-124,4-4 0,8-4-208,1-4 0,3-6-9,-3-10 0,2-2 38,3-7 0,2-1-44,-6 1 1,4 0-242,-5 0 1,1 0-242,-6 0 0,1 6 210,0 4 0,-7 2-579,-3 3 0,-2 6-144,2 3 298,-4 3 1,6 4 721,-7 3 0,-7 22 0,-1 12 0</inkml:trace>
  <inkml:trace contextRef="#ctx0" brushRef="#br0" timeOffset="982">1589 292 7861,'15'-14'-56,"-1"-1"1,-4 5-56,0 1 111,-1-1 0,0 2 0,-3 3 1153,-6 10 1,0 3-488,0 6 0,-6 3-154,-4 2 1,-3 4-147,-2 6 1,2-2-933,4-2 1,-4 1 421,3-7 0,2 2-850,-2-1 0,7-4 64,-2 3 930,3-3 0,15-40 0,4-10 0</inkml:trace>
  <inkml:trace contextRef="#ctx0" brushRef="#br0" timeOffset="1115">1822 88 7861,'15'-21'0,"0"5"867,-1-4 0,-4 6-329,0 4 1,-1 4-1078,6 6 0,-2 6 123,-3 4 416,-4 3 0,-19 47 0,-3 11 0</inkml:trace>
  <inkml:trace contextRef="#ctx0" brushRef="#br0" timeOffset="1892">1750 525 7870,'9'-1'0,"1"-4"0,-2 2 136,2-7 1,3 5 85,-4-5 1,4 5-126,2-4 0,0-1 125,-1-5 1,-4 1 47,0-1 1,-1 1-104,6-1 1,-2 1-98,-3-1 1,1 0 83,-6 1 1,0-1-42,-5 1-164,0 6 0,-7-4 57,-3 7 1,-4 2 42,-6 8 1,3 3-37,-8 7 1,6-1 5,-5 1 0,6 4-22,-2 1 1,4 4-126,2-5 0,-1 7-155,0-1 0,6-4 124,-1-2 0,7-1-181,-2 1 1,3-2 114,2 2 0,2-9-95,3-5 0,4 1 28,11-1 0,-2 0-37,6-5 1,0-7 113,5-2 1,1-4 214,-1-2 0,5-4 0,0-1 0,5-6 0,-5 2 0,0-4-8,-5-1 1,-2 2 40,-2 2 1,-1 4 856,-9 7 1,-3 1 440,-7 3-658,-3 4 0,-2 6-292,-10 0 0,-4 8-146,-6 6 0,2 3-279,-6 7 0,6 0 106,-1 5 1,3-1-387,1-4 1,5 4 169,1-4 0,5-1-371,0 1 1,2-6 198,2 1 0,6-4 53,4-6 0,10 3 129,4-7 0,3 0 42,3-5 0,0-2 16,4-3 0,4 2-5,5-7 0,-4 0 159,0-4 1,-5-6-73,5 1 0,-8-5 277,-2 4 0,-6-1 105,-9 2 1,-4 1 125,0-6 1,-7 6-105,2-2 0,-5 4 574,-5 2-256,-3-1-242,-7 0-414,1 7 0,4 2 275,0 6-613,7 6 0,-4 2 61,7 7 1,0 0-32,0-1 1,0 1-31,0-1 115,0 1 0,7-1 4,3 1 0,3 0 108,1-1 1,1 1-122,-1-1 1,1-4 135,-1 0 1,3-7-10,2 2 0,-3-3 49,4-2 1,-4 0 145,-2 0 0,6-7-43,-1-3 1,-1-4 235,-8-6 0,3 2-121,-3-6 1,1 0-76,-1-5 1,1-5-191,-6 0 1,0 5 158,-5 4 0,0 7-559,0-1-36,-7 3-307,-1 8 356,-6 1 1,1 15-306,3 7 1,-1-1 86,6 6 646,0-4 0,-8 25 0,-3 6 0</inkml:trace>
  <inkml:trace contextRef="#ctx0" brushRef="#br0" timeOffset="2157">3062 321 7888,'6'-21'0,"-3"5"1043,7-3-743,-7 2-491,4 9 157,-14 2 0,6 7 0,-4 4 1,3 3 156,2 7 0,0 1-98,0 4 0,0-3 179,0 8 1,2-6-75,3 5 0,3-1 344,6 1 0,-4 4-118,0-4 0,-5-3-12,4-1 0,-5-4-184,0-1 1,-2-1-237,-2 1 1,-2-7-95,-2-3 1,-5-4 117,-5-1 1,-1 0-787,1 0 1,-1-1 280,1-4 1,-1 2 556,0-7 0,14-26 0,2-11 0</inkml:trace>
  <inkml:trace contextRef="#ctx0" brushRef="#br0" timeOffset="2240">3251 438 7888,'15'-15'0,"-1"7"0,-6 2 0,-47 12 0,-17 2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9:05.254"/>
    </inkml:context>
    <inkml:brush xml:id="br0">
      <inkml:brushProperty name="width" value="0.08571" units="cm"/>
      <inkml:brushProperty name="height" value="0.08571" units="cm"/>
    </inkml:brush>
  </inkml:definitions>
  <inkml:trace contextRef="#ctx0" brushRef="#br0">286 255 7873,'9'-20'0,"1"1"0,-2-7 216,2 2 1,-2 2 356,-3 3 1,-4 3-182,4 1 0,-3-4-126,-2-1 0,-7 6 71,-2 4 1,-4 7-112,-2-2 0,-1 3-37,-4 2 1,4 2-75,-3 3 0,8 3-181,1 7 0,7 1 75,-2 3 1,3 2 91,2 4 1,7 2 77,2-3 1,6-1-100,4 1 1,-1-1 186,6 1 1,-6-3-95,2-6 0,-4-1-170,-2 1 0,-5 0 28,-5-1 0,-5-4-166,-9 0 1,-8-5-117,-16 4 0,-3-4-361,-7 5 0,1-7-306,-1 2 1,5-3 373,0-2 0,13 0-1199,2 0 1743,12 0 0,51-33 0,18-7 0</inkml:trace>
  <inkml:trace contextRef="#ctx0" brushRef="#br0" timeOffset="393">781 94 7905,'2'-14'0,"3"-1"0,-4 5 803,4 1 200,-3 5 0,-4-2-553,-3 6 1,-3 6-179,-6 4 0,1 5 81,3 4 1,-3-1-85,3 6 0,2 1-298,-2 4 1,7-5 17,-2 0 1,4-4-2,1 4 0,5-6-69,-1 1 1,8-3-279,-2-1 0,7-7-293,3-3 1,6-3 277,-2-2 0,4-2-278,1-3 1,0-5 222,0-9 0,0 0-3,0-11 0,-1 5 195,-4-10 1,2 6 254,-7 5 0,-4-3-7,-5 2 1,-7 9 450,2 1 1719,-4 4-972,-1 3-629,0 2 0,-4 12-150,-1 4 0,0 4 2,5 6 0,-5 2-249,0 8 0,-1-6-195,1 0 0,3 0-51,-3 6 1,4-1-311,1 0 1,0-5-17,0 1 1,6-8 177,4 3 1,0-9-709,4-1 1,-2-7-73,7 2 991,4-3 0,32-48 0,14-11 0</inkml:trace>
  <inkml:trace contextRef="#ctx0" brushRef="#br0" timeOffset="992">1423 153 7905,'0'-15'0,"1"0"989,4 1-568,-3-1 0,6 1 129,-3-1 0,-2 2 414,7 3-677,-1-3 1,6 12-89,-1-4 0,1 3 0,0 2 0,-2 2-315,-4 3 1,3 3 170,-7 7 1,4 1-372,-4 3 0,0-3 175,-5 4 0,0 1-177,0-2 1,-2 6 91,-3-6 0,2-4-16,-6-6 1,4 1-64,-5 5 87,7-7 327,-4 5-118,7-12 0,0-1-65,0-9 1,7-6 26,2-4 0,6 1 93,4-7 1,-2 8-36,2-3 1,2-1 119,-1 2 0,-1 1-83,-4 8 1,-1-1 330,1 6-147,-1 0-157,1 5 1,-7 7 47,-3 2 0,-4 4-86,-1 2 0,0-1-28,0 1 1,0 0 0,0-1 1,-4 1-122,-1-1 1,0-4 31,5 0-30,0-7-74,0 3 0,2-7 43,2-4 1,6-5-53,10-9 1,-3 1 66,8-6 1,-1 4 67,5-4 0,-1 5 192,-4-6 1,2 9 350,-7 1 0,2 3 278,-1 7-234,-4-7 1,3 12-457,-9 0 1,-3 7 159,-7 7 0,0 7-984,0 4 1,-2-3 445,-3 3 1,-3-1-862,-7 5 1165,1 0 0,-7 13 0,-2 4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9:07.980"/>
    </inkml:context>
    <inkml:brush xml:id="br0">
      <inkml:brushProperty name="width" value="0.08571" units="cm"/>
      <inkml:brushProperty name="height" value="0.08571" units="cm"/>
    </inkml:brush>
  </inkml:definitions>
  <inkml:trace contextRef="#ctx0" brushRef="#br0">1 395 7905,'0'-15'483,"4"0"-297,1 1 1,5-1 234,-5 1 1,6 4-78,-1 0 1,8 1-138,1-6 1,7 5-34,-2 1 0,-1 4-1,1-5 1,-4 7-94,4-2 1,-6 3-198,1 2 0,-4 2-18,-5 3 0,-4 3 102,-6 6 0,0 6-60,0-1 1,-1 7 57,-4-2 1,-2-1-27,-3 1 1,-2-1-31,2 1 1,3-3-51,2-6 58,-3 0-22,7-1-23,-6-6 100,7-1 0,7-19-111,2-2 0,9-9 55,2 4 1,6-7 114,-2 2 1,-1-4-41,1-1 1,-1 0 78,1 0 0,2 6 11,-7 3 0,1 6 478,-6 4-62,1 4-352,-1 6 1,-5 6-155,-5 4 0,-2 4 67,-2 6 0,0-2-162,0 6 1,-5-6-47,0 1 0,0-3-70,5-1 0,0 0 117,0-1 1,0-4-228,0 0 341,0-7 0,7 2-79,3-10 0,4-3 19,6-7 1,2-6-9,7-3 0,2-4 132,3-1 0,-3 2 134,3 2 0,-3-1 347,-2 7 1,-2-1-53,-2 6 1,1 6 207,-7 3 0,-4 3-332,-6 2 0,-5 12-45,1 2 0,-4 6-607,-1-1 0,0 2 251,0 3 1,-1 4-1006,-4-4 0,3 4 209,-3 1 817,4 0 0,14 7 0,3 1 0</inkml:trace>
  <inkml:trace contextRef="#ctx0" brushRef="#br0" timeOffset="775">1735 220 7914,'0'-23'0,"0"-5"539,0 4 1,-1 8-67,-4 1 0,-3 10 197,-7 1 1,-4 2-401,-1 2 1,-6 0-311,2 0 1,-3 6 157,-3 4 1,1 8 38,0 1 1,0 7 128,0-1 0,6-3-75,4 3 1,7-3-654,3 3 1,5-4 49,0-7 0,4-1-168,4-3 0,4 1 256,7-6 1,5 0-106,-1-5 1,7-6 67,-2-4 0,4-3 136,1-2 0,0 1 279,0-1 1,-6 1-52,-4-1 0,-3 2 291,-1 3 1,-5-1 44,-1 6-231,-5 0-51,2 5 1,-7 8 138,-4 7 1,-2-1-221,-2 6 0,2 3 59,7 1 0,0-3-242,0-2 1,2 2 9,3-1 1,-1-6 16,11-4 0,-4-2 176,9 2 1,1-4 105,-2-6 0,6-1-80,-6-4 0,5-5 147,-4-9 1,4 1 312,-5-6 1,6-1-203,-6-4 1,1 0 65,-6 0 1,1-2-11,-1-3 1,-4 2-292,0-7 1,-5 8 144,4 2 1,-5 1 37,0 9 1,-2 4 43,-2 6-21,0 5-135,0-2-210,0 19 1,7-3-12,2 9 0,4-3 131,2-1 1,4-1 121,1 1 0,-1 1-220,-4 4 1,-1-4-136,1 3 0,-5-3 2,-1-1 0,-5 0-170,0-1 0,-2 1-64,-2-1 0,-2 3 147,-2 2 0,-5-3-112,-5 4 1,4-4 34,0-2 0,6 1-659,-6 0 645,7-1 0,-4 1 145,7-1 1,2-4 62,3 0 0,3-7 108,6 2 0,6-4 54,-1-1 0,12-1-61,-2-4 0,5-3 102,0-7 0,2-4-70,3-1 1,3-5-12,-3 0 0,-4-2 28,-1-2 0,-5 1 85,-4 4 1,1 1 132,-7 4 0,-4 7 999,-6-2-497,-5 9 0,0-2-288,-8 7 1,2 7 6,-3 3 0,-3 7-69,-2 3 0,2 6-402,-2-2 0,6-1-8,-6 1 1,7-1-17,-2 1 0,2 3-367,-2-2 1,3-4-569,-3-2 0,4-3 996,1-1 0,19-13 0,5-4 0</inkml:trace>
  <inkml:trace contextRef="#ctx0" brushRef="#br0" timeOffset="915">2843 103 7914,'5'-16'0,"0"-4"-35,6 4-183,-3 2-118,1 7 336,-3 14 0,-6 27 0,0 13 0</inkml:trace>
  <inkml:trace contextRef="#ctx0" brushRef="#br0" timeOffset="1415">3004 234 7914,'0'-14'0,"0"-3"0,0-2 0,0 8 474,0-4 0,6 5 691,4 1 1,3 2-613,1 7 0,3 0-33,2 0 0,-1 0-370,6 0 1,-6 2 76,1 3 0,-2 3-707,-3 6 1,-1 1 372,-3-1 0,-4 6-751,-6-1 0,0 6 284,0-6 0,-5 5 25,1-4 1,-8 1 216,2-2 0,2-2 141,-1 2 0,4-4 338,-5-6 0,5 4-190,-4-3 339,5-4 1,-2 2 25,6-3-156,0-3 1,8 4-127,6-6 1,8-4-232,7-1 1,6-11 5,4 1 1,5-4 137,5-1 1,-3 2 79,8-6 1,-7 5-119,2-6 1,-12 7 1056,-8-1-698,-6 3 1,-22 3 364,-6 3 0,-12 4-51,-8 6 1,-1 1 147,2 4 0,-4 3-381,4 7 0,3-1-299,2 1 1,7 4-158,3 1 0,5 1 131,0-2 0,5-2-1019,9 2 1,8-3 466,16-1 0,9-2 522,11-4 0,23-9 0,13-6 0,8-2 0,0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9:13.988"/>
    </inkml:context>
    <inkml:brush xml:id="br0">
      <inkml:brushProperty name="width" value="0.08571" units="cm"/>
      <inkml:brushProperty name="height" value="0.08571" units="cm"/>
    </inkml:brush>
  </inkml:definitions>
  <inkml:trace contextRef="#ctx0" brushRef="#br0">306 581 7945,'7'-17'0,"2"-2"0,0 3 185,0-4 1,-4-1-96,5 2 0,-7-6 526,2 6 0,-3-2-159,-2 2 0,-7 2-51,-3-2 0,-4 9-218,-6 5 0,-7 4-85,-7 1 0,-7 11-136,2 4 0,4 9 97,1 0 1,8 4-187,2 1 0,6 0 30,-2 0 1,11 0-352,4 1 1,3-8 175,2-2 1,7-4 30,2-2 0,6-5 115,4-5 0,4-4 22,6-4 0,5-5-66,0-5 1,5-7-130,-5-3 0,5-1 148,-5-4 0,6 0 42,-1-15 0,-3 2-110,-2-11 0,-5-1 74,-5-4 0,-1 0 378,-3-1 0,-11 9 566,1 6 763,-7 14-1215,-3 15 1,-1 12 32,-4 12 0,-3 4-119,-7 17 0,-1-3 24,-4 12 0,3 1-80,-8 9 0,7-4-190,-1 4 1,1-2-158,-1 2 1,7-4-107,-2 3 1,9-9-253,0-5 0,10-3 175,5-2 0,9-8-160,5-6 1,6-7 115,4-8 1,3-2-73,7-2 0,-6-6-66,1-10 1,-1-2 121,0-7 1,5-1 255,-5 1 0,-2-5 39,-2 0 1,-3-5 117,-2 5 0,-5 5 516,1 5 0,-12 6-108,1-1 497,-9 9-316,2 3-343,-7 7 1,0 9 15,0 5 0,-5 2-59,0 9 0,0-6-136,5 5 1,-2 1-256,-3 4 0,4-5 7,-4 0 0,3-1-158,2 1 0,5 2 73,0-6 1,6-1 48,-1-4 1,5-6 262,4 1 1,-3-7-98,4 2 0,-2-8 158,1-2 1,-3-11-16,4 1 0,-4-4 222,-2-1 0,1-4-46,0-10 0,-7 2-35,-3-7 1,-4 5-213,-1-5 1,0 7 97,0-2 0,-8 4-435,-7 6 0,1 8-117,-6 6 0,4 7-304,2-2 0,-1 5 261,1 5 0,1 5 443,3 9 0,10 43 0,8 15 0</inkml:trace>
  <inkml:trace contextRef="#ctx0" brushRef="#br0" timeOffset="517">1574 391 7945,'7'-21'0,"-4"3"402,7-6 1,-7 11 1610,2-2-1070,-3 10-644,-2-1 0,0 8-168,0 2 1,-7 5-167,-3 5 1,-3 2-17,-1 4 0,1-2 146,3 6 1,-3 0-454,4 5 0,0-4 44,0-1 1,5-5-175,0 6 0,2-8 166,2 3 1,0-4-49,0-1 0,8-6-85,7 1 1,1-7 112,8 2 1,5-5-28,5-5 0,2-3 94,-2-6 1,-3-7 274,3-4 0,-3-2 0,-2-2 0,0-2 0,0-3 0,-6 8 150,-4-3 0,-8 6 205,-1 4 1,-7-1 1337,2 11-723,-3 2-163,-2 1-430,-7 19 1,4-4-291,-7 11 1,2-2 4,-1 1 0,1-1-57,3 6 1,3-5-244,-3 6 0,4-7-429,1 1 1,0 2 13,0-1 1,6-3 266,4-7 0,3 1 77,1-6 0,7 0 59,4-5 0,-3 0 245,3 0 1,-1-8 71,5-7 0,-5 1 132,1-6 0,-3-2-10,3-3 1,-4 4 53,-7 2 0,-4 3 752,0 1 792,-7 1-942,3 6-601,-6 1 1,-4 9-648,-1 3 0,0 3-133,5 6 1,0 1-492,0-1 1,0 6 492,0-1 504,0 1 0,13-6 0,3 1 0</inkml:trace>
  <inkml:trace contextRef="#ctx0" brushRef="#br0" timeOffset="1033">2478 362 7945,'15'-7'0,"-1"1"0,1-4 0,0 4 149,-1 6 0,-4 0-87,0 0 0,-6 1 517,6 4 0,-7 3-153,2 7 0,-3-1-156,-2 1 0,0 0-170,0-1 0,0 1-292,0-1 102,0 1 298,-7 0-315,6-1-33,-6-6-111,1 5-38,4-11 0,1 3-233,5-10 1,8 2 195,-2-7 1,4 0-124,6-4 1,-4-1 150,3 0 1,2 1-48,-1-1 1,4 1 298,-5-1 1,1 5 83,-6 1 0,-4 1 137,0-2 631,0 3 1132,4 7-1344,-6 0 0,-1 7-106,-7 3 0,0 7-400,0 3 1,-5 4 90,0-5 0,0 6-321,5-6 0,-1 1 77,-4-6 1,3 1-80,-3-1 0,4-4-15,1 0 1,1-7 14,4 2 0,-2-3-56,7-2 1,0-2 89,4-3 0,2-3-90,4-7 0,3 1 82,6-1 0,0 1 178,0-1 0,5-1-125,0-4 0,0 9 205,-5-3 1,-4 9 155,-1 0-93,-6 3 0,3 4-108,-7 3 1,-6-2 176,-3 7 1,-3 1-659,-2 8 1,-2-2 175,-3 2 1,4-3-664,-4-1 1,2-1 373,-2 1 1,3 0 498,-3-1 0,36-6 0,10-1 0</inkml:trace>
  <inkml:trace contextRef="#ctx0" brushRef="#br0" timeOffset="1249">3601 508 7945,'13'-21'0,"-4"0"189,11-4 1,-4 4 370,-1 7 1,-6-1-260,1 0 1,-7 6-67,2-1 0,-5 7-56,-5-2 0,2 3 51,-7 2 1,1 2-97,-6 3 0,0 0 88,1 9 1,-1-1-351,1 11 1,-1-4-135,1 4 1,4-4-208,0 4 1,5-5 111,-4 6 0,4-8-234,-5 3 0,7-4-135,-2-1 1,3-1 334,2 1 1,0-1 390,0 1 0,78-52 0,-29 12 0,-1 0 0</inkml:trace>
  <inkml:trace contextRef="#ctx0" brushRef="#br0" timeOffset="1717">3819 479 7945,'15'-7'140,"0"-1"-140,-1-7 0,1 7 837,-1 3 0,-4 4 288,0 1-658,-1 0-273,6 6 0,-7 2 0,-3 7 1,-3-5-97,-2-1 1,0 1-212,0 5 1,0-6 43,0 1 0,1-2-221,4 2 0,-3-2-459,3-3 312,-4-4 13,6 6 288,1-7 1,6 0 31,1 0 1,-1-7-44,1-2 0,6-4 11,3-2 1,-1-1-99,1-3 1,1 2 82,4-2 1,0 0 240,0 4 1,-8-3 186,-6 8-36,-1 4 1,-12 1-80,3 10 1,-5 3 166,-5 7 1,-3-1-143,-7 1 1,1 4-44,-1 1 0,5-1-317,1-4 0,4-1 22,-5 1-180,7-1 0,-2-1 37,10-3 1,-2-3-58,7-7 1,0 0 120,4 0 0,6-5 84,-1 0 0,2-8 144,-1-2 1,-4-1-73,3-8 1,2 0 82,-1-6 0,1 0-42,-2-4 1,-3 1 564,4-6 0,-4 12 107,-1-2 1,-2 9 1385,-4 1-966,4 9-697,-5 4 0,0 14-291,-3 6 0,-3 2-200,-2 9 1,-5-1-107,0 5 1,-5 0 182,6 0 1,-8-4-1147,3-1 1,0-6 435,0 1 1,1-1-770,-2 2 1531,-3-11 0,-15-15 0,-10-18 0</inkml:trace>
  <inkml:trace contextRef="#ctx0" brushRef="#br0" timeOffset="1857">4417 304 7945,'5'-17'-8,"0"-2"1,6 3 0,-1-4 0,-2 6 17,2 4 0,-1 2-7,6 3 0,0 3-218,-1-2 1,1 2 108,-1 2 1,1 0-721,-1 0 826,1 6 0,6 9 0,2 8 0</inkml:trace>
  <inkml:trace contextRef="#ctx0" brushRef="#br0" timeOffset="1982">4869 376 7945,'15'0'0,"-6"-4"339,1-1 682,0 0-1731,4 5 710,-6 0 0,-27 0 0,-13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9:12.179"/>
    </inkml:context>
    <inkml:brush xml:id="br0">
      <inkml:brushProperty name="width" value="0.08571" units="cm"/>
      <inkml:brushProperty name="height" value="0.08571" units="cm"/>
    </inkml:brush>
  </inkml:definitions>
  <inkml:trace contextRef="#ctx0" brushRef="#br0">1 903 7945,'14'-23'0,"-4"2"-54,0 7 1,-1-3 27,6-2 1,1 1 288,3-6 1,-1 0-53,7-6 0,-6-4-148,5 0 0,5-13 47,5-1 1,5-4-142,-5-6 1,5 3 128,-5-9 0,-5 11 248,-4 4 0,-12 12 593,1 8-352,-9 13 1,-5 9-305,-10 7 1,-4 8-284,-6 7 0,-2 6 21,-7 8 0,-1 2 153,1 3 0,7 3-135,2 7 1,4 0 50,1-1 1,1 1-151,-1 0 0,7-7-100,3-3 1,4 2-47,1-2 0,6-5-2,4-5 1,9-8-231,6-1 0,9-7-249,4-8 0,0 0 261,1 0 0,-2-8 17,2-7 1,1-1 21,-6-8 0,2 0 240,-2-5 0,-3-5 22,3 0 0,-8 1 145,-2 9 1,-6-2 205,1 6 0,-9 1 403,-5 4 0,-4 6 690,-1-1-939,0 7 0,-6-4-67,-4 7 0,-8 7-131,-1 3 1,-1 2-226,6 3 0,-1 4 39,1 1 1,4 6-177,0-2 0,7-1-562,-2 1 0,4-1 327,1 1 1,0 2-268,0-7 0,8 1 212,6-6 0,2-1 167,9-3 0,-1 1 303,5-6 0,0 0 0,0-5 0,1-6 0,-1-4 0,0-3 0,26-34 0,7-8 0</inkml:trace>
  <inkml:trace contextRef="#ctx0" brushRef="#br0" timeOffset="368">1138 568 7945,'13'-23'-307,"-4"4"0,3 2 422,-8 3 0,6-1 658,-5 1 1,5-1-348,-5 0 1,4 1-181,-4-1 0,5 1-140,-5-1 0,4 5 272,-4 1-64,0 5 146,-5-8-469,0 10 1,-1-5 6,-4 7 1,-5 5-58,-9 0 1,1 6 44,-7-1 1,6 3-62,-5 2 0,4-1-599,-4 1 1,11-1 334,-2 1 1,6 0-291,-1-1 0,4 1 196,6-1 1,0-4 51,0 0 1,6-2 128,4 2 1,3 3 290,1-4 0,1-1-160,-1 2 0,1 0 121,0 4 0,-2 7 240,-4 4 0,-2 2 474,-7 2 0,-7 2 572,-2 3 0,-6 3-540,-4 7 1,1-2-481,-7-3 0,1 3-99,-5-3 1,-2-2-127,-3 2 1,3-11-99,-3 1 1,4-11-433,0-4 0,8-6-100,2-8 0,11-1 260,4-4 1,5-8-160,5-6 0,8-7 154,6 1 0,9-1-234,1 2 1,0-3-63,5 2 630,-3 4 0,15-7 0,8-4 0,5 1 0,0-1 0</inkml:trace>
  <inkml:trace contextRef="#ctx0" brushRef="#br0" timeOffset="916">1575 626 7945,'6'-15'0,"2"-6"53,7-3 0,0 3 105,-1 2 1,-1 2 871,-3 3 0,1-1 202,-6 1 169,6 6-1023,-9 1 0,3 7-172,-10 0 1,-3 2-74,-7 3 0,-1 3-145,-3 6 0,3 6-120,-4-1 0,-1 7 155,2-2 0,-1-1-274,6 1 0,-1-1 60,0 1 1,7 2-450,3-6 0,-1-1 183,1-4 1,0-1 23,5 1 0,8-6 3,7 1 1,6-7-114,8 2 0,2-10-82,3-4 1,-2-9 216,7-2 0,-6-7 408,1-2 0,-2-2 0,2-8 0,-8 7 0,3-2 0,-14 5 0,-1 4-211,-9 4 525,2 13 1,-14 2 469,-3 6 1,-1 8-225,1 6 1,-3 2 159,4 9 1,1-7-444,-2 1 1,7 2-48,-2-1 1,3 4-282,2-5 1,2 1 112,3-6 0,4-1 52,11-3 1,2 1-124,8-6 1,5 0-144,4-5 1,3-6-355,2-4 0,0-3-483,-1-2 1,0-6 445,-5-3 1,6-5-45,0-5 0,-5-5 277,4-10 1,-7-3 309,3-6 0,-5-7-28,5-3 0,-8 10 310,-2 5 0,-8 7 329,-11 7 0,-4 15 1096,-6 9 37,0 11 0,-2-1-983,-2 10 0,0 9-327,-5 10 1,-3 6 171,-7 4 0,1 9-188,-6 11 0,-1 6-1306,-4 8 1,2-5-476,2 10 0,0-8 1363,5 3 0,4-7 0,5 2 0,-1-3 0,3-1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9:10.863"/>
    </inkml:context>
    <inkml:brush xml:id="br0">
      <inkml:brushProperty name="width" value="0.08571" units="cm"/>
      <inkml:brushProperty name="height" value="0.08571" units="cm"/>
    </inkml:brush>
  </inkml:definitions>
  <inkml:trace contextRef="#ctx0" brushRef="#br0">159 96 7914,'7'-29'0,"3"-1"629,-4 8 178,1 7 0,-7 17-455,0 12 1,-2 9-336,-3 11 1,-3-2 172,-7 7 0,-4 0-6,0 5 0,-1 0-67,6-1 1,-1-4 67,0 0 0,1 0-268,-1 5 0,6-7 32,-1-3 0,7-8 17,-2-2 1,5-11 62,5 2 1,4-10-156,11-1 0,2-4-196,8-4 0,4-4 101,0-7 1,6-4-221,-1-1 1,-2-6 140,2 2 1,-7-2 49,2 2 0,-9 3 183,-6 6 1,-3 2 198,-1 3-256,-7 4 173,-1 6 81,-7 0 0,0 6 3,0 4 1,1-2-329,4 2 168,-3 0 1,9-1-162,-6 1 0,6-7 179,-1 2 1,-2-3 192,2-2 0,-1-2-83,6-3 0,4-4 140,1-11 0,-2 2 304,-9-6 0,3 0-214,-7-5 0,0 1 201,-5 4 1,-2-2-119,-3 6 0,-5 1-315,-9 4 0,-4 7-246,-6 3 0,0 4-301,0 1 1,-2 6-6,-3 4 1,10 3-460,-1 2 0,4 6 234,7 3 678,2-3 0,45 32 0,7 2 0</inkml:trace>
  <inkml:trace contextRef="#ctx0" brushRef="#br0" timeOffset="325">888 344 7945,'0'-15'278,"7"7"485,-6-5-345,6 11-246,-7 2 1,0 8-129,0 7 1,0 0 65,0-1 0,-2 1-547,-3-1 322,4 1 0,-6-1-204,7 1 133,0-7-196,7 5 371,1-11 0,6 3 118,1-10 1,0-2 123,-1-3 1,1-2-45,-1 2 0,1-3 273,0-2 1,-1 1-156,1-1 1,-6 2 412,1 3-245,-7-3-459,4 12 1,-6-6-96,4 7-317,-3 0 0,4 7-494,-6 3 0,0 4 395,0 6 1,0-4-1033,0 3 1529,7-3 0,27 18 0,13 5 0</inkml:trace>
  <inkml:trace contextRef="#ctx0" brushRef="#br0" timeOffset="784">1544 387 7945,'7'-14'0,"1"-1"-241,6 1 0,-4 1 96,0 3 1,0-3 943,4 3 1,1-3-195,-1-1 0,-4-1-65,0 1 1,0-1-115,4 0 0,-4 2 704,0 4-697,-7-4 1,3 9 117,-6-5-496,0 6 1,-6-4-31,-4 7 1,-5 2-126,-4 3 0,3 3-60,-4 6 0,4-4-369,2 0 0,-1-1-16,0 6 0,6-5-1355,-1-1 802,7-5 622,-4 9 0,9-12 604,3 4-185,3 3 0,5 0 196,-3 7 0,1 1 116,-6 3 0,0 4 360,-5 6 0,-7 9-255,-3 5 0,-9 9 13,-5 11 1,-5-3-42,-5 3 0,1-1-102,-6 1 1,7-14 66,-2-1 1,3-17-215,2-2 1,6-16-126,4-3 0,7-10 103,3-10 1,7-6 38,2-13 1,3-7-310,12-3 0,-2-1 82,11 1 1,-4-3-96,4 3 0,-5 2 22,6-2 0,-1 6-295,5-1 1,0 10-225,0 5 1,7-2 718,3 1 0,16 9 0,10 3 0,5 0 0,1 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9:23.946"/>
    </inkml:context>
    <inkml:brush xml:id="br0">
      <inkml:brushProperty name="width" value="0.08571" units="cm"/>
      <inkml:brushProperty name="height" value="0.08571" units="cm"/>
    </inkml:brush>
  </inkml:definitions>
  <inkml:trace contextRef="#ctx0" brushRef="#br0">333 334 7807,'-15'0'0,"-4"6"183,-1 4 1,-6 5 71,2 4 1,-4-1 159,-1 6 0,5-4-190,0 4 0,-1-1-42,-4 1 0,7-3-231,2-6 203,4-1-259,8-6 0,5-9 12,12-14 1,8-6-4,12-8 0,1-7 75,4-3 1,4-3-104,5-2 1,-5 1 62,-4-1 0,-4 5 45,0 0 0,-3 2 353,-3-2 1,-4 10 792,-10 10-104,-4 9 1,-8 5-474,-2 10 0,-9 9-44,-7 11 0,1 9-629,4 5 0,1 1 138,-1-1 0,7 1-874,3-6 0,3 5 529,2-5 0,0-1-1225,0-9 1,12-3-80,2-6 1630,11-7 0,23-17 0,11-8 0,8-3 0,0-1 0</inkml:trace>
  <inkml:trace contextRef="#ctx0" brushRef="#br0" timeOffset="300">945 115 7817,'0'-21'660,"0"5"175,-7-5 0,-1 13-494,-6 3 0,-7 10-138,-4 5 1,-4 9-94,-5 5 0,2 4 107,-7 1 0,2 5-111,-2 0 0,-2 2-178,7-2 1,0-2-309,5 7 0,6-12 61,4 3 0,9-16-260,5 1 1,12-12 314,8-3 0,6-8-48,8-12 1,6-4 5,4-10 1,2 2-40,-2-7 1,1 5 361,-6-5 1,0 7 234,-5-2 1,0 3 284,1 2 1,-8 8-103,-2 6 1,-9 7 327,-1 8 1,-7 8-260,2 7 1,-10 7-101,-5 12 1,-9 5-267,-5 10 0,-2-2 43,1 6 1,-2-6-302,2 2 0,4-4-324,2-1 1,1 0-643,-1-1 0,9-1 1086,0-3 0,20-23 0,6-11 0</inkml:trace>
  <inkml:trace contextRef="#ctx0" brushRef="#br0" timeOffset="592">1207 494 7819,'15'-13'0,"-1"4"722,1-11 0,0 9-349,-1 1 1,1 2 336,-1-2 1,1-3-345,-1 4 0,3 0-199,2 0 1,-8-1 105,4-5-270,-4 1 0,2-1-106,-3 1 187,-3 6 51,-7-5 1,-7 11-37,-3-3 0,-3 4 188,-1 1 0,-2 6-63,-4 4 1,2 3 56,-6 1 1,1 7-90,-1 4 1,-2 1 28,7-2 1,-2 5-237,1 0 1,4-5-319,-3 6 0,4-4-961,5 3 1,4-5 612,6 0 0,10-6-688,9 2 0,7-11 1369,18-4 0,13-20 0,10-7 0,11-2 0,0-1 0</inkml:trace>
  <inkml:trace contextRef="#ctx0" brushRef="#br0" timeOffset="1059">1747 348 7820,'0'-21'621,"0"10"172,0-4 1,0 9 133,0-4-549,0 7 0,-2-2-127,-3 10 0,2 0 66,-7 9 1,1-1-155,-6 12 0,0-1-1,1 5 1,-1 2-357,1 3 0,4-3 195,0 3 0,2-2-883,-2 2 1,4-8 141,6 3 1,2-9-91,2-1 0,6-8 357,10-1 1,4-8 152,10-2 0,3-12 299,7-7 1,1-9-140,4-1 0,-4-6 101,4-9 1,-6-6-52,-4-4 0,2-9 277,-7-5 0,-2 5 218,-7 5 0,-4 3 355,-7 11 0,-6 8 826,-3 12-188,-3 13 1,-7-1-849,0 17 0,-6 5-205,1 9 1,-3 1 97,-2 9 0,1-2-83,-1 12 1,1 0 0,-1 5 1,1 0-151,-1-1 1,0-1-1,1-3 1,4 3-173,0-3 1,7-3-257,-2-2 0,4-10-359,1-4 1,0-9 336,0-1 1,6-7-80,4 2 0,4-15 64,6-4 0,3-11-330,6 1 1,5 1 169,0-1 0,0 5 56,-5-6 1,-5 7 153,0-1 1,-6 9 65,2 5 85,-4-3 0,-6 8 306,-1 0-242,-5 7 0,2 9-31,-6 3 1,-5-2-766,0 2 1,-1 2 10,1-1 794,3-1 0,15 2 0,12 2 0</inkml:trace>
  <inkml:trace contextRef="#ctx0" brushRef="#br0" timeOffset="1401">2767 465 7820,'15'-21'0,"-1"-3"0,-1-2 994,-3 2 0,1 1 188,-6 3-96,0 4 1,-5 0-485,0 6 1,-6 7-222,-4-2 0,-3 5-112,-2 5 0,-6 0 82,-3 9 0,1-1-202,-1 12 0,1-6-123,-1 5 0,1 1 21,4 4 0,3 2-128,-4 3 0,10-8-921,6 3 1,2-8 442,2 3 0,0-6-392,0 1 0,8-9 289,7-5 1,6-3 51,8-2 1,2-12 219,3-2 1,-4-6 133,4 1 1,-4 1 225,-6-6 1,2 6 236,-7-2 1,-1 4 596,-8 2-474,3-1 2249,-12 7-1711,6 2 0,-9 7-367,-3 4 0,-1 3-432,-4 7 0,-3-1-314,4 1 0,2-1-224,2 1 0,-1 0-1816,1-1 2285,0 1 0,37-7 0,9-2 0</inkml:trace>
  <inkml:trace contextRef="#ctx0" brushRef="#br0" timeOffset="1910">3146 378 7835,'7'-21'0,"1"4"756,6-2 0,-4 4-125,0 6 1,-2 1-17,2 3 1,2 3-217,-2-3 0,-3 5-37,-2 5 1,1-2 8,-1 7 1,0 0 189,-5 4 1,0 6-182,0-1 0,0 7-121,0-2 1,-5 2-296,0-1 0,-1 1-96,1-7 0,3 5-113,-3-4 1,4-1-222,1-4-426,0-1 402,0 1 209,6-7 0,7-8-413,6-10 1,7-4 246,-1-6 1,2-2-121,2-8 1,2 1 203,3 0 0,-3 0 266,3 0 1,-3 4 121,-2 1 1,-5 6 305,0-1 0,-6 4 1247,2 6-843,-11 2-327,-2 7 1,-7 2-58,0 3 1,0 3 99,0 6 0,0 6-160,0-1 1,0 2-289,0-1 1,-5-3-91,0 8 1,0-7-341,5 1 0,2 2 65,3-1 1,3-6-207,6-4 1,1-7 72,0 2 0,-1-3 137,1-2 1,4-2-179,1-3 0,1-5-60,-2-9 0,2 1 8,4-6 0,0 0 183,-5-6 1,1 1 404,-2 0 0,-2 2 159,2 2 0,-4 4 484,-6 7 2796,-2-1-1653,-7 7-175,0 1-1130,0 27 1,-5-7-405,0 16 1,-5-10 24,5 1 1,-4 1-872,4-2 0,0 1 306,5-6 463,0 1 0,19-7 0,6-1 0</inkml:trace>
  <inkml:trace contextRef="#ctx0" brushRef="#br0" timeOffset="2024">4108 101 7835,'0'-15'0,"0"0"0,0 1 0,2 1 0,3 3 0,3 36 0,6 15 0</inkml:trace>
  <inkml:trace contextRef="#ctx0" brushRef="#br0" timeOffset="2309">4210 494 7835,'21'-19'0,"4"-1"0,2-6 0,2 2 0,0-3 515,1-3 0,-6 1-121,0 0 1,-4 0 253,4 0-82,-6 6-283,3 2 0,-11 13-106,-1 3 0,-4 10 0,5 5 0,-5 3 55,4 1 1,-4 7-14,5 4 0,-2 2 64,2 2 0,1-4-64,-6-1 0,1 0-44,-1 5 0,-3-4-104,3-1 0,-4-6-215,-1 1 1,-1-3-498,-4-1-116,-3-7 1,-7-1-650,1-7 0,-1 0 56,1 0 1350,-1 0 0,7-52 0,1-13 0</inkml:trace>
  <inkml:trace contextRef="#ctx0" brushRef="#br0" timeOffset="2784">4779 261 7835,'16'-10'470,"3"1"1,-2 5-236,2-1 0,-1-1 1225,1 1-822,-2 0 1,2 7 57,-9 3 0,1 3-188,-6 6 1,0 1 35,-5 0 1,-2 4-229,-3 0 1,2 6-98,-7-6 0,7 2-420,-2-1 0,-1-4 209,1 3 1,0-2-1309,5-3 629,0-6 212,0 5 0,2-11-4,2 3 1,5-10-95,5-5 1,1-3 183,-1-1 0,3-3 142,2-2 0,-1 1 411,6-6 1,-5 4-162,6-4 1,-6 6 553,6-1 0,-8 4-129,3 5 1,-4-1 71,-1 6 1,-1-1 57,1 1-257,-7 3 1,3 2-226,-6 10 0,0 3 71,-5 2 0,0-1-222,0 1 1,0-1 19,0 1 1,0-1-420,0 1 31,0 0 128,0-1 1,0-4-68,0 0 160,0-7 0,1 3-37,4-6 0,3-6 55,7-4 1,1-3-109,4-1 0,-3-1 125,8 0 1,-3 1 279,3-1 0,1 6 205,-7-1 1,2 5 525,-1-5 0,-9 7 469,3-2 958,-2 4-1902,2 7 0,-5 2-147,-5 7 1,-2-1-391,-2 1 0,-2-2-418,-2-3 1,0 3-786,-5-4 0,5-1 499,-1 2 876,4-7 0,-6 4 0,-1-7 0</inkml:trace>
  <inkml:trace contextRef="#ctx0" brushRef="#br0" timeOffset="2974">5741 232 7835,'14'0'-862,"-5"0"957,-3 0-128,-6 0 1,-2 5-116,-2 0 1,2 6 45,-3-1 198,-3 3 0,6 1-163,-2 1 165,2-1 1,2 1-99,0-1 0,0 8 0,0 0 0</inkml:trace>
  <inkml:trace contextRef="#ctx0" brushRef="#br0" timeOffset="3107">5755 465 7835,'0'-10'-197,"0"1"175,0 5 22,0-2 0,-6 12 0,-2 3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9:20.770"/>
    </inkml:context>
    <inkml:brush xml:id="br0">
      <inkml:brushProperty name="width" value="0.08571" units="cm"/>
      <inkml:brushProperty name="height" value="0.08571" units="cm"/>
    </inkml:brush>
  </inkml:definitions>
  <inkml:trace contextRef="#ctx0" brushRef="#br0">511 117 7828,'7'-16'2314,"-6"-4"-1891,6 19 0,-14 2-8,-3 14 0,-9 13-272,-5 10 0,-4 11 79,-1 5 1,-5 7 49,0 2 1,-7 2-213,3-2 0,-5-1 48,0 6 0,1-8-39,3-2 0,3-9-181,7-15 0,13-7-234,6-12 20,7-7 0,4-10 225,4-12 1,3-4-21,7-11 0,6 1-796,3-11 1,4-4 364,1-6 1,7-13 106,3-1 0,-2-2 134,2-3 0,-5-5 137,5-4 1,-5 1 333,4 8 0,-7 13 525,-2 16 1,-6 16 372,-8 18 0,-6 16-450,1 9 1,-7 14 18,2 10 1,-3 7-220,-2 13 0,-5 2-321,0 7 1,-6-2-349,1-3 0,-1-3-411,1-7 1,-1-4 274,6-1 0,0-7-325,5-3 1,0-7 517,0-12 204,0-9 0,-13-35 0,-3-12 0</inkml:trace>
  <inkml:trace contextRef="#ctx0" brushRef="#br0" timeOffset="158">263 569 7847,'0'-16'0,"0"-4"0,0 4 1014,0-3 1,0 7-413,0 3 1,8 4-99,7-5 0,6 5-173,8-4 0,8 4-211,7-5 0,1 5-122,9-5 0,-2 6-296,1-6 0,2 7-334,-6-2 0,6-2 409,-2 2 0,-2-4-2113,-3 4 2336,-9-7 0,-3-9 0,-7-9 0</inkml:trace>
  <inkml:trace contextRef="#ctx0" brushRef="#br0" timeOffset="317">1123 88 7847,'0'-15'2037,"0"1"-1541,0 6 1,-1 9 86,-4 14 1,2 6-165,-7 8 0,0 2-186,-4 3 1,-1 3-162,0 7 0,-4 0-186,0-1 1,-1 1-301,6 0 0,1-5-602,3 0 0,-1-9-1331,6-1 2347,0-12 0,50-43 0,12-15 0</inkml:trace>
  <inkml:trace contextRef="#ctx0" brushRef="#br0" timeOffset="483">1357 73 7847,'14'-14'0,"-4"-1"1298,0 1 0,-6 6-541,6 3 0,-7 11-328,2 9 1,-5 6-131,-5 8 0,-3 5-42,-6 0 1,-1 6-132,1-1 0,-6 3 94,1 2 0,-2 0-927,1 0 1,4-1 475,-3 1 0,2-2-2091,3-3 2322,6-3 0,1-14 0,7-1 0</inkml:trace>
  <inkml:trace contextRef="#ctx0" brushRef="#br0" timeOffset="1125">963 496 7847,'0'-14'0,"0"-1"336,0 0 0,2 2 504,2 4 0,6-3-289,10 8 0,-1-6-172,10 5 1,4-5-349,10 5 1,3-4-92,2 4 0,-1 0-122,7 5 0,-6-5 23,6 0 0,-14-1-166,-1 1 1,-8 2 101,-7-7 0,-8 5 60,-6-5 1,-7 5-40,2-4-5,-3 6 380,-9-10 1,-1 11-2,-6-3 0,-1 3-8,0 2 1,1 2-18,-1 3 0,1 3-59,-1 7 1,1 4-104,-1 0 0,2 3 75,3-3 1,4-1-235,6 6 1,0-6 57,0 1 1,0 2-162,0-1 0,8-1-79,7-4 0,1-7-200,8-3 0,-5 1 302,6-1 1,-3-2 57,3-7 1,2-5 16,-2-5 0,-3-6 188,3 1 0,-3-7 67,3 2 1,0-2-7,-5 2 0,1 3 918,-2 6-598,-2 0 0,-1 7 504,-7 3-472,-5 4 1,2 12 145,-6 4 0,-1 7-149,-4-2 0,1 6-183,-5-2 0,4 2-129,-5-2 1,7-3 112,-2-6 0,3-1-356,2 1 0,-4 0-314,-1-1-453,0-6 701,11-1 0,4-9-64,10-3 1,-3-3-143,8-6 0,-1-7 117,5-4 0,5-1-12,0 2 1,5-4 107,-5 4 0,2 3 570,-2 2 0,-8 3 88,3 1 0,-10 7 312,1 3 0,-9 3-314,-1 2 0,-7 2 170,2 3 1,-4 5-242,-1 9 1,0-3-162,0 4 1,0-4-378,0-2 1,-5 6 183,1-1 1,-1 1-1401,5-6 598,0 1 0,1-1-250,4 1 1,5-5 249,9-1 0,4-5-101,6 1 1,2-4 866,3-1 0,19-24 0,9-10 0,8-3 0,1 1 0</inkml:trace>
  <inkml:trace contextRef="#ctx0" brushRef="#br0" timeOffset="1292">2887 73 7847,'0'-14'2086,"7"-1"-1093,-6 1 0,6 7-417,-7 7 0,0 13-139,0 11 1,0 4-78,0 1 1,-7 2-40,-2 3 1,0-2-346,0 7 1,1-2-305,-2 2 1,-1 2-965,6-7 0,-5 5 739,5-5 0,0 0-2045,5-5 2598,0-6 0,13-22 0,3-11 0</inkml:trace>
  <inkml:trace contextRef="#ctx0" brushRef="#br0" timeOffset="1625">2727 394 7847,'-10'-14'0,"0"-1"0,6 0 1531,-6 1-920,7-1 1,-4 5-51,7 1 0,2 6-262,3-2 1,4-2-80,11 2 0,2 0-177,8 5 1,0 0 70,4 0 0,-3-4-14,3-1 0,3 0 167,2 5 1,-1 5 158,0 0 0,-5 6-167,1-1 1,-10 1-30,-4-1 0,-6 8-118,-4-4 0,-4 1-143,-6-1 0,-1-2 96,-4 7 1,2-3-151,-7-1 1,0-1-764,-4 1 1,4 0 27,0-1 0,5-4-335,-4 0 1,4-2 512,-5 1 1,7-1 74,-2-3 1,2-3 341,-2 3 54,3-4 0,-3-7 128,10-4 1,-3-4-72,3-6 1,3 4 474,1-3 0,0 2 88,0 3 1,-5-6 882,0 1-995,4 0 0,-4 6 94,5 3-636,-5-3 1,4 11 204,-3-3 0,3 23 0,6 7 0</inkml:trace>
  <inkml:trace contextRef="#ctx0" brushRef="#br0" timeOffset="1969">3485 423 7847,'0'-14'0,"0"-1"766,0 1 1084,0-1-1021,0 7-420,0 1 1,0 9-200,0 3 1,-5 3-224,0 7 1,-1-1-304,1 1 1,3-1 198,-3 1 0,4-1-4,1 1 0,0 0 60,0-1 1,6-4-146,4 0 0,3-7 295,1 2 0,1-4-110,0-1 0,-1-1 528,1-4 1,-1-3-200,1-7 0,-2-1 237,-3-4 0,-4 3-208,-6-8 0,0 6-125,0-5 0,-2 6-68,-2-2 0,-6 4-169,-10 2 1,3 1-918,-8 3 0,8 3 473,-3 7 0,-1 2-1099,2 3 1,1 5 1567,8 9 0,29 36 0,14 15 0</inkml:trace>
  <inkml:trace contextRef="#ctx0" brushRef="#br0" timeOffset="2225">3776 394 7847,'15'-8'0,"0"-3"0,-1 6 0,-4 0 3032,0 5-2054,-1 0 1,1 2-268,0 2 1,-7 0-362,2 5 0,-4 1-232,-1 5 1,0-6-127,0 1-567,0 0 211,0 4 1,2-1 269,3-3 1,-2-3-737,7-7 1,1 0 138,9 0 0,-1 0 91,10 0 1,-1-7 476,11-3 1,-5 2 447,5-1 0,-2 5 737,2-1 0,-4 4-541,-6 1 1,-1 1 251,-4 4 1,-4 0-230,-11 10 0,-2-4-433,-7 9 1,0 1-485,0-2 1,-7 5-664,-2-4 1,-3 4 1035,3-5 0,-24 1 0,1-6 0</inkml:trace>
  <inkml:trace contextRef="#ctx0" brushRef="#br0" timeOffset="2560">3354 88 7847,'-10'-16'418,"0"-4"1,2 9 619,-2-4 1,4 9-491,6-4-684,0 7 0,2-4-497,2 7 1,5 5 632,5 0 0,40 32 0,9 4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9:19.705"/>
    </inkml:context>
    <inkml:brush xml:id="br0">
      <inkml:brushProperty name="width" value="0.08571" units="cm"/>
      <inkml:brushProperty name="height" value="0.08571" units="cm"/>
    </inkml:brush>
  </inkml:definitions>
  <inkml:trace contextRef="#ctx0" brushRef="#br0">394 334 7812,'-21'-8'4,"3"-4"243,-6 8 1,0-1 349,-5 5 1,4 6-470,1 4 1,6 5-416,-1 4 1,9-3 341,5 4 0,4-4 255,1-2 0,13-4 143,6 0 0,18-2-157,7 2 0,9 1-22,1-6 1,1 6 13,-2-1 1,-2-2 167,-8 2 1,-4-1-57,0 6 0,-13-5 416,-2-1-527,-12 1 1,-7 5-72,-10-1 1,-15 1-290,-9-1 0,-16 1 116,-4 0 1,-8-1-412,-6 1 0,3-2-391,-3-4 1,5 3-767,4-7 0,11-1 421,9-4 1102,9 0 0,37-38 0,14-11 0</inkml:trace>
  <inkml:trace contextRef="#ctx0" brushRef="#br0" timeOffset="148">263 436 7831,'0'-15'0,"2"1"961,3-1 0,3 5-384,6 1 1,2 1-240,4-2 0,-2-1-120,6 6 1,0-5 37,5 5 0,-4-5-528,-1 6 1,0-6-686,5 5 0,-4-5 527,-1 5 0,-1-6-143,1 1 1,-1 2 572,-4-1 0,-9-8 0,3-5 0</inkml:trace>
  <inkml:trace contextRef="#ctx0" brushRef="#br0" timeOffset="399">657 86 7831,'-7'-23'0,"-3"4"0,-2 3 237,-3 1 0,-4 7 392,-1 3 0,-7 5-180,-3 5 0,-7 10-120,-11 9 1,1 10 257,-7 5 1,6 3-185,-6 2 0,5 6 381,-4 3 0,13 4-312,1 1 0,14 6-211,11-1 0,6 0-273,8-5 1,14-9-291,11-10 1,15-7 119,13-17 0,7-4 124,8-11 0,-4-2-112,9-3 1,-9-9-28,4-10 0,-6-4-59,1-1 1,-9-2 177,-6-3 1,-11 2 289,-7-7 0,-9 3-159,-12-8 1,-4 4-55,-10-9 1,-6 4-228,-13 1 1,-7 5-382,-13 1 1,0 7-1371,1 2 1979,-1 12 0,-26 37 0,-6 12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23:31:06.831"/>
    </inkml:context>
    <inkml:brush xml:id="br0">
      <inkml:brushProperty name="width" value="0.08571" units="cm"/>
      <inkml:brushProperty name="height" value="0.08571" units="cm"/>
    </inkml:brush>
  </inkml:definitions>
  <inkml:trace contextRef="#ctx0" brushRef="#br0">655 417 7749,'0'-21'0,"0"4"234,0-2 1,-2 4 384,-3 6 1,-3 2-177,-6 7 1,-7 3 9,-4 7 1,-14 9 327,-4 20 1,-16 8-469,1 17 1,24-28-1,0 2-69,0 5 1,0 1 0,0 3-1,0 0 11,2 4 1,1 0-1,2 0 1,4-1-29,7-1 0,2-1 0,-5 40-336,16-11 1,17-5-141,7-9 1,14-8-230,5-16 0,11-5-621,5-10 1,9-5-501,5-9 1,8-11 1598,2-14 0,6-1 0,-2-12 0,4-7 0,2-9 0</inkml:trace>
  <inkml:trace contextRef="#ctx0" brushRef="#br0" timeOffset="1184">1515 460 7723,'14'-21'5,"1"0"581,0-3 1,-7 8 267,-3 6-317,-4 7 1,-7 3-155,-4 9 0,-11 11 120,-8 4 1,-7 12 27,-8 8 1,-4 4 4,-1 6 0,1 4-303,4 0 0,2 2 157,3 8 0,5 3-315,10 2 0,11-5 90,13-14 1,9-6-897,16-9 0,7-6 486,17-14 1,3-8-1023,6-15 0,2-6 182,3-10 1,2 3-93,3-8 1,-5 1 1176,-10-5 0,4-5 0,-7 0 0,-3 1 0,-5 3 0</inkml:trace>
  <inkml:trace contextRef="#ctx0" brushRef="#br0" timeOffset="1499">2185 387 7750,'-6'-9'338,"-4"-1"0,-3 7-20,-1-2 1,-1 3 29,1 2 0,-7 2-92,-4 3 0,-2 9 469,-2 11 1,-1 2-130,1 2 1,0 7 18,0 3 0,1 8-234,4 1 1,0 6-130,9-6 1,-1 6-501,11-6 0,8-1 229,12-8 0,8-5-721,11-9 1,3-4 317,7-7 0,-1-6 180,1-3 0,-5-3-540,0-2 0,-2-2-525,2-3 0,-5-3 710,-10-6 0,2-3 205,-6-2 0,4-4 392,-5-6 0,1 0 0,-25-33 0,-5-7 0</inkml:trace>
  <inkml:trace contextRef="#ctx0" brushRef="#br0" timeOffset="1750">2317 752 7750,'-21'0'0,"0"-2"5,-4-3 0,-2 4 61,2-4 1,-2 5 335,-2 5 0,4-2-77,1 7 1,1-1 65,-1 6 1,3 0-73,7-1 0,5-4-2,5 0-107,2-1 0,4-1-212,2-3 1,6-3-60,10-2 0,2-7-84,7-2 1,5-4 63,0-2 0,5 2-36,-5 3 0,4-2 158,-9 2 0,3 3-61,-8 2 1,-2 4 479,-3 1 1,2 0-180,-2 0 1,-6 13 348,-8 6 0,-3 9-170,-2 6 0,-7 8-62,-2 6 0,-9 8-290,-2-3 1,1-3-211,4-1 0,1-1-401,-1-4 1,7-3 305,3-12 1,4-2-1448,1-2 0,3-6 1644,7-9 0,45-49 0,22-18 0</inkml:trace>
  <inkml:trace contextRef="#ctx0" brushRef="#br0" timeOffset="1966">2885 402 7750,'0'-23'2703,"0"9"-2390,0 7 0,0 15-103,0 7 0,0 12 161,0 12 1,0 5-112,0 5 0,0 2-54,0 8 1,0-3 3,0-2 0,-5 1 0,0-6 0,-1 2-2044,1-7 0,4-5 569,-4-15 0,3-7 1265,2-8 0,0-90 0,0-18 0</inkml:trace>
  <inkml:trace contextRef="#ctx0" brushRef="#br0" timeOffset="2141">3031 242 7750,'-5'-28'391,"0"4"0,0 8 1546,5 6-1522,0 7 0,5 3-170,0 9 0,5 11-177,-5 4 1,0 5-233,-5 5 1,4 4-169,1 5 1,2-4 209,-2 0 1,-2-2-661,7 2 0,-1 3 151,6-3 0,-5-8-142,-1-2 1,6-11 772,4-4 0,1 1 0,40-85 0,-25 29 0,1 0 0</inkml:trace>
  <inkml:trace contextRef="#ctx0" brushRef="#br0" timeOffset="2441">3512 271 7757,'0'-15'661,"0"1"174,0-1 0,-2 7-470,-2 3 0,-5 10-139,-5 5 0,-7 11-100,-3 8 1,-9 7 74,-1 7 1,-6 3-60,1 2 0,-2 4-330,2 6 0,4-1-527,6-4 1,6-4-191,3-10 37,4-3 1,15-20 443,6-7 1,12-13 145,8-11 0,2-11 324,2-8 1,5-8-104,0-2 0,5 1 18,-5-6 1,5-1 12,-5 1 0,0 2 658,-5 8 1,0 5 105,1 10 0,-8 5 241,-2 9 0,-9 7-399,-1 12 0,-7 8-29,2 12 1,-4 6-491,-1 4 1,-4 5 86,-1 5 1,-5-3-744,5 8 1,0-2 185,5 1 0,0-3-193,0-6 0,0-2 74,0-3 528,7-3 0,27-39 0,13-9 0</inkml:trace>
  <inkml:trace contextRef="#ctx0" brushRef="#br0" timeOffset="2633">3818 81 7757,'5'-27'0,"0"2"0,8 6 1368,1 9 0,7 14-594,9 15 0,-1 12 251,0 17 0,3 7-462,-3 13 1,2 9-449,-11 15 432,-13-42 1,-1 2-259,-2 5 0,-2 3 1,-2 4-1,-3 1 54,-1 3 1,-2 0 0,-4-2-1,-6-1-374,-6 0 0,-4-3 0,-2-5 0,-3-1-136,-4 1 0,-3-2 0,-2-3 0,-2-2-530,1-3 0,-1-2 0,0-4 0,0-2 260,3-7 0,0-1 0,-30 27-1779,-4-4 0,13-12 2216,6-13 0,-2 0 0,10-6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9:27.662"/>
    </inkml:context>
    <inkml:brush xml:id="br0">
      <inkml:brushProperty name="width" value="0.08571" units="cm"/>
      <inkml:brushProperty name="height" value="0.08571" units="cm"/>
    </inkml:brush>
  </inkml:definitions>
  <inkml:trace contextRef="#ctx0" brushRef="#br0">1238 80 7797,'5'-16'2173,"-1"-3"-910,1 2-830,-5-4 0,0 15-161,0 6 0,-6 11-3,-4 9 1,-4 6-50,-6-2 0,4-1-509,-4 1 1,9 0-138,1 5 0,1-4-389,-6-1 1,7-5 814,3 6 0,16-8 0,6 5 0</inkml:trace>
  <inkml:trace contextRef="#ctx0" brushRef="#br0" timeOffset="625">261 314 7804,'-21'0'0,"-3"0"0,-4-5 559,-1 0 1,0 0-146,0 5 0,0 0 521,-1 0 228,8 0-410,7 6 1,10-4-188,10 3 1,10-3 34,9-2 0,12 0-307,7 0 1,8 0-80,7 0 1,5-7-1065,0-3 0,7 2 320,-2-2 482,3 7 0,-17-6 0,4-1 0,3 2 0,-1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9:38.488"/>
    </inkml:context>
    <inkml:brush xml:id="br0">
      <inkml:brushProperty name="width" value="0.08571" units="cm"/>
      <inkml:brushProperty name="height" value="0.08571" units="cm"/>
    </inkml:brush>
  </inkml:definitions>
  <inkml:trace contextRef="#ctx0" brushRef="#br0">402 220 7757,'0'-18'1250,"0"3"-528,0 4-413,0-4-64,0 7-245,0 2 0,-1 6 105,-4 0 1,2 0-16,-7 0 1,0 8-146,-4 6 1,-1 1 57,0 4 1,-1 4-52,-3 1 0,4-1 86,1 1 1,-1 1-4,5 4 1,4-5-43,1 0 1,3-4-11,2 4 0,7-4 39,3 4 0,9-1 3,5 1 0,4-3 65,1-6 1,0-1-1,0 1 0,-6-7 230,-4-3-133,-2 3 2,-9 0 1,-11 6-188,-17 1 0,-9 0-118,-15-1 0,-6 2 50,-3 4 0,-3-4-149,3 3 1,4-4-508,11-5 0,4 1-91,9-6-235,11 0 0,20-12 1048,14-2 0,28-17 0,14-7 0,5-2 0,0-1 0</inkml:trace>
  <inkml:trace contextRef="#ctx0" brushRef="#br0" timeOffset="350">840 395 7790,'0'-15'0,"0"0"724,0 1 1093,0 6-838,0 1-463,0 7 1,-2 2-115,-3 3 0,-3 3-188,-6 6 1,4 7 104,0 4 1,2-3-198,-2 3 0,-1-1-139,6 5 0,-1 0-10,1 1 1,3-3-266,-3-3 1,4 2-7,1-6 1,4-1-291,1-4 0,7-7 147,-3-3 0,6-4 117,4-1 0,-1-6 120,7-4 0,-1-9 82,5-6 0,0-4 199,0-5 0,0 2-27,1-7 1,-3 7 138,-3-2 0,-3 9 96,-6 6 0,-5 3 875,0 1-740,-7 7 0,3 10-126,-6 12 0,-6 6-275,-4 4 0,-5 8-34,-4-3 0,3 5-145,-4 0 1,4-3-261,2 3 0,1-3-669,3-2 1,3-6 1088,7-4 0,20-3 0,4-1 0</inkml:trace>
  <inkml:trace contextRef="#ctx0" brushRef="#br0" timeOffset="809">1277 482 7790,'5'-23'845,"0"4"1,4 8-324,-4 1 1,2 7 490,-2-2-611,-4 3 1,6 4-88,-7 3 0,0 3-60,0 6 0,0 6 81,0-1 1,0 5-156,0-4 0,0 6-68,0-2 1,0-3-88,0-1 1,0-4 74,0-2 1,0 1-367,0 0 11,0-7 15,0-2 0,6-6 19,4 0 0,3-8-134,1-7 0,6-1 103,-1-8 0,7 0 40,-1-5 1,-3 1 212,3 4 0,-6-2-127,5 6 1,-6 3 580,2 7 53,-4-3 356,-2 11-608,-6-4 0,-1 12 47,-7 4 0,0 3-115,0 1 1,-2-2-196,-3 2 0,4-7-498,-4 7 138,3-2 131,2 2 1,2-6-15,3-3 0,8-5-173,6-5 0,5 2 302,-4-7 0,6 1 251,-2-6 1,-1 2-40,1 4 0,-6-3 691,1 7-317,-2 0-106,-3 5-432,1 0 1,-7 7 104,-3 3-322,-4 3 1,-1 1-347,0 1 0,0-1-1808,0 1 305,0 0 2138,0-1 0,46-19 0,10-4 0</inkml:trace>
  <inkml:trace contextRef="#ctx0" brushRef="#br0" timeOffset="1634">2108 453 7790,'6'-16'0,"4"-4"0,1 4 812,-1-3 0,3 2 202,-3 3 621,3-1-1069,1 7 1,-4 2 482,0 6-759,-7 0 1,4 6-63,-7 4 0,0 4-36,0 6 0,-2-2-1,-3 6 1,3-5-116,-2 6 1,-3-3 91,2 3 0,-4-3-392,4-2 1,0-4-521,5 3-586,0-2 516,0-3 223,0 1 0,6-9 130,4-6 1,8-8 49,1-11 0,7-4 195,-2-6 1,9-5 41,1 0 0,0-5 248,-5 5 0,-1 5-127,-4 5 0,2 6 1573,-7-2-295,1 11-518,-12 2 0,-2 14-239,-6 2 1,0 6 32,0 4 1,0-1-201,0 6 0,0-4-64,0 4 0,0-6-291,0 1 1,0-1 106,0 2 1,0-9-228,0 4-55,0-4 1,7-3-263,2-3 0,6-3 153,4-2 0,3-7-164,2-3 1,3-3 268,-2-1 0,-3-1 169,3 1 0,-6 1 386,5 3 1,-6-1-50,2 6 179,-4-7-228,-2 11-55,1-6-355,-7 7-803,5 7 521,-11 1 0,6 6-454,-3 1 1,1-5-103,4-1 1,4-4 402,1 5 0,0-5 86,4 5 0,2-7 350,-2 2 0,3-4 191,-3-1 1,-1 0 8,6 0 0,-5-1-108,6-4 1,-6-3 498,6-7 1,-8 1-271,3-1 0,1 0 686,-2 1 0,2-2-112,-1-4 0,-4 2 93,3-6 0,-2 5-252,-3-6 0,-4 8 708,0-3-493,-7 4-522,3 1 1,-7 7-43,-4 3 1,-5 5 11,-9 5 0,-4 3 115,-6 7 1,0 1-165,0 4 0,-1-3-99,1 8 0,5-6-85,0 5 1,6-4-331,-2 4 0,4-4-652,2 4 0,6-6 515,3 1 1,5-3-133,5-1 0,4-7 156,11-3 1,2-3-111,8-2 0,-1-7 188,0-3 0,0-8 274,0-1 0,0-5 73,0 4 1,-6 1 143,-3 4 0,-4 1 182,-2-1 0,-4 5 1357,0 1-616,-7 5 332,3-2-869,-6 12 1,-4 4-142,-1 10 1,-2-4-312,2 3 0,4-3-290,-4-1 1,3 1-526,2 4 0,2-7 104,3 6 1,3-11-537,6 7 1,1-10 393,0-1 0,6-2-562,3-2 1374,-3 0 0,20-26 0,-3-6 0</inkml:trace>
  <inkml:trace contextRef="#ctx0" brushRef="#br0" timeOffset="2117">3711 263 9116,'-8'0'4101,"2"0"-3566,12-6 1,2 4 125,7-3 0,-4 4-280,4 1 1,-4 5-165,9 0 0,-4 6-192,-1-1 1,-1 3-236,1 1 0,-2 1 150,-4-1 1,-2 6-61,-7-1 0,0 1-969,0-6 0,-7 4 402,-2-3 0,-4 2-254,-2-7 0,1-2 407,-1 2 0,5-7 267,0 2 0,7-5 101,-2-5 1,4-3 96,1-7 0,11-6-101,4-3 0,9-3 0,0-3 0,4 6 156,1 0 0,2 1-21,3-1 1,-3-2 597,3 7 1,-2-1 93,2 5 1,-5 7 348,0 4 0,-1 2-399,-9 2 1,1 8 30,-6 7 0,-6 1-298,-3 8 0,-3-4-142,-2 4 1,0 0-756,0 5 1,0-4 423,0-1 1,-2-5-618,-3 6 1,4-8 749,-4 3 0,-3-17 0,0-5 0</inkml:trace>
  <inkml:trace contextRef="#ctx0" brushRef="#br0" timeOffset="2257">4411 74 7790,'0'-16'0,"0"-4"0,0 9 1561,0-4-1687,0 10-196,0-1 1,7 58-1,1 13 1</inkml:trace>
  <inkml:trace contextRef="#ctx0" brushRef="#br0" timeOffset="2700">4572 293 7790,'4'-10'1178,"1"0"1659,7 0-2406,-4-4 0,6 1-370,1 3 1,-1 4 185,1 6 0,1-5 65,4 0 1,-4 0-85,3 5 0,-3 0-14,-1 0 1,0 0-810,-1 0 327,1 7 0,-7 1-424,-3 6 1,-4 1 281,-1-1 0,-1 6-171,-4-1 1,-3 1 236,-7-6 0,2 1 28,4-1 0,-3 1 385,7 0 0,-1-1-85,1 1 1,3-6 25,-2 1 1,2-5-25,2 5 0,8-7 145,7 2 0,1-4-8,8-1 0,2-6-82,8-4 1,2-3-16,2-1 0,9-6-15,-3 1 0,-3-5 480,-7 4 1,-5 2-210,-5 9 0,-3-3 1454,-6 7-1035,-7 1 1,-10 5 7,-12 4 1,-2 5-51,-9 9 1,7-3 184,-1 4 0,3-4-511,1-1 0,5 1-140,1 3 1,5-3-1677,0 4 0,5-4 447,9-1 1036,6-1 0,39-10 0,17-6 0,3 1 0,0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9:44.254"/>
    </inkml:context>
    <inkml:brush xml:id="br0">
      <inkml:brushProperty name="width" value="0.08571" units="cm"/>
      <inkml:brushProperty name="height" value="0.08571" units="cm"/>
    </inkml:brush>
  </inkml:definitions>
  <inkml:trace contextRef="#ctx0" brushRef="#br0">204 854 7784,'0'-22'178,"0"2"0,0 4 348,0 2 0,0-1-201,0 0 1,0-4 36,0 0 0,0-1-93,0 5 1,0-6 110,0-3 0,0 1 79,0-1 0,0 6-99,0-1 1,-1-2-80,-4 1 0,3 1-68,-3 4 1,-3 7-69,-2 3 0,1 4 34,-6 1 1,4 0-1,-9 0 0,3 6-19,-3 4 0,4 3-144,-3 2 0,4 4-219,5 0 1,-1 1 116,6-6 0,0 1-252,5 0 0,7-6 113,2 1 0,11-7-34,4 2 1,5-3 67,5-2 0,-1-7 49,6-2 0,-7 0 144,2 0 1,-3 1 210,-2-2 0,-6 3 99,-4 7 0,-3 0-92,-1 0 0,-6 0-34,1 0 0,-7 7-180,2 3 1,-3 3-113,-2 1 1,-5 1-110,0-1 1,-1 1-339,1-1 1,3 1 120,-3 0 0,4-6-1098,1 1 1530,0 0 0,58-15 0,15-5 0</inkml:trace>
  <inkml:trace contextRef="#ctx0" brushRef="#br0" timeOffset="418">700 650 7784,'0'-8'2435,"0"-5"-2095,6 5 1,-4-2-261,3 1 1,1 4 88,-1-5 0,2 5 2,-2-4 1,-2-1 42,6-5 0,-4 6-6,5-1 131,-7 0-338,10-4 0,-11 4 85,3 0-194,-4 7 141,-7 3 1,-2 13 17,-7 6 0,2 2-64,4-1 0,-4 1-67,3 3 1,2 2-133,-2-7 0,7 6 78,-2-6 0,3 1-49,2-6 1,0 1 0,0-1 0,2-6-169,3-3 1,3-3 107,6-2 1,6-2 88,-1-3 0,2-4 67,-1-11 0,3-2-48,6-8 0,0 1 276,0 0 0,5 0 195,0 0 0,0 1 228,-5 4 0,-1 5-261,-4 9 0,-3-1 93,-6 6 1,-2 1-26,-4 9 1,-2-1 38,-7 5 0,0 1 6,0 5 0,-7 1-150,-2 3 1,-4-3-431,-2 4 1,-1-4 186,-4-1 0,6-6-1257,-1 1 1,1-2 166,4 2 1067,3-4 0,27-12 0,12-2 0</inkml:trace>
  <inkml:trace contextRef="#ctx0" brushRef="#br0" timeOffset="1243">1531 534 7784,'0'-15'694,"0"1"0,1 4-200,4 0 1,-3 5 67,3-4 0,1 4-365,-1-5 1,5 5-305,-5-5 0,6 2 69,-1-1 0,3-4-140,1 3 0,1-3-16,-1-2 0,-1 1 108,-3-1 1,-2 7 204,-3 3-118,-3-3 1,3 7-8,-10-4 0,-3 10 124,-7 4 0,0 4 218,1 2 1,-6 1-82,1 3 1,4-1 18,6 7 0,1-6-264,-2 5 1,3-6 78,7 2 0,0-3-422,0 3 0,2-6 183,3 1 0,9-2-230,11-8 0,2 4-92,2-4 0,7 0-224,3-5 1,1-1 291,-1-4 0,5 1 49,0-5 0,-5-1 384,4-5 0,-4-4-97,0 0 0,-3-2 596,-7 1 0,-2 2 72,-2-6 1,-6 6 343,-9-1 1,1 3 113,-6 1-456,0 0 1,-7 7-267,-3 3 1,-3 4-257,-6 1 1,-1 1 2,1 4 0,-7 3 87,-4 7 0,3 1-154,-3 4 0,7-4-199,-1 3 0,3 4-306,1 1 0,2-3 111,4-1 1,-3 1-248,7-2 1,1-4 315,4-6 1,6-5-14,4 1 1,4-4-14,6-1 0,-2-6 84,6-4 0,0-3 96,5-2 1,0 1 53,1-1 0,-6-4 166,0-1 0,-6 3 120,1 7 0,-2-1 697,-3 6-634,-6 0 1,0 5-96,-3 0 1,-3 1 109,3 4 1,-5 0-43,-5 10 1,3-4-318,-3 9 0,4-4-29,1-2 0,0 2-214,0 4 0,6-9 134,4 4 0,3-5-88,2-1 1,1 3 147,3-8 1,-1 1 143,6-5 1,-1-1 349,1-4 1,4-3-179,-4-7 0,-1 1 118,1-1 0,-4-1 29,4-4 1,-5-2 127,6-7 1,-6-1-103,5 1 0,-6 0 44,2 0 1,-9 5-10,-1-1 1,-7 12 407,2-1-230,-4 9-344,-1-2 1,-1 9-385,-4 3 1,3 3 130,-3 7 0,4 4-28,1 1 0,6 1 76,4-2 0,3-1 0,1 6 0,6-6 13,-1 1 0,2-2 21,-1-3 1,-6 1-427,1-1 1,-2 1 61,-8-1-390,0 1 0,-5 0 150,0-1 1,-12-4-87,-2 0 1,-4-2 14,3 1 1,1 3 632,-1-7 0,1 6 0,-1-3 0</inkml:trace>
  <inkml:trace contextRef="#ctx0" brushRef="#br0" timeOffset="1767">3426 403 7784,'29'-15'-630,"0"0"1,-5 1 899,1-1 0,-7 1 2265,1-1-1584,-9 7-468,-4 1-255,-6 7 1,-8 0-1,-6 0 1,-3 5-58,-7 0 1,0 8-85,-5 2 1,6-1-234,4 6 1,-3-2 93,3 1 1,0-1-572,4 6 0,2-4 108,3 4 0,-1-6-147,6 1 1,0 2 220,5-1 0,7-3-70,2-7 0,11-3 238,4-7 1,5 0 218,5 0 1,-3-2 42,3-3 1,-3-5 10,-2-9 0,5-4-16,0-6 0,0-2 81,-5-3 1,0-3 128,1-7 1,-1-4 43,0-1 0,-6-3 143,-4 9 1,-3-4 192,-1 8 1,-1 8 1685,1 2-170,-7 9-1548,-1 6 1,-7 14-177,0 10 1,-7 9-44,-3 5 1,2 5 164,-1 5 1,-3 5-283,-7 10 1,7-4-179,-2 4 0,2 1-52,-2-1 0,4-1-298,0-4 0,7-7-435,-2-3 1,5-5 375,5-4 1,8-11 45,7-9 0,6-5 68,-2-5 1,3-4 138,3-11 1,-1-3 242,0-6 1,-2 2 494,-2 2 0,-4 4-82,-7 7 0,1 6 414,-1 3 0,-4 3-616,0 2 0,-5 2-96,4 3 0,1-2-1221,5 7 1,1-1-249,3 6 0,9-5-2338,6-1 3577,6-5 0,16-12 0,10-4 0,8-4 0,1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9:42.930"/>
    </inkml:context>
    <inkml:brush xml:id="br0">
      <inkml:brushProperty name="width" value="0.08571" units="cm"/>
      <inkml:brushProperty name="height" value="0.08571" units="cm"/>
    </inkml:brush>
  </inkml:definitions>
  <inkml:trace contextRef="#ctx0" brushRef="#br0">15 664 7768,'0'-8'1346,"0"-5"1,-5 10-880,0-7 0,0 5 12,5-4 0,0 4-165,0-5 0,7 0-53,3-4 0,2-2-237,3-4 0,5-3 125,-1-6 0,7-2-312,-2-3 1,4-3 168,1-7 0,0-6-218,0-3 0,-1 1 52,-4-1 1,-5 12-293,-9 2 461,3 13 0,-13 7 376,0 9 0,-6 12-1,-9 12 0,-4 11-70,-1 13 1,-6 3 21,2 12 1,-2 1-100,2 4 1,-2 0-233,6 1 0,1-6 93,4 1 0,2-9-167,4-1 1,2-4-125,7-11 1,7-3-230,2-11 1,11-7-27,4-3 1,4-7 153,1-7 1,2-3-15,3-12 0,-4 0 105,4-6 0,2 1 0,-2 0 1,5-5 66,-5 0 0,0 0 13,-5 5 0,-6 6 102,-4 4 0,-3 4-235,-1 6 318,-7 2-117,-1 7 1,-7 7 117,0 2 1,0 4-36,0 2 0,0-1 74,0 1 0,0 1-187,0 4 0,1-4-4,4 3 1,5-7 16,9-3 1,-3-5-85,4 0 1,3-2 243,1-2 0,-1-6-104,1-4 1,-5-5 551,6-4 0,-8-2-85,3-4 1,-9-2 100,-1 3 1,-7-4-173,2-1 1,-10 6 59,-5 4 0,-9 3-322,-5 1 0,-6 7-237,-4 3 0,4 3-186,-4 2 1,8 7 194,1 3 0,8 3-1167,-3 1 1,6 1 101,4-1 0,3 6 1175,7-1 0,46 14 0,10-3 0</inkml:trace>
  <inkml:trace contextRef="#ctx0" brushRef="#br0" timeOffset="291">962 343 7783,'15'-14'0,"0"-1"0,-6 7 845,1 3 200,-7 4 0,4 2-520,-7 4 0,0 3 7,0 7 0,0 1-125,0 4 1,-5-4-151,0 3 0,-5-1-378,5 1 102,-6-2 1,10 4 63,-4-7 1,-2-4-101,2 0-625,0-7 381,5 3 1,9-17-185,5-3 1,2-6 167,9 1 1,-1-2 71,5-4 0,-1-1 607,-4 7 0,2-1 105,-7 6 1,1 1 1117,-6 3-1206,1 4 1,-2 12 48,-3 4 0,-4 3-182,-6 1 1,0 3-235,0 2 1,0-3-949,0 4 0,0 1 539,0-2 1,2-1-1360,2-8 1,5 3 1753,5-4 0,20-9 0,5-1 0</inkml:trace>
  <inkml:trace contextRef="#ctx0" brushRef="#br0" timeOffset="725">1720 329 7783,'0'-15'74,"5"1"37,0-1 0,5 5 1171,-5 1-828,0-1 0,-5 0 1016,0 1-896,0 5 1,-2-7 625,-3 6-828,4 0 1,-8 5 114,5 0-346,2 0-359,-5 0-242,7 0 344,0 0-42,-6 0 0,4 2-191,-2 3-119,2-4 240,-5 12 0,-1-5-32,-6 7 0,-1 0 49,1-1 1,-1 7-144,0 4 1,1 2 70,-1 2 0,-4 2 102,-1 3 1,1 3 134,4 7 1,7-2-81,3-3 0,4 1-35,1-6 1,0 5 513,0-5 0,1-1 1075,4-9-528,-3-9-261,11-9 1,-11-7-150,2-4 0,-2-8-108,-2-7 1,-5-6-363,0 2 0,-4-2-5,4 2 0,0-2-37,5 6 0,0 1-27,0 4 0,0 1-203,0-1 1,6 2-352,4 4 1,5-4-1451,4 3 2053,4-3 0,46-6 0,20-2 0,7-3 0,0 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9:49.287"/>
    </inkml:context>
    <inkml:brush xml:id="br0">
      <inkml:brushProperty name="width" value="0.08571" units="cm"/>
      <inkml:brushProperty name="height" value="0.08571" units="cm"/>
    </inkml:brush>
  </inkml:definitions>
  <inkml:trace contextRef="#ctx0" brushRef="#br0">15 305 7774,'0'-15'2125,"0"6"-1647,0-1 1,5 5 1752,0-5-1531,-1 7 0,-2 3-172,3 10 0,-3 3-292,2 1 0,-2 7-142,-2 4 1,0 2-192,0 2 1,-5-4-395,0-1 0,-4-1-732,4 1 0,-2 2 684,2-7 0,4 1-1675,-4-6 2214,3 1 0,41-20 0,10-5 0</inkml:trace>
  <inkml:trace contextRef="#ctx0" brushRef="#br0" timeOffset="333">423 334 7774,'8'-15'3982,"5"7"-2827,-11 2-694,4 6 1,-6 11-141,0 4 0,-5 4 67,0 1 1,-4-3-116,4 8 1,-2-7-62,3 1 1,2 2-369,-3-1 0,3-1-51,2-4 1,0-1-253,0 1 1,2-2 166,3-4 1,-2-2-202,7-7 1,4 0 185,6 0 1,-1-7-40,-4-2 0,4-6-97,1-4 0,4 1 62,-4-6 1,4 6 592,-5-2-234,7-2 0,-10 7-150,4 0 501,-4 1 1,-6 12 745,-1-3 1,-5 10-416,1 5 1,-4 5-17,-1 4 1,0-1-711,0 6 0,-5-4 113,0 4 1,1 0-1122,4 5 1,0-6 139,0-4 0,1-2-94,4-3 0,-2-1 397,7-3 1,0-2 630,4-3 0,14-30 0,3 0 0</inkml:trace>
  <inkml:trace contextRef="#ctx0" brushRef="#br0" timeOffset="508">1225 159 7776,'0'-14'1647,"0"5"0,0 11-662,0 13 0,-7 7-437,-2 12 0,-4 0-304,-2 10 1,4-3-291,-4 7 0,5 2-341,-4-1 1,1 0-273,8-6 1,-5-5-1791,5-4 2449,1-4 0,23-20 0,5-5 0</inkml:trace>
  <inkml:trace contextRef="#ctx0" brushRef="#br0" timeOffset="941">977 421 7783,'0'-8'454,"2"0"59,2 3 1,0 4-106,5-4 0,1 2 194,5-2 0,1 3-241,3-3 0,6 4-47,9 1 1,3-2-157,7-3 1,-1 4 42,1-4 1,0 3 196,0 2 1,-9 0-187,-6 0 1,-1 0-191,-9 0 1,-4 0 44,-5 0 0,-7 2-190,2 3 1,-10 3 66,-5 6 0,-3 1-13,-1-1 1,-1 6-55,0-1 0,6 1 73,-1-6 1,2 3-48,-2 2 1,4-8 214,6 4-44,0-4 0,3-3 77,7-3 0,-1-3 208,11-2 1,3-7-82,1-2 1,3-4 151,2-2 0,-6-6-427,-3-3 1,-4 1 129,-2-1 1,-6 4-358,-3-4 0,-3 6 18,-2-1 0,-8 3-179,-7 1 1,-3 5-356,-11 1 1,3 5 739,-8-1 0,-35 23 0,-9 7 0</inkml:trace>
  <inkml:trace contextRef="#ctx0" brushRef="#br0" timeOffset="1150">583 57 7797,'-6'-15'0,"-4"1"0,2 4 1495,-2 0 1,5 7-1245,-4-2 1,4 5-1754,-5 5 1502,7 3 0,-10 26 0,5 5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9:47.488"/>
    </inkml:context>
    <inkml:brush xml:id="br0">
      <inkml:brushProperty name="width" value="0.08571" units="cm"/>
      <inkml:brushProperty name="height" value="0.08571" units="cm"/>
    </inkml:brush>
  </inkml:definitions>
  <inkml:trace contextRef="#ctx0" brushRef="#br0">190 59 7312,'0'-8'2333,"0"2"-1143,0 6-412,0 0-295,0 6 0,0 7-186,0 7 1,-6 12-254,-4 2 1,-3 10 107,-1 9 1,-6 1-121,1 9 1,-5 2-837,4-2 0,1-5 398,4-5 1,2-7-1458,3-2 1863,4-14 0,19-41 0,3-15 0</inkml:trace>
  <inkml:trace contextRef="#ctx0" brushRef="#br0" timeOffset="190">234 88 7774,'15'-14'485,"-1"-1"1,6 1 700,-1-1 0,9 7-671,1 3 0,-5 3-86,5 2 0,-9 12-208,-1 2 0,-9 9-114,-5-3 0,-4 5-54,-1 0 0,-8 2 104,-6 2 1,-2 1-472,-9-1 0,-4-5 221,-5 0 1,0-6 68,5 2 1,0-3-354,0 3 0,1-9-1431,4 4 1808,3-10 0,32-18 0,7-12 0</inkml:trace>
  <inkml:trace contextRef="#ctx0" brushRef="#br0" timeOffset="693">701 205 7774,'37'-21'0,"-1"5"257,-7-4 1,-5 4 395,0 2 1,-11 1 491,2 3-742,-10-3 0,1 10-15,-6-7 1,-1 7-79,-4-2 1,-8 3-107,-7 2 1,-10 7-37,0 2 0,-2 4-89,3 2 0,0 4 113,0 1 0,-1 4 0,1-4 1,2 5-398,2 0 1,4-3 141,7 3 1,-1-6-478,1 5 0,5-6 174,5 2 0,5-6 9,9-4 0,1 1 96,14-6 0,-1-2-62,5-7 1,5-4 48,0-7 1,2-1-108,-2-4 1,-3 2 151,3-6 1,-9 2 31,0-3 0,-7-2 249,1 2 1,-4 4-84,-6 2 1,-2 8 1003,-7 1-615,0 7 0,-2-2 52,-3 10 0,-3 8-146,-6 6 0,1 7 2,3-2 1,-1-1-306,6 1 1,0-4 69,5 4 0,0-6-536,0 1 1,6-3 88,4-1 1,10-7-79,4-3 0,5-3 120,5-2 1,3-12-36,7-2 0,0-11 62,-1 1 1,3-4 99,2-1 0,-4-3 191,0 3 1,-9-2-229,-10 12 894,-4-1 0,-13 14-77,-3 6 0,-7 8 227,-8 11 0,-1 5-276,-13 10 0,4-1 121,-4 6 1,5-2-330,-6 2 1,6 3-114,-5-3 0,6-3-125,-2-2 0,9-4 116,1-1 0,7-4 58,-2-1 1,4-11-579,1 2 1,1-11 365,4 1 0,23-35 0,10-11 0</inkml:trace>
  <inkml:trace contextRef="#ctx0" brushRef="#br0" timeOffset="874">1415 118 7774,'21'-22'0,"-5"6"496,4-3 0,2 8 712,3 1 1,2 7-618,2-2 0,0 6-25,1 9 1,-13 0-179,-2 9 0,-10 4-130,0 1 0,-10 4-133,-5 1 1,-4 0-62,-6 0 1,-3 0-185,-6 0 0,-1-4-376,-4-1 0,3-1-768,-3 1 0,5-3 1264,4-6 0,11-27 0,7-5 0</inkml:trace>
  <inkml:trace contextRef="#ctx0" brushRef="#br0" timeOffset="1549">1809 220 7774,'14'-7'0,"1"-3"108,-1-9 0,1 8 120,-1-4 0,-4 4 378,0-4 1,0 1-219,4-1 0,-6 5 301,-3 1-437,3-1 0,-6 0 413,3 0-552,-4 7 1,-2-3 65,-4 6 1,-3 1-110,-7 4 1,1 3 94,-1 7 0,-4-1 55,-1 1 0,1 6-95,4 3 0,1-1 9,-1 1 0,0-4-277,1 4 0,6-5 103,3 6 1,-2-7-34,3 1 0,-1-3 40,5-1 1,6-2 54,4-4 1,4-2-259,6-7 0,3 0-306,6 0 1,0-7 324,0-2 0,-5-4 124,1-2 0,-1-6 161,5-3 0,-5-4-74,1-1 0,-8 0-21,3 0 1,-5 0 185,-6 0 0,3 6 194,-8 3 1,1 4-65,-5 2 0,-5 4 68,1 0 0,-8 7 46,3-2-127,2 3-411,-6 2 205,11 7 1,-2 1 96,8 7 1,9-1-110,7 1 0,6-1 78,-2 1 1,-1 1-107,1 4 1,-8-4-101,-1 3 0,-2-3 43,-8-1 0,4 0-197,-4-1 1,-2-1 165,-7-3 1,-5 3-76,-5-3 0,-6-4-351,1-1 72,0 3-1028,4-6 802,7 4 1,3-6-112,10 0 1,9 0 281,11 0 1,4-6 65,5-4 0,3-5 102,7-4 0,1-2 38,4-4 0,-4-2 621,4 3 0,-4-4-286,-1-1 0,-7 1 849,-3 4 1,-10 3 722,-4 6 530,-10 7-1659,-4 2 1,-12 6-276,-4 0 0,-3 6-75,-2 4 0,2 3-91,4 2 0,2 4-71,7 1 1,0 4 82,0-5 0,7 2-173,2-1 1,3-4-203,-3 3 1,4-4-276,-3-5 1,-3 3-522,-3-4 140,-2-2 0,-4-1 943,-2-6 0,-11-13 0,-8-3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9:52.130"/>
    </inkml:context>
    <inkml:brush xml:id="br0">
      <inkml:brushProperty name="width" value="0.08571" units="cm"/>
      <inkml:brushProperty name="height" value="0.08571" units="cm"/>
    </inkml:brush>
  </inkml:definitions>
  <inkml:trace contextRef="#ctx0" brushRef="#br0">452 247 7793,'0'-20'0,"0"1"0,0-1 294,0 6-58,0-1 1,-6 7 191,-4 3 0,-4 3-255,-6 2 1,-3 4 62,-6 5 1,-5 3-115,0 12 1,-6 0 66,1 6 1,-2-1-40,3 0 0,3 2-92,11 3 1,2-4-11,2 4 1,10-9 23,1-6 0,5-3-196,4-1 1,7-7 101,3-3 0,9-4-137,5-1 0,5-8 1,6-6 1,-5-1 1,4-4 1,-3-2 165,-2 1 1,-4-4 121,-1 5 1,-6-2-81,1 1 0,-3 9 393,-1-4 129,-7 4 20,-2 3 1,-7 1-252,-4 7 0,-2 12-17,-2 2 0,-4 6-586,3-1 0,2 4 195,-2 6 0,7-6-944,-2-4 1,4 2 116,1-2 0,0 1-1373,0-6 1720,6 1 1,2-7 544,7-3 0,-1-5 0,1-5 0,4-5 0,1-9 0,6 0 0,-2-11 0,-1 3 0,1-12 0,0-1 0,5-9 0,2 2 71,3-6 0,-8 7 360,3 2 1,-11 7 981,-3 8 1,-2 6 117,-9 4-777,1 9 0,-5 5-219,0 10 1,-1 10-28,-4 9 1,2 4-198,-7 1 0,0 6-98,-4 4 0,-1 3-179,0 2 0,-1 0-226,-3 0 0,3-1-465,-4 1 0,-1 0 328,2-1 1,-1-7-273,6-7 1,1-6-450,3-8-21,3-7 752,7-2 1,2-17 224,3-4 0,5-9-64,9 0 1,4-6 120,6-4 1,-2 9 380,-2-5 1,4 9-177,0-3 1,-5 6 514,6-1 1,-5 9-214,5 5 0,-6 4 484,0 1-603,-6 0 0,-3 8 72,-11 6 0,-2 2-334,-2 9 0,-6-7-264,-4 1 1,-14 2-1107,-6-2 1,-4 6 614,0-6 1,-1 1-1831,-4-6 2496,3 1 0,1-7 0,-3-2 0</inkml:trace>
  <inkml:trace contextRef="#ctx0" brushRef="#br0" timeOffset="282">1079 349 7793,'29'-21'1153,"0"4"237,1-2 0,-8 3-302,-2 1-319,-11 7-505,-2 2 0,-10 6-34,-7 0 0,-6 6-537,-13 4 0,-1 3 241,1 1 1,2 6-845,2-1 0,6 7 404,9-2 1,5-1 86,10 1 1,5-1 297,9 1 0,-2 2 266,2-6 1,2-1 85,-1-4 1,-7-1 512,-9 1 0,-4-2-119,-4-4 1,-11 0-99,-9-5 1,-4-2-172,-1 3 1,0-3-453,0-2 1,4 0-1034,1 0-225,13 0-196,-2-7 1,26-3 627,6-9 0,12 1-439,3-6 1361,13-1 0,19-33 0,10-16 0,-16 21 0,0 0 0,0 0 0</inkml:trace>
  <inkml:trace contextRef="#ctx0" brushRef="#br0" timeOffset="423">1531 130 7793,'29'-20'1019,"0"1"1461,-6 6-1818,-8 7 1,-11 12 46,-8 4 1,-3 11-185,-3 8 1,-3 2-158,4 8 0,-4 0-571,-2 4 1,2 1 35,4 0 0,-3-1-102,7 1 1,-4 0-215,4 0 1,-5-9-759,5-6 1,-1-1-672,1-9 2,3 1 1910,-4-12 0,-1-34 0,-1-14 0</inkml:trace>
  <inkml:trace contextRef="#ctx0" brushRef="#br0" timeOffset="699">1487 421 7793,'7'-21'0,"1"4"432,6-8 1,1 9 634,0 2 0,4 1-15,1 8 1,7 0-504,2 5 0,2 0 128,8 0 0,-5 6-229,5 4 0,-7 5-43,2 4 1,-14-1-323,-6 6 0,-9-1-166,0 1 1,-5 2 109,-5-7 1,-3 6-35,-7-6 1,-4 1-457,-1-6 1,-5-4 177,0 0 1,4-7-973,2 2 366,3-4 508,1-1 0,9-6 12,6-4 1,12-4-51,13-6 0,4 2 111,5-6 0,3 0-54,7-5 1,0-1 64,-1 1 1,1 5 83,0 0 1,-4 12-231,-6 3 0,-1 5 92,-14 4 0,1 0 353,-6 0 0,1 20 0,-1 4 0</inkml:trace>
  <inkml:trace contextRef="#ctx0" brushRef="#br0" timeOffset="1042">2420 436 7793,'15'0'0,"-1"-5"279,1 0 0,-5 0 443,-1 5 0,0-1 45,0-4-338,4 3 265,-5-11 1,0 10 1895,-3-7-2117,-3 7 0,-9-3-213,-2 6 1,-6 0-204,-4 0 1,-4 1 0,-6 4 1,0 3-105,0 7 1,-1-1-148,1 1 1,0 4-550,0 1 0,6-1 64,4-4 1,3 4-1456,1 1 968,0-1 789,7-4 1,10-7 269,13-3 1,6-4-21,8-1 0,0-1 68,0-4 0,0-3 57,0-7 0,-1 1 331,-4-1 1,2 0-51,-6 1 0,1 1 215,-2 3 1,-8-1 49,4 6-192,-4 0-1001,-3 5 286,-1 0 0,-12 7-210,0 2 0,-5-1-231,6 2-385,-8 0 601,11 4 587,-6-5 0,59-3 0,13-6 0</inkml:trace>
  <inkml:trace contextRef="#ctx0" brushRef="#br0" timeOffset="1366">2785 465 7793,'21'-21'288,"0"5"35,3-4 1,-8 6 4,-6 4 0,-7-3 261,2 4 0,-3 0 67,-2 0 1,-7 5-145,-2 0 0,0 0 11,0 0 0,4 2-406,-5-3 0,5 10-355,-4 5 1,5 3-7,-1 1 0,4 6-260,1-1 0,0 5-50,0-4 0,5 1 170,0-2 0,6-3-483,-1 4 0,3-9 384,1-1 0,2-2 286,4 2 0,-2-4 20,6-6 0,0-1 75,5-4 1,1-5-98,-1-9 0,1-4 33,4-6 0,-3-2 193,3-3 0,-3-8-95,-2-7 0,-6 2 379,-4 8 0,-4 4 463,-5 6 0,-4 11 2521,-6 3-1281,0 10-884,0 25 1,-6 1-655,-4 23 1,-3-9-88,-2 4 1,1 0-1153,-1 5 1,1-1 537,-1 1 0,0-5-1336,1 0 0,-1-7 377,1 2 0,-1-3-881,1-2 2065,-1-6 0,7-34 0,1-15 0</inkml:trace>
  <inkml:trace contextRef="#ctx0" brushRef="#br0" timeOffset="1507">3251 436 7793,'15'-16'465,"-1"-4"0,7 4 581,4-3 0,2 7-517,2 3 1,7 5 234,3 0 0,3-3-584,2 2 1,6 0-523,3 5 1,-1 5-2193,2 0 2534,-7 6 0,22 4 0,-1 8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9:55.097"/>
    </inkml:context>
    <inkml:brush xml:id="br0">
      <inkml:brushProperty name="width" value="0.08571" units="cm"/>
      <inkml:brushProperty name="height" value="0.08571" units="cm"/>
    </inkml:brush>
  </inkml:definitions>
  <inkml:trace contextRef="#ctx0" brushRef="#br0">0 117 7763,'0'-15'0,"2"5"176,3 1 0,3 1 276,6-2 0,2-3 147,4 3 0,4 2-202,10-2 1,3 6-522,7-6 1,6 7 124,4-2 0,-2 3-934,1 2 1,-1 0 261,1 0 1,-2 0-38,-8 0 0,1 0 708,0 0 0,-7 7 0,-1 1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10.512"/>
    </inkml:context>
    <inkml:brush xml:id="br0">
      <inkml:brushProperty name="width" value="0.08571" units="cm"/>
      <inkml:brushProperty name="height" value="0.08571" units="cm"/>
    </inkml:brush>
  </inkml:definitions>
  <inkml:trace contextRef="#ctx0" brushRef="#br0">15 87 7792,'-6'-14'4366,"4"-1"-4188,-4 1 1,8 6-94,2 3 0,11-2-85,9 2 0,49-6 0,13 3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07.955"/>
    </inkml:context>
    <inkml:brush xml:id="br0">
      <inkml:brushProperty name="width" value="0.08571" units="cm"/>
      <inkml:brushProperty name="height" value="0.08571" units="cm"/>
    </inkml:brush>
  </inkml:definitions>
  <inkml:trace contextRef="#ctx0" brushRef="#br0">302 481 7792,'29'-29'0,"-8"1"0,-7 4 0,-5 3-96,-9 7 249,0 5 0,-2 3 272,-3 6 0,-9 6-189,-11 4 1,-2 5 72,-2 4 0,-2 4 40,-3 6 0,3 0-111,-3 0 1,3 2-84,2 3 1,6-3-111,4 3 1,4-3-187,6-2 1,-3 0 67,7 0 1,9-6-95,10-4 0,9-9-120,11-5 0,5-4-292,9-1 0,3-1-205,2-4 0,4-3 282,-4-7 1,-1-1 198,1-3 1,-10 2 369,0-2 1,-9-2-17,0 2 1,-5-3 153,-4 3 0,-6 3 494,-9-4 0,1 4-306,-6 2 1,-2-1 217,-7 0 1,0 7 207,-5 4 0,-1 0-317,-5-1 0,-1 4-317,-3-4 1,1 5 28,-6 5 1,4-2 56,-4 7 1,4-1-120,-4 6 0,6 0 0,-1-1 1,3 1-102,1-1 0,2 6-254,3-1 0,4 1-58,6-6 0,0-4 155,0 0 1,3-5-292,7 4 1,0-5 113,9 0 1,4-7 38,1-2 1,2-11-79,-2 2 0,2-4-85,-6 3 1,2 1 67,-7-1 1,3 0 98,-9 1 1,3 4 106,-3 0-244,-2 1 526,-7 1 167,0 1-89,0 7 0,1 2-235,4 3 1,-1 1-41,5 4 1,-4 1-78,5-6 1,4 5-255,6-5 1,4 4 62,-4-4 1,6 0 50,-2-5 1,3 0 233,3 0 0,-6 0-129,0 0 1,-6 0 264,1 0 1,-7 0 230,-3 0 0,-4 0 313,5 0 1,-7 6 4,2 4 1,-8 3-224,-2 2 0,-6-1-217,1 1 0,2 4 27,-2 1 0,0 6-495,-4-2 0,4-3 201,0-2 0,6-2-295,-6-3 1,7 1-100,-2-1 33,-3-6-2063,6 5 1295,-4-11 1182,6-2 0,0-60 0,0-19 0</inkml:trace>
  <inkml:trace contextRef="#ctx0" brushRef="#br0" timeOffset="173">972 496 7792,'21'-21'0,"-3"5"0,6-4 0,-1 5 788,1 6 1,4 2-261,-4 7 1,9 2 82,1 3 0,-2 3-230,-8 6 1,-4 3 142,-11 2 0,-2 4-263,-7 6 0,-7-2-343,-2-2 0,-9 2-29,-2-2 0,-5-4 165,0-2 1,-2-3-918,-2-1 0,4-5 275,1-1 1,6-5 587,-1 0 0,41-41 0,12-11 0</inkml:trace>
  <inkml:trace contextRef="#ctx0" brushRef="#br0" timeOffset="365">1687 219 7792,'0'-8'2074,"0"3"-1207,0 10 1,0 4-345,0 11 1,-7 3-352,-3 6 0,-3 5-66,-1 0 0,-1 0-165,1-5 1,1 2-330,3 3 0,-1-5-704,6 0 0,-5-1 1092,5-9 0,20 0 0,9-4 0</inkml:trace>
  <inkml:trace contextRef="#ctx0" brushRef="#br0" timeOffset="649">1687 467 7792,'6'-15'0,"2"5"-215,7 1 1,4 0 85,1 0 0,1-4 931,-2 3 1,-3 2-147,4-2 1,1 7-25,-2-2 0,-4-1 389,-6 1-454,1 0 1,3 7-77,-3 2 1,-4 9-135,-6 7 0,0 4-143,0-4 1,0 6 11,0-2 0,-4 3-516,-1 2 1,-5-4 245,5-1 1,-1-4-1224,1 4 0,3-6-1236,-3 1 2503,-3-3 0,13-14 0,-3-4 0</inkml:trace>
  <inkml:trace contextRef="#ctx0" brushRef="#br0" timeOffset="1257">2270 481 9022,'-8'0'2784,"1"0"-2085,7 0-685,0 0-71,7 0 0,-6 2-377,4 3-44,3-4 1,-5 11-126,7-8 513,-7 1 1,9-3-32,-7 3 1,1-4 190,-1 4 0,-2-3 51,7-2 0,-7-2 82,2-3 1,1 2-25,-1-7 0,2 1 150,-2-6 0,-4 5-65,4 1 0,-3-1-44,-2-5 0,0 1 162,0-1 0,-5 6-40,0-1 1,-2 7-269,3-2 1,0 3-11,-5 2 0,4 0-103,-5 0 0,5 5 79,-4 0 1,4 6-105,-5-1 1,5 8-64,-5 1 1,6 2 74,-6-1 1,7-4-314,-2 3 1,3 2 134,2-1 1,0-1-117,0-4 0,2-2 159,3-4 1,3-2 70,6-7 0,2 0 6,4 0 0,-2-2 42,6-3 1,-5-4-153,6-11 1,-7-1 97,1-3 0,-3-4-151,-1 4 1,-7-2 101,-3 2 0,-4-4 49,-1 4 0,-1 3 22,-4 2 1,-3 7 146,-7 3 1,1 5-383,-1-1 19,0 4 0,1 7-1029,-1 4 1345,7 3 0,2 34 0,6 8 0</inkml:trace>
  <inkml:trace contextRef="#ctx0" brushRef="#br0" timeOffset="1824">2678 379 7792,'14'-14'463,"-4"1"58,0 3 0,-5 3 243,4 7 0,-5 2-277,1 3 0,-4 3-406,-1 7 1,0-1 43,0 1 1,-1 1-71,-4 3 0,1-2-40,-5 2 0,4-3-147,-5-1 0,2-1 148,-2 1 1,2-2-171,3-3-82,4 3 149,-12-12-59,11 6 0,-3-7 65,10 0 0,3-7-159,7-3 0,4-7 92,1-3 1,6-1 104,-2 2 0,3 3 170,3-4 1,-1 5 263,0 6 0,-6-3-183,-4 8 0,-8-1 49,-1 5 1,-7 1-105,2 4 0,-5 3 38,-5 7 1,-3 4-693,-6 1 1,-1-1 263,0-4 1,6-1-513,-1 1 1,5-2-611,-5-3-107,7 3 1074,-3-5 1,12 0 181,4-3 0,8-4 175,1-1 1,2-1 34,-1-4 0,-2-3 0,6-7 0,-2 0 475,3 1 1,2-7 731,-2-3 1,1 1-385,-2-1 0,2 6 181,-7-2 1,1 4-496,-6 2 0,-4 4 165,0 0-891,-7 7 0,5-2 216,-3 10 0,-4 3-33,4 7 0,-1 1 0,0 3 1,0 2-157,5 4 1,-1 2 144,2-3 0,2 2 171,-8-1 1,1 1-143,-5-7 0,0 0 100,0-4 0,-1 0-901,-4-1 0,-5-6 438,-9-3 1,-4-3 378,-6-2 0,-59-46 0,37 18 0,0 0 0</inkml:trace>
  <inkml:trace contextRef="#ctx0" brushRef="#br0" timeOffset="2007">2751 102 7792,'-15'-27'567,"1"2"0,4 4 391,0 7 365,7 6-1273,-4 1 1,7 15-51,0 7 0,7 25 0,1 14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24:24.684"/>
    </inkml:context>
    <inkml:brush xml:id="br0">
      <inkml:brushProperty name="width" value="0.08571" units="cm"/>
      <inkml:brushProperty name="height" value="0.08571" units="cm"/>
    </inkml:brush>
  </inkml:definitions>
  <inkml:trace contextRef="#ctx0" brushRef="#br0">73 117 8143,'-15'-7'0,"1"-1"0,-1-2-273,1 1-412,6 6 560,1-4 132,7 14 0,2-1 80,3 4 0,3 3 25,6-4 1,6-1 159,-1 2 0,9-2-80,1 2 1,3 1 112,12-6 0,0 5-134,14-5 0,4 5-32,10-6 0,14 6-440,7-5 0,-40-2 0,2-1 341,5-2 1,2 0 0,3 0 0,1 0-243,6 0 0,2 0 0,-4-1 1,-1 0 258,-1-1 1,0-1 0,1 0 0,0-2-13,-1-2 1,0 0-1,2-1 1,-1 1 7,-3 0 1,-1 0 0,-3 1 0,-2 2-118,-6-1 1,-1 0 0,0 3 0,0-1 69,-1-2 0,-1 0 1,0 3-1,0 0-133,36-8 1,-3 5-269,-11-5 0,-6 5 185,-4-4 0,-5 4 6,-4-5 1,-4 5 352,-7-4 1,-5 4-335,-4-5 1,-5 2 510,-5-2 1,-4 2-832,-11 3 469,-2 4 0,-9-6-177,-3 7 0,-9 0 251,-11 0 1,-67 7 0,37-3-1,0 0 1</inkml:trace>
  <inkml:trace contextRef="#ctx0" brushRef="#br0" timeOffset="500">437 306 8122,'41'-19'0,"3"-1"0,16 1 312,3 4 1,11 2-65,4 4 1,14 2-829,6 7 0,-44 0 0,2-1 599,6-2 1,2 1 0,1 1 0,1 0 61,4-1 0,1-1 0,1 2 0,0 1-26,-1 0 1,-1 0 0,-1-2 0,-2-1-7,-1 0 0,-1 1 1,-2-1-1,-2 1 16,-5 2 1,-1 0 0,-3 0 0,-2-2 121,43-2 1,-6 0-6,-4-5 1,-5-1-1,-10-5 1,-5 1 192,-10-1 0,1 5-210,-11 1 1,3 6-558,-12-2 1,0 3 59,-5 2 0,-6-2 281,-4-2-1030,-3 2 1167,-8-5 0,-27 1 0,-14-2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05.055"/>
    </inkml:context>
    <inkml:brush xml:id="br0">
      <inkml:brushProperty name="width" value="0.08571" units="cm"/>
      <inkml:brushProperty name="height" value="0.08571" units="cm"/>
    </inkml:brush>
  </inkml:definitions>
  <inkml:trace contextRef="#ctx0" brushRef="#br0">122 330 8088,'-5'14'700,"1"1"1,-8 6-28,3 3 0,-4 4-1173,-2 1 1,2-1 213,3-4 1,-3 3-623,4-2 1,1-6 907,-2-4 0,13-20 0,-1-11 0</inkml:trace>
  <inkml:trace contextRef="#ctx0" brushRef="#br0" timeOffset="140">370 53 7792,'0'-15'273,"7"1"339,-6-1-1424,6 7 0,-7 8-58,0 10 870,0 3 0,-20 79 0,8-36 0,0 0 0</inkml:trace>
  <inkml:trace contextRef="#ctx0" brushRef="#br0" timeOffset="659">312 461 7792,'13'-10'289,"-4"1"1,4-1-121,-3-5 0,3 4 248,2-4 1,4 4-103,1-8 0,5 1 173,0-2 1,-3 4-256,3-3 0,-7 7-34,1 3 0,-3 5-244,-1 0 0,-6 2 223,1 2-184,-7 6 0,4 2-29,-7 7 0,-2 4-1,-3 1 1,2-1-6,-7-4 0,2 0-80,-1-1 1,-3-4-93,7 0 0,-4-6 102,4 6 1,-2-7-101,3 2 27,2-3-118,-5-2 194,7 0 0,7-7 56,3-2 1,7-6-64,3-4 0,7 1 10,3-6 1,-1 4 214,5-4 0,-3 6-53,-2-1 0,-2 4 429,-2 5 1,-4-1 146,-7 6-362,1 0 0,-7 12-52,-3 2 1,-4 6-31,-1 4 1,0-2-97,0 2 0,-5-3-193,1-1 1,-6-1-173,5 1 0,-1-7 31,1-3-280,3 3-34,-4-6 274,6 4 0,6-8 141,4-2 0,8-4 28,1-7 1,2-1 114,-1-4 0,-3 4 193,8-3 1,-6 2 451,5 3 1,-6-1-328,2 1 0,-9 6 1440,-1 3-614,-1 3-887,6 2 0,-5 7-380,-1 2 0,-5 4-424,1 2 1,-4 1-194,-1 4 0,0-3 377,0 8 1,0-8-1218,0 3 0,5-4 696,0-1 0,1-1 881,-1 1 0,10-14 0,7-2 0</inkml:trace>
  <inkml:trace contextRef="#ctx0" brushRef="#br0" timeOffset="1467">1609 242 7792,'21'-21'0,"-5"5"0,4-3 1105,-4 9 0,-8 2 289,-3 3-917,-3 3 1,-4-4-68,-3 6 0,0 1 126,-9 4 0,2-1-46,-7 5 0,-2 3-132,1 7 1,-5-3-315,0 4 0,4 1-245,2-2 1,4 1-290,5-6 0,-1 2-36,6 4 1,-4-9-686,4 4 1,0-4 393,5 4 0,6-7-49,4-3 1,5-4 470,4-1 1,-1-1 179,6-4 1,-6-3 361,1-7 1,-2 2-182,-3 3 0,1-3 174,-1 4 1,-4-3 371,0 3 783,0-4-644,4 11-16,1-4-697,-1 6 0,1 0 44,-1 0 0,-4 6-197,0 4 1,0-2 22,4 2 1,-4-5-166,0 4 1,1-4 106,8 5 0,-1-7 85,6 2 0,-4-3 9,4-2 1,0 0-9,6 0 0,-1 0 388,0 0 1,0-7-130,0-3 0,0 2 634,1-1 1,-6-1-331,0-5 1,-4-4 449,4-1 0,-6-1-213,1 2 0,-3 3-101,-1-4 1,0 2-227,-1-1 0,2 3-107,4-4 0,-9 4-140,4 2 1,-11 4 264,1 0-266,3 7 92,-6-4 0,-2 7-302,-10 0 1,-4 0 36,-6 0 1,4 2-54,-3 3 1,-2-2 57,1 7 1,-1-5-261,2 4 75,3 1 1,-6 5 119,8-1 1,-1-1-106,1-3 1,4 3 36,0-3 1,7-2-117,-2 1 1,-1-4-409,1 5-179,0 0 576,11 4 1,3-6 88,5-3 1,2-3 182,4-2 1,-4 0-81,3 0 0,-1-5 81,2 0 1,-4-6-81,3 1 0,-2-1 263,-3 1 0,1-1 106,-1 6 1,-4 0 207,0 5 1,-7 2-24,2 2 0,-5 8 286,-5 12 0,-5 9 178,-9 15 0,-6 4-319,-9 6 0,2 7-183,-7 3 0,2 2-245,-2-2 1,3-5-177,7-10 1,0-4 0,0-10 1,1-12-295,4-12 0,-2-7 101,7-8 1,-1-6-190,6-4 0,6-5-183,3-4 0,3-4 226,2-6 0,7 0 282,2 0 0,11 0-36,4-1 1,5 1-219,5 0 1,0 0-33,10 0 0,-8 0-46,7-1 0,-2 6 44,3 0 423,-1 0 0,2-2 0,6-4 0,3 0 0,0-1 0</inkml:trace>
  <inkml:trace contextRef="#ctx0" brushRef="#br0" timeOffset="2032">2659 301 7563,'10'-8'24,"-1"3"0,-6 1 557,2 0-269,3 2 1,-4-5 126,5 7-80,-5 0 0,7-1 176,-6-4-344,0 3 137,-5-4-230,6 6 1,-4-2-289,3-3 1,-2 4 121,2-4 0,-4-3-246,4-2 1,-3 2 118,-2-2 0,5 5 178,0-4 1,-1 4 154,-4-5 167,0 7 0,2-8 57,3 6 214,-3 0-62,4 5-131,-6 0-500,6 0 57,-4 0-283,11 0 190,-11 0-39,4 0 448,-6 0-191,0 0 431,0 6-110,-6-4-193,-2 4 0,-2-1-12,0 0 0,7 2-186,-2-3 82,-3-2-270,6 11 209,-4-11-307,6 11 70,0-12 193,6 6 0,2-7-425,7 0 244,0 0 0,2-2-18,-2-3 0,4-3 68,-4-6 1,-2-1-159,2 0 1,-1 1 231,-4-1 0,1 1 185,-1-1 0,-4 1 752,-6-1-666,0 7 1,-1 1 560,-4 7 1,-3 0-288,-7 0 0,1 7 346,-1 3 0,-4 3-325,-1 1 1,6 6-141,4-1 0,2 0-266,-2-4 0,-1 4-174,6 1 0,0-1-1081,5-4 1,6-1 610,4 1 1,5-7-867,4-3 0,5-3 600,11-2 0,2 0 835,6 0 0,31-19 0,13-8 0,8-1 0,-1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03.814"/>
    </inkml:context>
    <inkml:brush xml:id="br0">
      <inkml:brushProperty name="width" value="0.08571" units="cm"/>
      <inkml:brushProperty name="height" value="0.08571" units="cm"/>
    </inkml:brush>
  </inkml:definitions>
  <inkml:trace contextRef="#ctx0" brushRef="#br0">365 82 7764,'0'-22'8,"0"6"1320,0-3 0,-3 4-582,-7 6 0,-1 10-340,-13 14 1,0 19-168,-6 14 0,0 9-44,-4 6 1,3-3 38,-3 3 0,3 2 0,2-2 0,5-1-232,-1-9 0,14-3-125,1-6 0,7-5-478,3 0 347,0-13 0,6-5-147,4-16 1,5-4 139,4-1 0,-1-6 23,6-4 1,1-9-132,4-6 0,0-4-115,0-5 0,0 4 398,0-4 0,1 4-58,-1 6 1,0-2 755,0 7 1,-6-1-64,-4 6 1,-3 6 951,-1 3-1150,-1 3 1,-1 9-11,-3 2 1,-3 4-96,-7 2 1,0 4-240,0 1 0,0-1-853,0-4 0,1 1 423,4 3 0,-3-7-949,3 2 1,-2-2 330,2 2 1,1-4 267,4 0 1,3-7 772,-3 2 0,2-4 0,3-1 0,-5 0 0,0 0 0,-2-6 0,1-4 0,4 2-82,-3-2 1,-2 1 81,2-6 0,-5 0 922,4 1 0,1 4-59,5 0 1,-1 2-71,1-1 0,-1-4-423,1 3 0,0 2-136,-1-2 1,1 2-114,-1-2 1,1-3-141,-1 4 0,1 1-85,0-2 1,-7 5 103,-3-5 0,1 5-81,-1-4 0,0 4-48,-5-5 71,-7 7 1,-6-4 96,-6 7 1,-2 2 130,1 3 0,3 3-73,-8 7 1,7 4 93,-1 0 0,3 6-313,1-6 1,7 2 83,3-1 0,4-3-392,1 8 0,0-7 184,0 1 1,6-4-131,4-6 1,9 3-26,6-7 1,2-1-128,2-4 1,5-1 208,0-4 1,5-5 279,-5-9 0,0 1 358,-5-6 0,1 6-239,-1-2 1,-5 3-31,0-3 1,-8 9 674,-1-4 1160,0 10-518,-14-1-546,6 6 0,-9 6-509,-3 4 1,2 3-210,-7 2 1,7 1-240,-2 3 0,-1-3 152,1 4 1,0-4-1052,5-1 166,0-1 335,6 1 0,3-2 258,5-4 1,2-2-15,4-7 1,-4-2 160,3-3 1,-1 2 3,2-6 0,-4-1 222,3-5 1,-2 1-39,-3-1 0,1 0 151,-1 1 1,-4 4 0,0 0 1,-5 2-25,4-1 0,-4 1-82,5 3-57,0 3-118,4-4-147,1 6 0,-2 1 25,-4 4 0,4-2 84,-3 7 0,-2 0-153,2 4 0,-5 1 6,4-1 1,-4-4 186,5 0 1,-5-2-11,5 2 0,-6 1 150,6-6 1,0 0-106,5-5 1,-6 0 102,1 0 0,5-2-98,4-3 0,0-3 2,-4-6 1,4-3 41,1-2 0,4-2 47,-4-3 0,-1-2 144,-4 6 1,-1-1 69,1 2 1,-7 7 304,-3-2 0,-4 7 155,-1-2 210,0 5-206,0-2-515,0 19 1,-5-3-394,1 9 0,-3-1 114,2 1 0,4-2-83,-4 2 1,3-1-29,2 1 0,2-7-200,3 2 1,-2-4 141,7 0 1,-1 1 88,6-6 1,-1 0 225,1-5 1,0 0-104,-1 0 1,2-2 152,4-3 0,-9-1-61,4-4 0,-4-3 40,4 3 0,-6-3-88,1-1 0,-5-1-1,5 1 0,-7-1-38,2 0 0,-2 1-18,2-1 0,-3 1 43,2-1-22,-2 1 1,0 1-68,2 3 0,0-1 69,5 6 1,-4 0 105,5 5 0,5 0 29,4 0 0,2 0 122,-1 0 1,-4 0-168,3 0 0,-3 6-21,-1 4 0,-7 3-159,-3 2 1,-4-1 108,-1 1 1,-1 1-324,-4 3 0,-3-2 128,-7 2 1,1-1-754,-1 1 0,1-3 12,-1 4 0,7-4-258,3-1 1,3-6 1174,2 1 0,72-13 0,17 1 0</inkml:trace>
  <inkml:trace contextRef="#ctx0" brushRef="#br0" timeOffset="640">2581 577 7792,'7'-14'0,"2"-1"0,3 0 234,-3 1 0,3-1 386,-7 1 1,4 4-105,-4 0 1,0 5 219,-5-4-403,0 5 0,-2-2-119,-2 6 1,-4 5 129,-7 0 1,-1 8-100,-4 1 0,4 1-43,-3 4 1,1 2-90,-2-1 0,9 1-152,-4-2 1,4-3-426,-3 4 0,5-4 293,5-1 0,-3-1-195,2 1 1,0-5 122,5-1 1,2-6-336,3 2 1,5-5 85,9-5 1,-1-4 27,6-11 0,0 3 99,6-8 0,-6 1 129,0-5 1,-4 1 357,4 4 1,-8-2-147,-1 7 1047,-1-1-806,-12 6 1,4 7 203,-6 7 1,-1 7 10,-4 7 1,2 1 157,-7-1 0,7 1-355,-2-1 0,3 1-280,2 0 0,2-2-411,3-4 0,3 3 264,6-8 0,7 1-297,4-5 1,2 0 178,2 0 1,1-1-8,-1-4 0,6-8 175,4-7 0,-1-5 13,0 0 1,-4-2 37,5-2 0,-5-7 161,5-3 1,0-3 87,5-2 0,-7 0-52,-3 1 0,-5 5 710,-5 4 1,-4 10 88,-10 5 4,-4 9 1,-6 5-253,0 10 0,-6 3-126,-4 7 0,-8 6-150,-1 3 1,-7 5 16,1 5 0,3-3-257,-3 3 0,8 2 73,-3-2 1,4 0-475,1-5 0,7 0 237,4 0 0,2-5-888,2 1 1,6-12-10,4 1 1,11-4-373,8 0 0,2-5 547,8-10 0,1-5-74,9-9 0,-4 1 233,4-7 1,-5 1 242,-5-5 0,-2 0 343,-3 0 0,-10 1 0,0 4 0,-12 8 191,-7 6 331,-4 7 1,-2-2 801,-4 10 1,-3 4-491,-7 11 1,1-2 17,-1 6 0,7-5-1206,3 6 1,3-7 248,2 1 0,2-1-634,3 1 739,3-9 0,65-4 0,14-14 0</inkml:trace>
  <inkml:trace contextRef="#ctx0" brushRef="#br0" timeOffset="856">3077 184 7792,'0'-15'83,"6"5"41,4 1 0,5 5-39,4-1 0,4 2 154,6-2 1,2 4-251,3-4 1,0 3 96,9 2-86,4 0 0,39-5 0,16-3 0,-28 3 0,-1 0 0,1-1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13.763"/>
    </inkml:context>
    <inkml:brush xml:id="br0">
      <inkml:brushProperty name="width" value="0.08571" units="cm"/>
      <inkml:brushProperty name="height" value="0.08571" units="cm"/>
    </inkml:brush>
  </inkml:definitions>
  <inkml:trace contextRef="#ctx0" brushRef="#br0">307 257 7683,'-7'-13'581,"-3"3"0,2 5 815,-1 10 0,-1 11-747,-5 13 1,-6 14-289,-3 10 0,1 4-147,-1 1 0,1 0-10,-1 1 0,-2-1-193,7 0 1,-1-12-206,6-8 0,1-12-747,3-6 720,3-10 0,7-6-254,0-8 0,2-6-58,3-10 1,5-9 148,9-10 1,-1 2 281,6-2 1,0 0-74,6-4 0,4 5 173,0 4 1,0 4 142,-5 0 1,5 8 114,0 2 0,6 4-137,-1 2 1,3 4 72,2 0 1,-5 7-195,0-2 0,-5 3-291,5 2 1,-7-1-163,2-4 0,-3 2 171,-2-7 0,-5-1-54,1-9 1,-8 2 56,3-6 0,-9 0 103,-1-5 0,-7 1 110,2 4 1,-3-2 313,-2 6 1,-2 6 127,-3 4 0,0 7 516,-9-2 1,2 10-193,-7 5 1,1 9 285,-1 5 0,1 5-356,-6 6 1,6 0-291,-2 4 0,4 3-135,2-3 0,-1-2-52,0 2 1,7-2-104,3 2 1,-1-3-107,1-7 1,2-1-384,8-4 0,4-3-882,11-6 0,-1-7 574,10-4 0,-1-4-586,11-4 1,-5-6 206,5-10 1128,-7-2 0,4-23 0,3-11 0,0-3 0,-1 0 0</inkml:trace>
  <inkml:trace contextRef="#ctx0" brushRef="#br0" timeOffset="136">1065 373 8092,'0'-14'1857,"-7"6"1,1 3-1357,-4 10 1,-3 9-351,3 11 1,2 2-229,-2 2 1,6 0-312,-6 1 1,7-1-1512,-2 0 1899,3-6 0,34 11 0,9-4 0</inkml:trace>
  <inkml:trace contextRef="#ctx0" brushRef="#br0" timeOffset="240">1196 271 7687,'0'-14'0,"0"-1"59,0 1 1,1 6 262,4 3-322,-3 3 0,24 21 0,-2 6 0</inkml:trace>
  <inkml:trace contextRef="#ctx0" brushRef="#br0" timeOffset="1557">1444 490 7687,'0'-15'0,"1"1"0,4-1 0,-3 1 632,3-1 1,1 1-210,-1-1 0,6 4 196,-1-4 0,-2 9-229,2-9 1,-5 4 61,4-4 1,-1 5-85,2 1 1,1 4 266,-6-5-107,0 7-265,-5-4 1,-1 7-169,-4 0 1,-3 2 71,-7 3 1,-6 3-131,-3 7 1,-4 4 110,-1 0 1,0 2-420,0-1 0,1-2 0,4 6 1,-2-6-141,7 1 1,-1-3 83,5-1 1,7 0-202,4-1 1,2-4 125,2 0 1,2-7 38,2 2 0,9-4 188,7-1 1,4-1 61,-4-4 1,4 2 194,-5-7 1,-4 5 146,-5-5 573,-1 7-612,6-3 1,-5 1 361,-1 0-60,-5 0-335,2 5 0,-4 0-155,2 0 106,-2 0 0,9-2-401,-6-2 0,7 0 19,-3-5 0,4-1-55,2-5 1,-2 1 121,-3-1 0,6 1 92,-7-1 1,8 5 488,-8 1 0,-1 0-48,2 0 660,-7-4-674,4 11 0,-9-3 84,-3 10 1,-3 5-13,-6 9 1,-1 4 22,1 6 1,-6 2-112,1 3 0,-1-2-44,6 7 0,-2 0-76,-4 5 0,4 0 27,-4-1 1,4 1-231,2 0 1,-6-2 88,1-3 1,-2 1-220,1-6 1,4-5-204,-3-4 1,2-9-1096,3-2 914,-1-5 0,2-11-269,4-3 1,2-10 3,7-9 1,8-3 348,7-3 1,1-5-118,8-4 1,-4-3 210,4-2 0,0 0-221,6 1 1,-1-6 178,0 0 0,0 1 127,0 4 1,0 5 277,0 0 0,2 7 0,3-2 0,-3 5 0,3 5 0,-3-2 0,-2 6 0,0-1 0,0 2 0,0 3 0,1-4 0,-3 2 30,-3-1 0,2 3 229,-6-4 1,4-1 171,-4 2 1,-8-1 262,-7 6-331,3-1 0,-8 7 430,0 3 0,-6 4-310,-9 1 1,1 8 95,-1 6 1,-4 9-217,-1 11 1,1-2 174,4 7 1,-1 0 16,-3 5 1,7-1 33,-2 1 0,4-2-236,0-3 1,-1 2-129,6-7 0,0 0-171,5-5 1,2-6 99,3-4 0,3-4-450,6-6 1,7-2-166,4-7 1,2-7-556,2-2 1,7-9 306,3-2 1,-3-6-163,-2 2 0,-4 1 460,0-1 1,-3 6 52,-3-1 0,-3 4 538,-6 6-236,-7-4 80,-1 11 1,-7-3 168,0 10 0,-2-2 330,-3 7 1,2 1-260,-7 9 0,7-7-16,-2 6 0,3-11-249,2 7 1,2-5-477,3-1 1,3 3-225,7-8 0,1 1 304,3-5 0,4-1-143,6-4 0,-5-3 138,1-7 0,-1-6 99,5-3 0,0-5 139,0-5 1,1 1 80,-1-6 1,-5-4 27,0-6 0,-6-4 214,2 4 0,-6 7 1999,-4 8-1040,-4 3 865,-6 8-1376,-6 9 1,-2 15-229,-7 14 0,2 3-97,4 11 1,-4-1 51,3 10 0,-3 1-145,-2 5 1,6 0-1,-1-1 1,7 0-223,-2-5 1,-2 3 94,2-7 0,1 0-448,4-5 0,4-6 222,1-4 1,7-3-687,-3-1 0,6-7 133,4-3 0,-1-5-88,6-5 0,-4-3 248,4-7 0,-4-6 187,4-3 1,-1-3-30,1-3 1,-1 1 77,-4 0 0,-3 0 450,4 0 723,-11 6 943,4 2-1095,-11 13 0,0 3 587,-7 10 1,-5 3-815,5 7 1,-5 4-424,6 1 0,-1 1-352,5-2 1,0-3 267,0 4 1,0-3 33,0 3 0,19-10 0,5 3 0</inkml:trace>
  <inkml:trace contextRef="#ctx0" brushRef="#br0" timeOffset="1682">2930 193 7689,'0'-23'287,"0"4"0,2 8 1070,3 1-1358,-3 7-468,11-4 0,-7 9 469,4 3 0,3 29 0,-5 13 0</inkml:trace>
  <inkml:trace contextRef="#ctx0" brushRef="#br0" timeOffset="2124">3295 426 7691,'6'-14'0,"1"-1"0,3 1 0,3-1 718,-4 0 1,-2 1-233,-2-1 1,1 1 104,-1-1 0,0 1 462,-5-1 210,0 7-875,0-5 0,-2 11-60,-3-3 1,-3 4-79,-6 1 0,-1 6-47,1 4 1,-3 3-443,-2 2 0,1-1 221,-6 1 1,6 1-855,-1 3 0,2-2-33,3 2 1,-1-4-1724,1-6 1392,5 4 313,3-5 825,6 0 1,6-1-55,4-7 1,8 0 780,1 0 0,7 2-486,-1 2 1,-4 6 1279,-2 10 0,-4 2-467,-6 7 0,3 2-464,-7 3 0,-2-1-363,-8 5 1,-10 3-222,-9 7 1,-10-7-45,-5 3 0,-3-10 186,-2 0 1,-4-10-700,-1-5 1,7-9-259,8-5 73,10-3 1,9-10 136,10-7 0,17-6 38,7-8 0,14-5 222,5 0 0,5-7 437,0 2 0,27-9 0,6-4 0</inkml:trace>
  <inkml:trace contextRef="#ctx0" brushRef="#br0" timeOffset="2616">3747 120 7691,'8'-14'2159,"5"-1"-1538,-11 7 0,4 3-211,-6 10 1,-6 5 44,-4 9 1,-3 4 193,-2 6 1,1 5-128,-1 0 0,-1 6 63,-4-1 0,9-1-499,-3 0 1,4-4 63,0 5 1,-1-6-441,6 1 0,0-8 10,5-2 1,0-11-235,0 1 0,7-9 176,2 0 0,4-5-202,2-5 0,4-8-4,1-6 1,6-5-107,-2 4 1,-1-4 214,1 4 0,-1-4 170,1 5 1,2-1 224,-7 6 1,1 4-259,-6 0 700,1 7 1,-2-2 59,-4 10 0,-2-2 331,-7 7 1,0 5-410,0 4 0,0 0 39,0-4 1,0 0-314,0-1 1,2-4 73,2 0 1,0-7-563,5 2 0,6-4-13,4-1 0,2-1-250,-1-4 0,3-3 191,6-7 0,-5-6-238,0-3 0,-1-10 348,1-5 0,1-5 141,-11-4 1,2 4 270,-11 0 1,0 9-112,-5 10 1,-6 11 1347,-4 9 1,-3 5-590,-2 5 0,1 9 557,-1 11 0,1 9-614,-1 4 1,2 5-321,3 0 1,-1-4-1336,6 0 0,0-5 658,5 5 0,0-7-1338,0 2 0,0-5 693,0-4 1,5-4-734,0-7 1712,6 1 0,-3-78 0,7-20 0</inkml:trace>
  <inkml:trace contextRef="#ctx0" brushRef="#br0" timeOffset="2740">4315 281 7691,'15'-15'0,"0"0"0,1 6 557,3-1 1,4 2-120,6-2 1,2-3 116,3 3 1,-2 4-446,7 1 1,-7-1-398,2 1 0,-9-2-1054,-6 2 1,-7 4 1340,-3-4 0,-25 10 0,-2 3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19.071"/>
    </inkml:context>
    <inkml:brush xml:id="br0">
      <inkml:brushProperty name="width" value="0.08571" units="cm"/>
      <inkml:brushProperty name="height" value="0.08571" units="cm"/>
    </inkml:brush>
  </inkml:definitions>
  <inkml:trace contextRef="#ctx0" brushRef="#br0">138 467 7693,'5'-18'1335,"0"4"-875,0 9 0,-5 2-106,0 12 1,-2 8-119,-3 12 1,-1 6 66,-4 4 0,-3 3-132,3 2 1,-3 1 32,-1 4 0,1-5 0,3-1 0,-3 1-214,3-5 0,-1-3-656,1-2 666,-3-10 0,18-35 0,-3-15 0</inkml:trace>
  <inkml:trace contextRef="#ctx0" brushRef="#br0" timeOffset="224">123 423 7693,'17'-30'0,"2"-4"0,-1 8 384,6-3 1,2 4 569,8 1 1,-1 8-372,5 6 0,1 7 98,5-2 1,-13 3-426,-7 2 0,-8 8-52,-6 7 0,-4 1-216,-6 9 0,-8-6 86,-6 5 1,-7-4-159,-8 4 0,-2-5-120,-3 6 1,3-7-359,-3 1 0,3-4 74,2-6 1,0 4-202,0-3 0,6-2-1304,4 2 915,9-7 1078,3 3 0,49-26 0,27-18 0,-1 2 0,1-1 0</inkml:trace>
  <inkml:trace contextRef="#ctx0" brushRef="#br0" timeOffset="491">575 351 7693,'0'-9'952,"0"3"-340,0 6-55,0 0-318,0 6 0,2 3-100,3 5 1,-2 1-96,7-1 1,-5 1 33,4-1 1,1 1 85,5 0 0,1-1-28,3 1 0,-2-6-4,2 1 1,2-7 24,-2 2 1,6-5-75,-6-5 1,2-3-3,-1-6 1,-4-2 27,3-4 0,-4-3-6,-5-6 1,1 2-97,-6 2 1,-2 0 49,-8 5 0,-8 5-139,-6 6 0,-7 6 89,2-2 0,-4 3-645,-1 2 1,1 7-146,4 2 0,0 9 783,9 2 0,23 38 0,17 5 0</inkml:trace>
  <inkml:trace contextRef="#ctx0" brushRef="#br0" timeOffset="674">1086 292 7693,'4'-10'1753,"1"1"-964,0 6 65,-5-4 1,0 14-601,0 2 0,0 4-575,0 2 0,0 1-136,0 3 1,-5-2-472,0 2 1,1-3-1242,4-1 2169,0-1 0,-7-31 0,-1-9 0</inkml:trace>
  <inkml:trace contextRef="#ctx0" brushRef="#br0" timeOffset="774">1217 132 7693,'0'-15'1144,"0"1"-2620,0-1 1476,0 7 0,6 53 0,2 20 0</inkml:trace>
  <inkml:trace contextRef="#ctx0" brushRef="#br0" timeOffset="1058">1290 365 10244,'-5'10'1839,"0"0"-1515,0-7 0,5 5-35,0-3-263,-6-4 1,4 7 156,-3-3-347,4-3-155,1 4 0,1-6 217,4 0 0,5-6-612,9-4 0,-1-4 274,6-6 1,-4 2 184,4-6 1,0 6 363,5-1 0,-4 3 436,-1 1 0,-6 5-196,1 1 1,-2 5 360,-3 0 1,-6 8-766,-3 6 0,-3 10 146,-2 4 0,0 3-315,0 3 0,0-1 182,0 0 1,1 0-2019,4 0 2060,-3 0 0,24 7 0,-2 1 0</inkml:trace>
  <inkml:trace contextRef="#ctx0" brushRef="#br0" timeOffset="1383">2033 44 7693,'10'-14'0,"0"-1"981,-7 7-895,10 2 0,-12 14 818,4 6 0,-8 7-460,-2 9 1,-6 5-83,1 4 1,2 0-193,-2 5 1,1-9-248,-6 9 0,5-3-237,1 2 1,0-1-500,0-3 1,1-3-86,3-7 0,3-11 369,-3-4 1,10-9-41,5 0 1,4-16 568,6-9 0,4-6 0,10-3 0,-1-1 0,5-4 0,1 4 0,5 1 0,-5 2 454,0 7 1,-7 6 761,2 4 1,-9 7 581,-6-2 1,-4 10-947,-6 4 1,-2 4-538,-7 2 1,-2 1-541,-3 4 0,-4 1-536,-11 3 0,-3 2 638,-6-7 123,0 1 0,-52-19 0,-13-2 0</inkml:trace>
  <inkml:trace contextRef="#ctx0" brushRef="#br0" timeOffset="1516">2091 132 7693,'22'-20'0,"2"1"0,5-4 1819,5 9 1,3-2-866,7 11 0,1-5-44,4 5 1,-10 0-427,0 5 1,-9 0-1598,-5 0 1,-9 7 1112,-6 2 0,-20 11 0,0 3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17.980"/>
    </inkml:context>
    <inkml:brush xml:id="br0">
      <inkml:brushProperty name="width" value="0.08571" units="cm"/>
      <inkml:brushProperty name="height" value="0.08571" units="cm"/>
    </inkml:brush>
  </inkml:definitions>
  <inkml:trace contextRef="#ctx0" brushRef="#br0">219 73 7693,'0'-14'0,"0"-1"0,0 0 700,0 1 177,0 6 1,-1 1-272,-4 7 1,-3 8-239,-7 7 0,-1 11-298,-4 8 0,-1 6 34,-3-1 0,1 3-720,4 2 1,3-5 149,-4 0 0,6-2-80,4 2 0,3-8 546,7-7 0,13-19 0,4 0 0</inkml:trace>
  <inkml:trace contextRef="#ctx0" brushRef="#br0" timeOffset="775">379 190 7693,'15'-15'519,"0"1"650,-1-1-315,-6 7 1,-8 8-365,-9 10 1,-11 3-359,-4 1 1,-4 6-88,-1-1 0,0 1-180,0-6 0,0 1 31,0-1 0,1 1-204,4-1 0,-2 1 171,6 0 0,-4-2-16,5-4 0,-1 3 85,6-8 1,4 3-123,0-2 552,7-4 0,3 6-124,10-7 1,9 0-10,5 0 1,6 0-183,4 0 1,-2 0-128,7 0 0,0 0 60,4 0 0,1 0-287,0 0 1,0 0-5,-1 0 1,-1 0 59,-3 0 0,-1-2-122,-4-3 0,-5 2 73,0-7 1,-5 6 271,-4-6 0,-4 0 58,3-4 1,-7-1 103,-3 0 1,-4-1-1,5-3 0,-5 3 478,5-4-27,-7-3 1,3 7 86,-6-3-274,0 9 0,-1 4-85,-4 6 1,2 0-161,-7 0 1,0 1-13,-4 4 0,4 5-194,0 9 0,5-3 64,-5 4 0,7 1-172,-2-2 0,4 6-82,1-6 1,0 5 116,0-4 1,1-1-141,4-4 0,3-1 76,7 1 0,0-7 3,-1-3 1,7-3 42,3-2 1,-1-2 34,1-3 1,1-5 57,4-9 0,-5 1 131,0-6 1,-1 4 250,1-4 0,-3 6-149,-6-1 0,0-2 306,-1 1 0,-1 1-199,-3 4 0,1 1 220,-6-1 0,0 5 234,-5 1-95,0 6-480,0-4 1,-5 9-72,0 3 0,-4-2-204,4 6 1,-5 1 102,5 5 1,0-1-734,5 1 1,0 0 67,0-1 1,0-4-241,0 0 0,7-7 423,2 2 1,9-4 13,2-1 0,4 0 267,-5 0 1,6 0 159,-6 0 0,1 0 826,-6 0-688,-6 0 0,-3 13 755,-10 7 1,-4 9-307,-11 10 0,-7 1-106,-7 14 0,-7 4-261,2 5 1,2-1-270,-2-9 0,7-3-167,-2-6 0,4-7 184,6-3 1,3-16-45,7-8 1,4-9-79,0-5 0,7-11-8,-2-9 1,10-10-58,5-5 1,9-8-130,5-2 0,5-6-50,5 2 0,-1 3-244,6 1 0,4 4-307,6 1 1,13 2-850,1 3 1843,0-3 0,5 6 0,-3-3 0,3 5 0,0 3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24.355"/>
    </inkml:context>
    <inkml:brush xml:id="br0">
      <inkml:brushProperty name="width" value="0.08571" units="cm"/>
      <inkml:brushProperty name="height" value="0.08571" units="cm"/>
    </inkml:brush>
  </inkml:definitions>
  <inkml:trace contextRef="#ctx0" brushRef="#br0">380 394 7698,'14'-14'55,"1"-6"-27,0 1 0,-6-2 297,1 1 0,-5 3 495,5-8 1,-7 8-154,2-3 1,-5 4-267,-5 1 1,-3 2 129,-7 4 1,-1 2-156,-3 7 1,-4 0-288,-6 0 0,-5 7 69,0 2 0,-5 11-86,5 4 0,-5 4 40,5 1 1,0 6-153,5 4 1,6-3-447,4-2 0,4 0 259,5-5 1,4 4-61,6-9 1,8-5 73,7-4 1,7-7-211,12-8 1,-3-2 31,3-3 0,0-4-45,-5-11 1,4 2 180,-9-6 0,-1 5 281,1-6 0,-6 1 290,1-5 1,-4 5-215,-6-1 1,-1 8 1069,-3-3-517,-3 4-390,4 8 0,-7 3-40,-4 10 0,3 5-21,-3 9 0,4-1-154,1 6 1,0-4-277,0 4 0,0-5-299,0 6 1,6-9 257,4-2 0,3 1-109,2-5 1,1-4 135,3-1 0,-1-3 79,6-2 1,-4-2 71,4-3 0,-4-8 267,4-6 1,-6-2-14,1 1 0,-1-2 199,1-8 0,-7 1 43,2 0 1,-4 0-144,0 0 1,1 5-12,-6-1 0,0 7-67,-5-1 0,-7 9-36,-2 5 1,-4 4-41,-2 1 1,0 0-82,1 0 1,-1 6 51,1 4 0,1 3-80,3 2 0,4-1-290,6 1 1,0-1 143,0 1 0,8-1-215,6 1 1,6-5 153,4-1 0,3-5 214,-2 1 1,-4 1 10,-2-1 0,-3 1 171,-1-1 1,-2-2-143,-3 7 1,-4-5 67,-6 5-304,0-1 0,-6 6 109,-4 0 1,-3-1-732,-2 1 0,1-2 332,-1-4 1,6 3-425,-1-7 0,7 6-298,-2-1 798,3-4 1,10 1 401,7-7 0,45-26 0,18-7 0</inkml:trace>
  <inkml:trace contextRef="#ctx0" brushRef="#br0" timeOffset="173">1123 190 7705,'31'-30'113,"3"-4"1,-10 3 246,1-3 1,-7 9 375,-4 6 265,-6 9-308,-1 4 1,-7 7-261,0 4 1,-7 5-26,-3 9 0,-4 4-108,-6 6 0,4 5-193,-3 0 1,-2 7-236,1-2 0,1 1-417,4-1 0,2-3 4,4-7 1,-3 0-789,7 0 0,-4-1 1329,4-4 0,19-22 0,11-12 0</inkml:trace>
  <inkml:trace contextRef="#ctx0" brushRef="#br0" timeOffset="432">1036 351 7705,'1'-16'0,"4"-4"0,-1 4 206,5-4 0,1 9 111,5 1 1,-1 7 186,1-2 0,1-1-205,3 1 0,4-5-98,6 5 0,5 1 36,0 4 1,5-5 108,-5 0 0,-1 0-237,-9 5 0,-3 0 96,-7 0 1,1 2 208,0 2 0,-7 0-84,-3 5 1,-4 3-138,-1 7 0,-6-3-136,-4 4 0,-3 1-185,-2-2 1,1 1-139,-1-6 0,1 6 208,-1-1 1,5-1-987,1-8 0,5 3 438,0-4 0,-3-1-2197,2 2 1599,0-7 1204,12 4 0,46-72 0,-17 25 0,0-1 0</inkml:trace>
  <inkml:trace contextRef="#ctx0" brushRef="#br0" timeOffset="540">1604 161 7705,'0'-14'735,"0"4"-1158,0 0-1352,7 7 1775,-6-4 0,6 14 0,-7 3 0,0 3 0,-7 27 0,-1 7 0</inkml:trace>
  <inkml:trace contextRef="#ctx0" brushRef="#br0" timeOffset="1066">1823 205 7705,'0'-15'2155,"0"7"-1619,-6 2 0,-3 7-43,-5 4 1,1 5-231,3 9 0,-3-2-128,4 2 1,2 2-105,2-1 0,-1 1 139,1-2 1,0-3-1309,5 4 1,2-4 381,2-2 0,5-1 258,5-3 0,7-3 101,4-7 1,-1 0 19,5 0 1,-3-7 454,8-3 0,-2-4-106,2-6 1,-1-4 234,6-10 0,-2 2-117,2-7 0,-4 2 455,-6-2 1,-4-2 78,-1 7 0,-8 2 1246,-1 7-1353,-7 4 1,-10 13-8,-3 3 0,-3 5-106,-6 5 0,-2 5-144,-4 9 1,4 4-2,-3 6 1,-3 2-55,3 3 0,0-3-198,4 3 0,0-2-23,1 2 1,-1-3-31,1 3 0,6-5-197,3-4 0,3-4-888,2-7 665,0 1 1,8-7 185,7-3 0,6-10-363,8-5 0,-5-8 297,1-1 0,-1-1 196,5 6 0,-6-2 72,-4-4 0,-3 9 162,-1-4 1,-7 9 468,-3-4 916,-3 7-1270,-2-4 0,-2 7 97,-3 0-745,3 7 0,-6 1 114,3 7-2127,4-1 1493,1 1 1,8-2 188,7-4 0,4-2 780,0-7 0,7 0 0,55-33 0,-30 13 0,0 0 0</inkml:trace>
  <inkml:trace contextRef="#ctx0" brushRef="#br0" timeOffset="1182">2639 278 7705,'5'-10'1107,"0"0"228,6 1 1,-2-4-760,5 3 1,-4 4-71,0 6 1,-6 0-1395,6 0 0,-5 1 888,5 4 0,-26 16 0,-2 10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23.272"/>
    </inkml:context>
    <inkml:brush xml:id="br0">
      <inkml:brushProperty name="width" value="0.08571" units="cm"/>
      <inkml:brushProperty name="height" value="0.08571" units="cm"/>
    </inkml:brush>
  </inkml:definitions>
  <inkml:trace contextRef="#ctx0" brushRef="#br0">30 65 7698,'0'-9'2342,"0"-1"-1815,-7 7 0,6 3-879,-4 9 1,3 11 325,2 4 0,0-1 658,0 1 0,0-1-383,0 1 1,-5-1-6,0-4 0,0-3-598,5 4 271,0-4 0,0-6 22,0-1 189,7-5 0,1 0-517,7-8 0,-1-6 104,1-10 1,1 3 65,3-8 0,-1 1 87,7-5 1,-6 0 168,5 0 0,-6 1 313,2 4 1,-1 3-172,-4 6 0,2 2 491,-7 3-444,-3-3 0,4 13 17,-6 0 1,0 9-100,-5 10 0,0-1-91,0 6 1,-5 0 14,0 6 0,0-1-221,5 0 1,0-2-47,0-2 1,0 2 101,0-2 1,2-4-207,2-2 1,3-3 71,3-1 1,8-7-55,-4-3 1,6-4 105,-1-1 0,-1-1 22,6-4 1,-4-3 27,4-7 0,0-1-4,5-3 0,0-2 141,1-4 1,-3-2-73,-3 2 0,-3 3 385,-6-3 0,-2 8 384,-3-3-165,-4 4 0,-7 6-278,-4 1 1,-3 5 20,-7-1 1,0 10 21,1 5 0,-2 3 7,-4 2 1,9 1-371,-4 3 0,6-1 76,-1 6 0,3-4-427,7 4 1,0-6 202,0 1 1,2 2-408,3-1 1,3-1 164,7-4 1,-1-5-4,1-1 0,1-6 108,3 2 0,-1-3 105,6-2 0,-4-7 10,4-2 0,-4-4 23,4-2 0,-5-6 143,6-3 0,-8 1-71,3-1 0,-4 1 394,-1-1 1,-2 3 538,-4 6 683,4 1-782,-11 6-240,4 1 1,-10 15-234,-1 7 1,0-1 43,5 6 1,-5 1-398,0-2 0,0 6 139,5-6 1,0 0-331,0-4 1,2 0 7,3-1 0,-2 1-63,7-1 1,-1-6 139,6-3 0,1-3-52,4-2 1,-3 0 57,8 0 0,-1-7 93,5-2 0,-5-6 31,1-4 0,-1 3-40,5-4 1,-6 4 183,-4 1 1,-2 1 353,-3-1 360,-6 1-170,-1-1-87,-7 7 0,-5 3-162,0 10 0,-5-2-88,5 7 1,-4 0-318,4 4 0,0-4 154,5 0-99,0-1 0,6 1-37,4 0 1,-2-7-46,2 2 0,5-4 147,4-1 0,2-4 284,-2-1 0,-1-7 431,7 3 0,-8-4-307,3-2 1,-4-4-364,-1-1 0,-7-1 63,-3 2 1,-4 3-540,-1-4 1,-1 4 61,-4 1 0,-8 1-196,-7-1 1,-6 7-147,2 3 0,-3 4-614,-3 1 0,8 0 208,2 0 0,4 1 538,2 4 0,5-2 526,5 7 0,41 26 0,11 11 0</inkml:trace>
  <inkml:trace contextRef="#ctx0" brushRef="#br0" timeOffset="240">1633 124 7698,'36'-13'0,"-5"3"666,3-10 1,-9 4-367,0 2 0,-9 4 1307,-1 0-496,-1 7-645,-12-3 0,-7 6-286,-10 0 1,-9 1-167,0 4 0,-4 3-70,-1 7 0,6 4 127,4 1 0,3 4-237,1-5 0,7 6 75,3-6 1,4 5 212,1-4 0,4 4 128,1-5 1,7 1 436,-3-6 1,-1-1-190,2-3-333,-7 3-808,4-11 0,-15 4 422,-7-6 1,-1 0-437,-8 0 0,1-1-1466,-1-4 2123,3 3 0,58-30 0,13-1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21.838"/>
    </inkml:context>
    <inkml:brush xml:id="br0">
      <inkml:brushProperty name="width" value="0.08571" units="cm"/>
      <inkml:brushProperty name="height" value="0.08571" units="cm"/>
    </inkml:brush>
  </inkml:definitions>
  <inkml:trace contextRef="#ctx0" brushRef="#br0">146 365 7693,'0'-16'0,"0"-4"0,0 9 1921,0-4-1476,-6 11 0,-2 10-115,-7 13 0,5 9-120,1 6 0,-1-2-318,-5 7 1,1-1-52,-1 0 0,2 3-83,4-7 0,-3-2-149,7-7 0,0 1-1268,5-7 273,0 0 1386,0-10 0,13-55 0,4-19 0</inkml:trace>
  <inkml:trace contextRef="#ctx0" brushRef="#br0" timeOffset="282">205 438 7693,'8'-15'0,"5"1"0,-4-1 0,-1 2 1091,2 3 1,-5 4 161,5 6-741,-7 0 0,3 6-200,-6 4 1,0 3-252,0 2 0,0-1-7,0 1 1,0-1-204,0 1 0,0 0-53,0-1 1,0 1 144,0-1 0,0-4-414,0 0 250,0-7 1,2 3 71,3-6 1,-2 0 6,7 0 0,1-8-101,9-6 1,-3-1 255,8-4 0,-7 3 153,1 1 1,2 0-131,-1 1 158,-1-1 0,-4 7 374,-1 3 0,-4 4-306,0 1 1,-7 6 76,2 4 0,-4 3-360,-1 1 1,-1 1-497,-4 0 0,-2-1-44,-2 1 0,-4-1-1512,3 1 2073,-3-1 0,-21-12 0,-5-4 0</inkml:trace>
  <inkml:trace contextRef="#ctx0" brushRef="#br0" timeOffset="424">409 103 7693,'6'-21'0,"-3"3"1018,7-7 0,-2 12-439,2-1 0,3 9-589,-3 0 1,4 4-81,6 1 0,-4 8-303,3 6 393,-3 1 0,38 58 0,-23-34 0,1 1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35.976"/>
    </inkml:context>
    <inkml:brush xml:id="br0">
      <inkml:brushProperty name="width" value="0.08571" units="cm"/>
      <inkml:brushProperty name="height" value="0.08571" units="cm"/>
    </inkml:brush>
  </inkml:definitions>
  <inkml:trace contextRef="#ctx0" brushRef="#br0">546 128 7812,'5'-34'678,"0"0"-339,0 0 449,-12 18 0,-2 6-281,-11 20 1,-3 6-128,-6 13 0,-6 8-279,-4 7 1,-5 11-194,-5 8 1,-1 7-118,-3-2 1,3 5 363,6 5 0,7-2-295,3 7 0,11-4-86,8-1 1,15-20-130,15-19 1,12-15 179,12-9 0,5-9 129,5-11 0,-4-9 46,4-11 1,-4-2 43,-1-2 1,-2-5 350,-3 0 0,-7-2 93,-13 2 0,-1 5-268,-13 0 0,-3 0-56,-12 4 0,-6 6-73,-13 4 0,-7 7-97,-3 8 1,-1 0-201,1 0 1,3 7 21,7 2 0,1 6-148,4 4 1,5-1-1867,9 7 2198,-3-1 0,50 11 0,5 3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36.310"/>
    </inkml:context>
    <inkml:brush xml:id="br0">
      <inkml:brushProperty name="width" value="0.08571" units="cm"/>
      <inkml:brushProperty name="height" value="0.08571" units="cm"/>
    </inkml:brush>
  </inkml:definitions>
  <inkml:trace contextRef="#ctx0" brushRef="#br0">1012 203 7819,'-17'-36'0,"-2"-3"0,-1 4 217,-9 1 1,3 9 366,-8 6 0,-3 9-149,-2 5 1,-3 7-110,-2 8 1,-3 9-107,-6 20 1,-5 8-32,-10 16 1,32-27 0,2 1-185,2 4 0,1 1 0,-3 4 1,0 2 122,2 2 0,1 2 0,-3 6 0,1 2-249,3 2 0,2 2 0,3 2 0,3 0 120,5-5 1,5-1 0,3-3 0,5-2-281,9 42 1,12-19-359,22-25 0,8-17 378,16-22 1,-1-6-13,6-8 1,7-14 2,7-10 0,4-12-19,-42 12 1,-1-1 0,4 0 0,-1-1 249,0-3 1,0-1 0,5-4 0,-1-1 192,-4-1 1,0-1-1,0-4 1,-3-3-72,-5 1 0,-3-1 0,-1 0 0,-2-1 75,1-3 0,-3-1 0,-5-3 1,-4-2-496,-2 1 0,-4 0 1,-1-45 291,-18 21 1,-24 22-112,-21 11 0,-15 23-32,-4 11 0,-5 13 188,10 7 0,-4 9 0,-1 6 0,-6 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24:35.149"/>
    </inkml:context>
    <inkml:brush xml:id="br0">
      <inkml:brushProperty name="width" value="0.08571" units="cm"/>
      <inkml:brushProperty name="height" value="0.08571" units="cm"/>
    </inkml:brush>
  </inkml:definitions>
  <inkml:trace contextRef="#ctx0" brushRef="#br0">15 45 8295,'-6'-15'-1161,"4"5"620,-3 1 447,4 5 173,1-2-39,0 6 1,6 0 8,4 0 0,0 0 2,4 0 1,-1 0 36,12 0 0,-1 0 7,5 0 0,2 0 49,3 0 0,5 1-77,9 4 0,4-3 28,6 3 1,1-2-16,-1 2 0,2-3-10,3 2 1,3-2 14,7-2 1,0 0-175,0 0 1,7-2 175,2-2 0,2 2-13,-1-3 1,3-1-110,-4 1 1,-1 0 105,2 5 0,-7 0-174,2 0 1,-12 1 81,-7 4 0,-1-1-122,-5 5 0,2-4 87,-1 5 1,-9-5-89,-6 4 1,-7-5 78,3 1 1,-5-2 5,-1 2 0,-6-4 133,-3 4 1,-4-3-132,-2-2 1,1 0-432,-1 0 271,1 0 1,-7 1-442,-3 4 658,-3-3 0,-2 4 0,-26-19 0,-7-3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36.694"/>
    </inkml:context>
    <inkml:brush xml:id="br0">
      <inkml:brushProperty name="width" value="0.08571" units="cm"/>
      <inkml:brushProperty name="height" value="0.08571" units="cm"/>
    </inkml:brush>
  </inkml:definitions>
  <inkml:trace contextRef="#ctx0" brushRef="#br0">597 23 7819,'-15'-7'1461,"1"1"277,-1-4 0,-6 12-1063,-3 12 0,-6 11-157,-4 14 0,-8 12-565,-6 17 1,-6 5-318,6 5 0,-6 1 277,6 4 1,1-5 75,8-10 0,10-5 276,9-10 1,11-9-99,4-10 1,5-5-265,5-4 1,4-6-91,11-9 1,2-4-204,8-6 1,5 0-779,4 0 1,3-11 863,2-4 0,1-4-504,4-1 0,3-1 138,6-3 1,-6 1-18,-4 4 0,-2 1 687,-3-6 0,8-33 0,1-12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36.927"/>
    </inkml:context>
    <inkml:brush xml:id="br0">
      <inkml:brushProperty name="width" value="0.08571" units="cm"/>
      <inkml:brushProperty name="height" value="0.08571" units="cm"/>
    </inkml:brush>
  </inkml:definitions>
  <inkml:trace contextRef="#ctx0" brushRef="#br0">373 88 7819,'7'-14'0,"-6"-1"412,4 0 1,2 1 609,-3-1 1,3 7 870,-2 3-1356,-4 4 0,-1 7 60,-9 4 1,-6 11-167,-4 8 0,-6 2-190,-9 8 0,-1 5-48,-4 4 0,-3 6 0,3-6 1,2 7-66,-2-1 0,13-4-160,2-1 1,7-1-475,8-4 0,10-10 263,14-15 1,12-9-881,12-5 1,10-5 82,4-5 0,4-5-204,1-9 1,-1 1 534,-4-6 1,7 1 708,-6-1 0,-15-7 0,1-5 0,-2 1 0,0-1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37.486"/>
    </inkml:context>
    <inkml:brush xml:id="br0">
      <inkml:brushProperty name="width" value="0.08571" units="cm"/>
      <inkml:brushProperty name="height" value="0.08571" units="cm"/>
    </inkml:brush>
  </inkml:definitions>
  <inkml:trace contextRef="#ctx0" brushRef="#br0">203 188 7819,'0'-10'0,"0"1"0,-7-1 0,4 2 578,-7 3 1,5 16 816,-4 9 1,-1 6-939,-5 3 0,1 0-240,-1 0 0,1 0-121,-1 0 1,-3 4-52,4-4 1,-4-2-151,8-7 1,4-9-129,1 4-598,-3-10 464,6 1 1,-3-14-233,10-7 1,-2-6 53,7-8 0,0-2 138,4-3 1,-1-3 221,-3-7 0,8 1 190,-4-1 1,-1 5 291,-3 0 1,-2 8 192,2 2 0,1 7 1919,-6 7-1810,6 7 1,-9 3-12,3 10 1,1 8-230,-1 6 0,2 9-142,-2 1 1,-2 0-1146,7 5 1,-1-5 365,6-4 1,-1 1-10,1-7 1,4-1-104,1-8 1,4 1-332,-4-6 1,5 0 482,0-5 0,-3-2 129,3-3 0,4-3 222,5-7 0,-5-4 171,-5 0 0,-1-7 114,1 1 1,2-1-157,-6 2 1,-2-2 2067,-9 7-401,-2-1-735,-7 6 0,-2 6-338,-3 3 1,-4 5-135,-11 5 0,-3 8-365,-6 6 0,0 7 41,0-2 1,0-1-191,0 1 0,-1-1-172,1 1 0,7-3-270,2-6 0,4-1-106,1 1 194,7-7 1,5-3 79,13-10 1,8-5-83,16-9 1,8-4 232,6-6 0,-4 0-23,-5 0 0,-2 1 610,2 4 0,2 0 241,-7 9 1,-7-1 543,-7 11 1,-4 8-469,-2 12 1,-6 8 206,-3 11 1,-3 4-504,-2 11 0,-7 3-151,-2 6 1,-6 7-953,-4 3 0,1-2 714,-6 2 0,3-7 0,-2 5 0,-4 7 0,0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37.916"/>
    </inkml:context>
    <inkml:brush xml:id="br0">
      <inkml:brushProperty name="width" value="0.08571" units="cm"/>
      <inkml:brushProperty name="height" value="0.08571" units="cm"/>
    </inkml:brush>
  </inkml:definitions>
  <inkml:trace contextRef="#ctx0" brushRef="#br0">451 52 7828,'5'-19'6,"0"-1"137,0 7 1,-13 20 177,-7 12 0,-8 20 394,-11 10 1,-3 12-253,-7 7 0,-1 5-790,-4 5 0,4 9 235,21-38 0,-1 0 0,3-2 1,1-1-128,0 1 0,3-1 1,-5 35-115,13-8 0,9-10-163,6-15 0,11-7 164,13-17 0,7-4-429,7-11 761,1 4 0,26-30 0,6-1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39.083"/>
    </inkml:context>
    <inkml:brush xml:id="br0">
      <inkml:brushProperty name="width" value="0.08571" units="cm"/>
      <inkml:brushProperty name="height" value="0.08571" units="cm"/>
    </inkml:brush>
  </inkml:definitions>
  <inkml:trace contextRef="#ctx0" brushRef="#br0">248 65 7845,'0'-19'0,"0"0"331,-7-1 0,1 14 355,-4 6 0,-3 14-398,4 15 1,-6 12 184,-4 8 0,1 6 48,-7-2 0,3 4-226,-3 1 1,0 0-205,5 1 0,2-3-187,9-2 1,2-6-276,7-9 1,7-5 107,2-9 0,11-6-283,4-9 1,10-4 43,5-6 1,8-6-305,1-4 0,8 0 306,-3-4 1,-3 2 151,-1-7 0,-1-2 318,-4 1 1,6-5-69,-11 0 1,0-2 54,-10-2 1,-6-1 204,-4 1 1,-4 2 241,-5 2 1,-4 3 161,-6 2 1,-11 9 493,-4-4 0,-7 6-185,2-1 1,-4 3-389,4 7 0,-6 7-256,2 3 0,-3 7-54,-3 3 1,3 4-85,3-4 1,-2 4 62,6-5 1,1 6-126,4-6 0,6 5-106,-1-4 1,7-1-455,-2-4 0,10-7-123,4-3 0,6-4 296,4-1 0,4-3-117,6-7 1,5 1 172,0-11 1,-5 2 103,-4-1 0,-3 3 110,3-4 1,-4 6 310,-7 4-122,1-3 1,-7 12 1,-2 1 268,-6 9 1,0 6-163,0 4 1,0 4-159,0 6 1,2-1-96,3-4 0,3 2-190,7-7 0,6 1 159,3-6 0,5-4-66,5 0 0,-2-7 97,7 2 0,-1-10-36,0-5 1,3-8 87,-7-1 0,-2-7-62,-7 2 0,1-4 231,-7-1 1,-1-5-21,-8 0 0,-4 0 10,-6 5 1,-6 0 42,-4 0 0,-3 1 116,-2 4 1,-1 4-120,-3 11 0,2 1 290,-2 3-551,3 3 0,3-3 126,3 10 1,4-2 71,6 7 1,1-5-79,4 5 0,3-6-179,7 6 0,6-5 112,3 5 1,4-5 245,1 4 1,0 1-59,0 5 0,-1-6 166,-4 1 1,2 5-284,-7 4 0,-4 0 117,-5-4 0,-7 0-521,2-1 0,-5 2 75,-5 4 1,-3-4-107,-7 3 0,1-2-182,-1-3 1,2 1-526,3-1 0,4-4-20,6 0 0,2-5 520,2 4 1,11-5 245,9 1 0,5-4 324,5-1 0,4-1 0,5-4 0,1 1 0,0-5 0,-5-1 0,0-5 0,-9 1 0,0-1 0,-3 1 0,-7-1 0,-1 1 200,-4-1 0,-1-1 388,1-4 1,-1 4 208,1-3 0,-5 1-193,-1-2 0,-1 4-26,2-3 1,3-2-135,-3 1 0,-2 1 37,2 4 1,-7 1-146,2-1 0,-4 5-52,-1 1 0,0 4 226,0-5 143,0 7-591,0-4 94,0 7 1,-1 2-248,-4 3 0,-3 3-94,-7 7 1,-1 4-136,-3 0 0,1 6-64,-7-6 1,6 5-237,-5-4 0,6 4 225,-2-4 1,6-1-625,4-4-205,-3-1 443,12 1 520,-6-7 1,18-2 219,4-6 0,4-4 223,1-1 1,1 1 24,3 9 1,2 10 349,-6 9 1,-6 5-64,-4 5 0,-7 5 341,2 10 0,-12 9-246,-7 10 0,-4 3-177,-11 2 0,-3-5-489,-12 0 0,-2-8 89,-2-1 1,-2-14-118,-4-11 0,4-16 24,6-9 1,4-5-116,6-4 0,13-8-179,16-7 0,6-6-374,9-8 1,8-7 423,16-3 0,5-3 52,9-2 0,4 1-1047,7-1 0,-1-5-652,0 1 1972,1-7 0,-6 8 0,0-3 0,3 1 0,0 2 0,3-2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39.341"/>
    </inkml:context>
    <inkml:brush xml:id="br0">
      <inkml:brushProperty name="width" value="0.08571" units="cm"/>
      <inkml:brushProperty name="height" value="0.08571" units="cm"/>
    </inkml:brush>
  </inkml:definitions>
  <inkml:trace contextRef="#ctx0" brushRef="#br0">28 247 7845,'29'-15'0,"-6"-4"195,-3-1 1,-4 6 196,-2 4 511,1 0-197,-1-4-285,-5-1-11,-3 7 1,-6 2-51,0 6-1,0 0-313,7 0-6,1 0 0,6-5-216,1 0 0,-2-6 28,-4 1 0,3-3-107,-7-2 364,0 1-44,-5-1 1,-9 2 247,-5 4 0,-2 4 450,-9 10 1,1 4 335,-5 11 0,0 2-508,0 7 0,6 1-264,3-1 1,4 5-429,2 0 0,6 0-401,3-5 0,11-5 29,9 1 1,19-9-615,14-2 0,9-6 319,6-8 0,4-1 768,6-4 0,-10-23 0,5-10 0,5-6 0,0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39.877"/>
    </inkml:context>
    <inkml:brush xml:id="br0">
      <inkml:brushProperty name="width" value="0.08571" units="cm"/>
      <inkml:brushProperty name="height" value="0.08571" units="cm"/>
    </inkml:brush>
  </inkml:definitions>
  <inkml:trace contextRef="#ctx0" brushRef="#br0">1 801 7764,'6'-21'0,"2"-4"367,7-9 1,5 2 551,-1-7 1,13 0-565,2-5 0,7-1-158,3-4 1,4-7-850,1-7 1,-1-1 562,-4 6 1,-8 1-383,-7 4 0,-8 6 509,-11 13 1,-5 8 343,-10 16 0,-8 5-89,-7 10 1,-11 5 45,2 9 0,-8 11-32,3 9 1,-5 4 129,5 6 1,-5 8-47,5 6 1,2 0-181,8-5 1,3 0-620,6 1 1,2 4-171,3 0 0,7-6-385,13-9 0,14-10 293,20-9 1,8-8-96,11-11 0,-2-4 357,7-6 0,5-13 408,5-6 0,-3-21 0,6-11 0,-25 14 0,1 1 0,0-1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40.444"/>
    </inkml:context>
    <inkml:brush xml:id="br0">
      <inkml:brushProperty name="width" value="0.08571" units="cm"/>
      <inkml:brushProperty name="height" value="0.08571" units="cm"/>
    </inkml:brush>
  </inkml:definitions>
  <inkml:trace contextRef="#ctx0" brushRef="#br0">452 160 7764,'0'-21'183,"0"-1"1,0-6-1,-1 4 494,-4 4 0,-3 6 392,-7 4 1,-4-1-599,-1 6 0,-6 0-160,2 5 1,-4 8-190,-1 7 0,-6 6 115,-4 8 1,-2 0 29,2 0 0,4 5-126,6 0 1,6 5-108,3-5 1,11 0-152,4-5 0,3-6-443,2-3 0,8-4-150,7-2 1,6-6 352,8-3 1,2-10-81,3-4 1,2-6-47,2-4 0,0 1-38,-4-6 0,-8 6 256,3-2 1,-5-1 63,0 2 1,-3-1 114,-6 6 0,-5-1 294,-1 1 1095,-5-1-684,2 7-249,-12 1 0,-1 14-105,-2 3 0,2 3 60,7 1 1,0 1-171,0-1 0,0 1-110,0 0 1,0-1-78,0 1 0,2-6-295,3 1 1,3-7-120,6 2 0,1-3 212,-1-2 1,7 0-50,4 0 1,1-7 116,-2-2 1,3-4 223,-2-2 1,2 1-104,2-1 1,-1 5 152,-4 1 0,-1-1 270,-4-5 555,-2 7 52,4 2-665,-7 6 1,-6 1 303,-3 4-406,-3 3 1,-4 7-302,-3-1 1,4 1-187,-4 0-75,3-1 262,2 1 1,0-6-152,0 1 115,7-7 1,2 4 68,11-7 0,-4-5 45,3 0 1,-2-6 22,-3 1 1,6 2 52,-1-2-45,1 7 0,-6-3 25,1 6 7,-1 0-26,1 0 1,-2 1-145,-3 4 1,-2 1-188,-3 4 0,-2 3-345,6-3 1,1-2 36,5 2 0,4-5 606,1 4 0,77-12 0,-41 2 0,0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42.294"/>
    </inkml:context>
    <inkml:brush xml:id="br0">
      <inkml:brushProperty name="width" value="0.08571" units="cm"/>
      <inkml:brushProperty name="height" value="0.08571" units="cm"/>
    </inkml:brush>
  </inkml:definitions>
  <inkml:trace contextRef="#ctx0" brushRef="#br0">509 263 7773,'2'-9'0,"2"-1"0,-2 5 230,3-5 0,-2 5-18,2-4 1,-2 1 144,7-2 1,-5-3-21,5 3 0,-6-1 66,6 1 0,-5-3-125,5 3 0,-2-3-38,2-1 1,-2 4 250,-3 0 131,-4 1-522,6-6 0,-14 7 75,-3 3 0,-4 4 21,-6 1 1,-4 1-39,-10 4 1,3 5-125,-3 9 0,4-1-187,0 6 1,1-1-464,0 1 0,8 2 291,6-6 0,7-1-181,8-4 1,2-2-283,3-4 1,9-2 268,11-7 0,4 0 23,5 0 1,-3-5 264,3 0 1,-4 0 300,0 5 1,-8 0-88,-2 0 1,-9 7 126,-1 2 0,-9 12 423,-1 9 0,-8 12 745,-11 11 1,-4 10-463,-6 5 1,-2 4-555,-3 1 1,2 4 177,-7 1 0,2-2-404,-2-8 0,-3-11-484,3-13 1,-2-14 170,2-10 1,-1-10-508,6-6 1,6-15 446,9-8 0,9-9-116,5-6 1,5-3 61,5-7 0,11-1 36,14-4 1,2 2 294,12-6 0,-2-1 80,11-4 0,-4 5-174,4-1 1,1 2-71,4-1 1,0-2-246,1 6 0,-3 7 242,-2 8 0,-4 5 227,-6 5 0,-2-2 0,-3 6 0,-4 6 0,-5 4 0,-1 2 0,0-2 0,-2-1-51,-2 6 1,-9 0-61,-6 5 1152,-7 0 652,3 0-1052,-6 0 0,-1 7 177,-4 2 0,-2 4-311,-2 2 1,-4 4-159,3 1 0,2 1-280,-2-2 0,2-3-4,-2 4 0,-1-2-101,6 1 1,0-8 104,5 4 1,0-4-115,0 4 0,7-7-203,3-3 1,4-4-251,6-1 1,2 0-453,7 0 0,2-11 401,3-3 0,-3-9 72,3 3 1,2-6 264,-2 2 0,0-3 288,-5-3 0,-7 1 179,-2 0 1,-1 7 1097,-4 2-623,-4 4-105,-11 8 1,-1 1 223,-4 7 1,-3 7-347,-7 2 0,0 9-116,1 2 0,-1 6-246,1-2 1,1 3-226,3 3 1,-1-6-42,6 0 1,0-1-339,5 1 0,8 2 206,7-6 0,1-6-175,8-4 1,5-7-319,5 2 1,7-3 162,-2-2 0,-4-7 42,-1-3 1,2-7 115,-2-3 1,-2-6 75,-7 2 1,1 1 190,-7-1 0,2-5 100,-1-5 1,-4 5-60,3 4 0,-7 3 137,-3-3 1,1 4 42,5 7 0,-6 4-44,1 0 832,-7 7-564,4-3 0,-7 12-41,0 4 1,0-2-155,0 2 0,-2-1-312,-3 6 290,4-1 0,-6 1 44,7 0-1963,0-1 1466,0 1 0,2-6 387,3 1 0,-4-7 0,7 4 0,-3-7 50,-3 0 0,6 0 115,-3 0 1,-4-7 134,4-2 1,-2 1 302,2-2 0,-3 5 8,3-5 1,-4 1-178,-1-6 1,0 0-10,0 1 1,0 4-105,0 0 0,0 1 37,0-6 0,0 5-11,0 1 0,-6 5 167,-4 0 1,-3 2-128,-1 2 1,-3 2 10,-2 2 0,3 5-227,-4 5 0,-1 2 41,2 4 1,-1-4-398,6 3 1,1 2-60,3-1 1,-1-1-283,6-4 1,0-1-47,5 1 140,0 0 1,7-7-30,2-3 1,4-4-215,2-1 1,4-1 229,1-4 1,1 2 179,-2-7 0,-3 2 196,4-2 0,1-1-23,-2 6 0,1-5 47,-6 5 15,1 0 1,0 5 164,-1 0 1,-4 0-36,0 0-11,-7 0-243,10 7 0,-10-1 111,7 4 0,-5 1-318,4-6 1,1 5-4,5-5 1,4 5-24,1-6 0,5 1 164,0-5 1,2 0 60,2 0 0,1 0 131,-1 0 1,-5-1 308,0-4 1,-1-3-1,1-7 0,-3 0-127,-6 1 0,-5-1 399,-1 1 0,1-6-123,5 1 1,-6-5-23,1 4 0,-7 1-61,2 4 0,-3 1 406,-2-1-149,0 0-289,0 7 1,-2 2-127,-3 6 0,2 1 26,-7 4 1,-1-1 24,-8 5 1,2 1-77,-2 5 1,3-1-103,1 1 1,2-6 28,4 1 0,-4-2-316,3 2 92,3 3 0,-4-10-88,6 7 0,0-5-51,5 4 140,0-5 264,0 9-140,0-5 0,2 5 15,3-4 0,-4 4-16,4-3 0,-3 3-4,-2 2-88,6-1 1,-2 1-202,5-1 0,-4-1 9,5-3 0,-5-2 48,4-3 0,-4-3 258,5 2 1,0-2 56,4-2 1,1-6 146,-1-4 1,3-3-124,2-2 0,-3-1 63,4-3 1,1 3-10,-2-4 1,1-1 158,-6 2 0,1 1-25,-1 8 0,-4-3 178,0 3-46,-7 4-197,4-1 0,-9 16 119,-3 5 1,-5 7-230,-9 8 1,-2 9-184,-3 5 1,-4 3 141,4 7 1,-4-4-49,-1 4 1,-5 1-93,0 4 0,5-5-185,5 1 0,1-7-227,-1 1 1,-2-9 98,6-5 1,-4-9-251,5-6 0,-6-9 123,6-5 1,-7-4-184,2-1 0,3-11 167,1-4 1,6-9-35,4 0 0,3-2 124,7 2 1,8-4 442,7 4 0,36-22 0,16-7 0,9-6 0,-1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42.577"/>
    </inkml:context>
    <inkml:brush xml:id="br0">
      <inkml:brushProperty name="width" value="0.08571" units="cm"/>
      <inkml:brushProperty name="height" value="0.08571" units="cm"/>
    </inkml:brush>
  </inkml:definitions>
  <inkml:trace contextRef="#ctx0" brushRef="#br0">0 262 7773,'10'-13'-186,"0"3"1,-1-1 267,6 6 0,4-5 430,1 5 0,-1-1-147,-4 1 1,1 3 19,3-3 0,-2-3-35,2-1 1,-1 1-105,1-2 1,-2 0-107,2-5 0,-3 1 26,-1-1 1,-2 1-92,-4-1 0,-2 1 300,-7-1-222,6 0 0,-6 2 88,0 4 0,-6 4 151,-9 10 0,-4 3 206,-1 6 1,-4 3-205,5 2 1,-1 2-318,6 3 1,-1 2-70,1-6 1,1-1-49,3-4 0,-1-1-280,6 1-270,0 6 0,8-5-97,7 4 0,8-11-663,16-4 1,11-3 1349,13-2 0,0-12 0,12-8 0,3 0 0,8-2 0,0 1 0,0-1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24:40.001"/>
    </inkml:context>
    <inkml:brush xml:id="br0">
      <inkml:brushProperty name="width" value="0.11429" units="cm"/>
      <inkml:brushProperty name="height" value="0.11429" units="cm"/>
    </inkml:brush>
  </inkml:definitions>
  <inkml:trace contextRef="#ctx0" brushRef="#br0">1 131 11547,'9'0'-1070,"1"0"1,-5 0 999,5 0 1,-2 2 14,1 3 1,9-4 121,-3 4 0,9-3 88,0-2 0,12 0 18,8 0 1,9 0-1,15 0 0,13-2 63,16-3 0,-38 2 1,1 0-432,2-2 1,2 0 0,6-1-1,1-1 290,2 2 0,0 0 0,0 2 0,1 0-29,4 0 0,0 1 1,-2 1-1,0 0 34,0 1 0,-2 0 1,-4 0-1,-3 0-115,-8 1 0,-2-2 1,-2 1-1,-1-1-167,43-4 1,0 3 225,-10-2 0,-4-3 17,-15 2 1,-5-6-6,-9 1 0,-1 2-62,-9-2 1,3 7-126,-8-2 1,-4-1 22,-1 1 1,-4 0 402,-6 5-730,-3 0 1,-13 2 434,-3 2 0,-3 5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43.727"/>
    </inkml:context>
    <inkml:brush xml:id="br0">
      <inkml:brushProperty name="width" value="0.08571" units="cm"/>
      <inkml:brushProperty name="height" value="0.08571" units="cm"/>
    </inkml:brush>
  </inkml:definitions>
  <inkml:trace contextRef="#ctx0" brushRef="#br0">1 350 7775,'14'-34'248,"1"0"0,4-5-112,1 5 1,4-5 154,-5 5 0,7 2 45,-1 8 1,2-2 253,2 6 1,0 2-277,1 9 0,-1 2-102,0 7 1,-7 0-5,-2 0 1,-1 2-41,-4 3 1,1 8-89,-11 6 0,0 7 71,-5-2 0,0 4-147,0 1 0,-7 0 99,-2 0 1,1-1-125,-2-4 1,0 2-108,-4-7 1,1 1-62,3-6-371,-3 1 5,5 0 164,0-7 1,3-3 115,10-10 0,8-5-93,6-9 0,7-4 161,-2-6 0,9-5 64,1 0 0,5 0 133,-5 5 1,0 1-98,-5 4 0,-5-2 596,0 6 0,-6 6 293,2 4-348,-11 7 1,-2-2-168,-7 10 1,0 3-64,0 6 1,0 3-76,0 2 0,-5 4-178,0 6 1,-5-2-120,6-2 1,-6 1 77,5-7 1,0 1-230,5-6-15,0 1 112,0-1 1,7-7-48,2-7 0,11-3-163,4-12 1,4 2 99,1-11 1,1-1-124,5-4 0,0 2 242,4 2 1,-3 0-26,-7 5 1,-7-3 867,-2 9-287,-4-4-149,-1 10 1,-7 1 31,-3 7 1,-4 7 123,-1 7 1,0 1-136,0 0 1,-5 4-117,1 1 1,-1 4-309,5-5 1,0 1 55,0-6 0,0 1 7,0-1 0,5 1 27,-1 0 1,8-7 81,-3-3 1,6-4-55,4-1 1,4 0 1,6 0 0,0-6-6,1-4 0,-1-3-69,0-2 0,0 1 213,0-1 0,-6 2-109,-4 4 0,-7-3 961,-3 7-292,-5 1-13,2 4-489,-6 0-316,0 0 0,2 4 175,3 1 0,-2 5-103,7-5 0,-1 5-161,6-6 1,-1 1 95,1-5 0,1 0 450,4 0 1,-4-1 142,3-4 0,-3-3 222,-1-7 1,-7-1-210,-3-4 0,-3 3 75,-2-8 1,-2 8-295,-3-3 0,-1 9-280,-4 1 1,-3 7-282,3-2 1,-3 3 269,-1 2 1,4 2-2180,0 3 2285,7 3 0,35 52 0,17 11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44.402"/>
    </inkml:context>
    <inkml:brush xml:id="br0">
      <inkml:brushProperty name="width" value="0.08571" units="cm"/>
      <inkml:brushProperty name="height" value="0.08571" units="cm"/>
    </inkml:brush>
  </inkml:definitions>
  <inkml:trace contextRef="#ctx0" brushRef="#br0">219 423 7775,'14'-21'0,"-4"3"440,0-6 1,-2 6 1729,2-1-934,-4 9-547,-6 4 0,-11 7-603,-4 4 0,-9-2 19,0 7 0,-4 5-87,-1 4 0,0 0 85,0-4 0,4 5-105,1-1 1,11 5-352,-1-4 0,9 4-534,0-5 0,3 1 297,2-6 0,8-1-150,7-3 0,6 1 284,8-6 1,2-1 143,3-9 0,2-5 241,2-9 1,4-4-46,-3-6 0,2-2 50,-2-3 0,-4-5-19,-5-10 1,2-2 210,-3-8 0,-3 7 508,-11 4 0,-2 6-325,-4 8 1,-2 1 688,-7 14 0,-2 6 210,-3 8-684,-3 3 1,-11 9-214,-1 3 0,-1 9-236,2 5 1,3 6 94,-4 4 1,4 3-85,1 7 1,2-6-36,4 1 1,1 0-261,3 5 0,3-5-162,-3 0 1,4-7 152,1 2 1,6-10 1,4-4 0,4-1 56,6-4 0,-2-4-89,6-11 1,0-1 44,5-4 0,1-8-120,-1-7 1,0-6 114,0 2 1,0-3 11,0-3 1,5 3 43,0 3 0,-4-2-34,-6 6 0,-6-4 227,1 4 1,-4 1 345,-6 4-30,-2 7 0,-9 2-155,-3 6 1,-3 0 112,-6 0 0,-1 6-98,1 4 1,-4 5-66,3 4 1,-6 2-131,11 3 0,-4 4 104,9-4 1,0-1-391,5 1 0,0-1-46,0 1 1,7-3-154,2-6 0,11-2 169,4-3 0,8-4-102,2-6 0,7-2 78,-2-2 0,3-11 1,2-9 1,-2-4 158,-3-1 1,-4-2-54,-6-3 1,-6 3 260,-3-3 1,-11 4 347,-4 0 1,-3 8 423,-2 2 0,-7 11-261,-2 4 1,0 3 345,0 2 1,-1 11-486,-5 4 0,1 8-325,-1-4 1,6 10-677,-1-4 1,7 5 431,-2-5 1,-2 2-1156,2 2 1,1 1 1302,4-1 0,19-7 0,5-1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44.602"/>
    </inkml:context>
    <inkml:brush xml:id="br0">
      <inkml:brushProperty name="width" value="0.08571" units="cm"/>
      <inkml:brushProperty name="height" value="0.08571" units="cm"/>
    </inkml:brush>
  </inkml:definitions>
  <inkml:trace contextRef="#ctx0" brushRef="#br0">249 39 7775,'17'-13'174,"2"3"1,-1-1 217,6 6 1,1 9 645,4 10 0,0 9-450,0 11 1,-6 5 378,-4 9 1,-4 9-312,-6 6 1,-10 2-86,-14-2 0,-19 2-787,-14 3 1,-7 2-332,-4-7 1,3-8 283,2-11 0,4-2-215,6-8 0,4-2 478,6-8 0,19-35 0,17-15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44.802"/>
    </inkml:context>
    <inkml:brush xml:id="br0">
      <inkml:brushProperty name="width" value="0.08571" units="cm"/>
      <inkml:brushProperty name="height" value="0.08571" units="cm"/>
    </inkml:brush>
  </inkml:definitions>
  <inkml:trace contextRef="#ctx0" brushRef="#br0">59 44 7775,'0'-14'0,"5"4"2249,0 0-1080,-1 7-774,-4-3-699,0 6 1,0 6 303,0 4 0,-32 48 0,-9 13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44.892"/>
    </inkml:context>
    <inkml:brush xml:id="br0">
      <inkml:brushProperty name="width" value="0.08571" units="cm"/>
      <inkml:brushProperty name="height" value="0.08571" units="cm"/>
    </inkml:brush>
  </inkml:definitions>
  <inkml:trace contextRef="#ctx0" brushRef="#br0">38 37 7775,'-13'-10'765,"3"0"-650,-2 7-115,10-10 0,8 18 0,11-4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53.110"/>
    </inkml:context>
    <inkml:brush xml:id="br0">
      <inkml:brushProperty name="width" value="0.08571" units="cm"/>
      <inkml:brushProperty name="height" value="0.08571" units="cm"/>
    </inkml:brush>
  </inkml:definitions>
  <inkml:trace contextRef="#ctx0" brushRef="#br0">248 191 7806,'7'-14'0,"1"-1"0,6 1 1,-4 1 1101,0 3 1,-7 5-457,2 10 1,-3 5-69,-2 9 1,-7 10-155,-3 10 1,-9 3-187,-5 2 0,-4 0-94,-1-1 1,1 6-114,4 0 1,-2-1-174,7-4 0,-1 0-429,6-1 0,6-5-727,3-4 1,11-10 535,9-5 0,8-9-146,11-5 0,3-5 116,7-5 792,-1-3 0,20-58 0,-28 26 0,-1 0 0</inkml:trace>
  <inkml:trace contextRef="#ctx0" brushRef="#br0" timeOffset="308">0 483 7833,'0'-15'977,"0"1"0,7 1-393,3 3 1,9-1 19,5 6 0,12 0-193,8 5 0,12-5-139,13 0 1,7 0-89,1 5 0,-7 0-70,-12 0 1,-9 0-137,-15 0 1,-3 7-308,-17 3 1,-2 3-122,-12 1 0,-7 6 217,-3-1 1,-3 2 10,-1-2 0,-1-2-26,1 2 0,4-3-232,0-1 363,7-1 0,-2-1 269,10-3 1,0-3 78,10-7 1,-4-2 243,8-3 0,-3-3 42,-1-7 0,-2 1-184,-3-1 1,1 1-277,-6-1 1,0 1 61,-5-1 1,-2 2-149,-3 3 1,2-1-228,-7 6 1,1 0-1386,-6 5 1107,0 0 534,1 7 0,25 27 0,7 13 0</inkml:trace>
  <inkml:trace contextRef="#ctx0" brushRef="#br0" timeOffset="1717">1823 75 7833,'0'-25'0,"0"1"692,0 0 1,0 22-524,0 7 0,-5 14 91,0 11 0,-6 0-47,1 9 0,-5-5 212,-4 5 0,1-2-264,-6 2 1,1 3-18,-1-3 0,-9 3-324,4 2 0,-3-2-225,3-3 1,6-3 243,4-7 1,7-8 85,3-6 0,7-7 180,2-8 1,8-4-148,11-5 1,6-8-84,9-12 0,8-1 38,6-4 0,1 1 52,-5-6 1,0 2 78,-1-2 1,4-1-27,-3 6 0,-4 1 431,-10 9 1,-13 4 7,-2 11-135,-10 2 0,0 9-61,-10 3 0,-3 3-32,-7 6 0,1 7-168,-1 4 1,0 4-267,1 5 1,4-3-77,0 3 0,7-3-403,-2-2 0,4 0-240,1 0 0,1-1 346,4-4 0,-2 2-15,7-7 1,5-4 229,4-6 0,2-5 363,-1 1 0,1-4 0,3-1 0,4-1 0,-4-4 0,3-3 0,3-7 0,-1 0 0,0 1 0,-2-6 284,-2 1 0,1-7-99,-7 2 0,0-2 854,-4 2 1,-5-2-111,0 6 0,-7-4 88,2 4 0,-5 3-583,-5 7 1,2-1-104,-7 6 0,-2 0-156,-7 5 1,1 2-91,-6 2 1,4 4 225,-4 7 1,0 4-92,-5 1 0,4 6-310,1-2 1,6-1 90,-1 1 1,3-1-509,1 1 1,2 2 49,3-7 0,4 1-723,6-6 845,0 1 1,6-2-102,4-3 0,8-4-1,1-6 1,7-6 37,-1-4 1,7-3 312,2-2 0,0-1-90,-5-3 1,5 1 214,0-6 1,0 1-53,-5-1 0,-6-2 506,-4 6 1,-7 3 408,-2 7 320,-7-3-924,3 11 1,-7-3-62,-4 10 1,2 3-56,-7 7 1,0 4 41,-4 1 0,1 6-338,3-2 1,3-3-179,7-1 0,0 1-710,0-2 702,0 0 0,0-4-115,0 0 1,7-7 105,3-3 1,4-4-45,6-1 1,-3-1 47,8-4 1,-1-3 64,5-7 1,0-4 52,0-1 1,1-6 146,-1 2 1,-5 3 173,0 1 1,-6 1 215,2 4 0,-4-2 1269,-2 7-1108,-6 3 1,1 1 258,-5 6 0,-2 2-492,3 2 0,-3 5-58,-2 5 0,0 1-161,0-1 1,0 1-115,0-1-485,0 1 85,0 0-422,0-1 618,0 1 0,1-7 32,4-3 1,-2-4 225,7-1 0,0-1-51,4-4 1,1-3 125,-1-7 1,1 1-58,0-1 0,4 0 54,0 1 0,1-1 11,-6 1 0,1 1 291,0 3 0,-1-3-55,1 11 1,-5-4-433,-1 6 1,-6 6 71,2 4 1,-3 3-787,-2 2 1,0 1 191,0 3 0,0-2-60,0 2 0,2-3 119,2-1 1,5-1 10,5 1 0,1-5 566,-1-1 0,7-5 0,4 0 0,54-28 0,-39 11 0,24-16 0,-25 10 148,-20 4 0,0-4 297,-4-1 1,-5-1-4,-1 2 1,-5 2 270,1-2 1,-4 8 54,-1 1 0,-1 7-318,-4-2 0,-3 3-316,-7 2 1,-4 2 41,-1 3 0,-6 4-191,2 11 1,-2-2-102,2 6 1,-2 0-147,6 5 0,1 1-80,4-1 1,1-2-400,-1-2 0,7 0 211,3-5 1,4-1 176,1-4 1,1-1-153,4 1 1,10-7 104,9-3 1,3-5 237,3-5 1,4-3 161,0-7 0,5-4 0,-5 0 0,1-9 32,-1-1 1,-5-5-1,0-5 0,-1-5 721,-9 1 0,1-1-373,-6-5 1,-1 4 443,-3 1 0,-3 13 278,-7 7 1060,0 6-1613,0 4 1,-2 9-330,-3 10 0,4 4-100,-4 16 0,-3-1-151,-2 5 0,-3 7-79,-2 3 1,1 3-341,-1 2 1,-1-1-918,-3 1 1,2-2 560,-2-3 1,-2 1-23,1-6 0,3 0 265,7-4 0,3-8 563,7-2 0,26-36 0,7-10 0</inkml:trace>
  <inkml:trace contextRef="#ctx0" brushRef="#br0" timeOffset="2084">4111 162 7847,'7'-23'0,"-6"2"0,4 7 1828,3-1-1272,-6 7 0,0 10-227,-7 12 1,-11 6-45,1 4 1,-4 8-1,-1-2 1,2 4-106,-6 0 0,5 1 0,-6 4 0,8 2-212,-3-7 0,4 5 78,1-5 0,2 4-360,4-4 0,-3-1 65,7-9 0,1 2-73,4-7 0,11-1 6,3-8 0,11-4-116,-1-6 0,10 0 53,5 0 1,3-6-54,2-4 1,0-4 181,-1-6 0,1-2 80,0-8 1,3 0 216,-4-4 0,-4 3-86,-14-3 0,-11 5 772,-9 4 0,-3 0 161,-2 5 1,-12 7 545,-2 8 1,-9 5-706,4 5 1,-7 3-84,1 7 0,4 6-548,2 3 0,3 4-469,1 1 0,7 0-359,3 0 0,5 0 724,5 0 0,60-10 0,27-8 0,-25-2 0,0 1 0,0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50.441"/>
    </inkml:context>
    <inkml:brush xml:id="br0">
      <inkml:brushProperty name="width" value="0.08571" units="cm"/>
      <inkml:brushProperty name="height" value="0.08571" units="cm"/>
    </inkml:brush>
  </inkml:definitions>
  <inkml:trace contextRef="#ctx0" brushRef="#br0">277 393 7806,'-6'-15'744,"-4"1"1,-3 1-367,-2 3 0,-1 4-3,-3 6 1,3 1-213,-4 4 0,4 8-105,1 7 0,-4 5-107,0 0 0,-1-3 106,6 3 1,-1-1-33,0 5 1,2 0-92,4 0 0,2-6-288,7-3 1,3-4 82,7-2 0,2-6-100,12-3 0,5-5 253,5-5 0,0-3 257,-5-6 1,-1-1 73,-4 1 0,-5 4-119,-9 0 0,2 5 464,-8-4 1,6 4 10,-5-5-301,0 7-280,-5-4 0,-2 9-426,-3 3 1,-1 3-432,-4 6 0,-3 1 390,3 0 0,4 4 479,1 0 0,3 20 0,2 0 0</inkml:trace>
  <inkml:trace contextRef="#ctx0" brushRef="#br0" timeOffset="1033">1502 291 7806,'0'-21'0,"0"5"1762,0-4-683,0 10-1033,-7 4 1,-6 12-39,-6 4 1,-5 10-17,4 4 1,-4 8 133,4 2 1,-4 2-9,5-2 0,1-3-68,8 3 1,4-3-141,6-2 0,0-5-294,0 0 1,6-7 159,4-3 1,9-6-165,6-8 0,7-1 87,2-4 0,2-8-40,-2-7 0,1-6 65,4 2 1,3-8 58,-3-2 0,-3-7 58,-2 2 0,-3-8 132,-2-1 0,-2-4 540,-2 8 0,-11 4-59,-9 11 754,-3 6 0,-4 8-513,-3 10 0,-5 17-93,-9 7 0,1 14-243,-6 5 0,1 5-182,-1 0 0,1 1 25,4 0 0,3-2-1,-4-3 1,6 6-155,4-6 1,3-2 181,7-12-617,0 2 255,0-11 0,7-1-31,3-10 0,3-5-17,1-5 1,2-3-147,4-7 0,2-1-105,8-3 0,4-4-380,0-6 1,6 0 133,-1-1 1,1 8 229,-1 2 0,-5 4-262,-9 2 510,2 5 275,-17 3 0,3 12-100,-13 4 1,-7 8 124,-2 1 1,-3 6-46,3-6 0,-4 5 109,3-4 1,2 4-738,-2-4 374,7-1 0,-2-6-53,10-3 0,3 1 11,7-6 1,1 0 8,3-5 1,4 0 231,6 0 0,0-7 0,0-2 0,0 0 0,1 0 0,-1-1 0,0-5 0,0-4 431,0 0 0,-4-2-172,-1 1 1,-6 4 725,1-4 1,-3 4-247,-1 2 0,-7-1 298,-3 1-775,-4 5 0,-2 3 0,-4 6 93,-5 0 0,-4 0-162,-6 0 0,-2 6 0,-8 4 0,3 8 48,3 1 0,-4 7-25,4-1 0,3-3-275,1 3 1,4-8-105,1 3 0,3-4-134,2-1 0,3-1 24,7 1 107,0-1 1,4-6-31,5-3 0,7-5-294,14-5 1,-1-3-347,0-6 0,2-1 319,3 1 1,-5-6 103,0 1 1,0-2 221,-5 1 1,-2 4 158,-3-3 0,-3 7 71,-1 3 460,-1 5-53,-6-2 1,-1 12-211,-7 4 1,-7 3 510,-2 2 1,1 1-265,-2 3 1,7-3-224,-2 4 0,3-4-215,2-1 1,0-6-300,0 1 1,7-7 99,2 2 1,6 2-217,4-3 0,-1 0 37,6-9 1,1-3-166,4-7 1,0-6-211,0-3 447,0-4 1,1-2-165,-1-4 1,0-4 276,0-5 1,-1-1-1,-4 2 992,-5 3-813,-9 10 1,-4 8 2943,-6 6-1344,0 7-949,0 27 1,-6 1-555,-4 19 0,-1-5-446,1 0 0,-3-4 156,4 4 1,0-3-222,0-2 0,-1-1 0,-3-2-1128,3-2 0,-3-6 1511,4 1 0,-11-41 0,-2-12 0</inkml:trace>
  <inkml:trace contextRef="#ctx0" brushRef="#br0" timeOffset="1150">2857 437 7806,'17'-15'0,"2"1"0,-1-1 188,6 0 1,5 1 248,5-1 1,8 5-272,2 1 1,2 1-136,7-2 1,-6-3-1,2 3 1,-11-3-1,-4-1 1,-4 4-2055,-6 0 2023,-3 1 0,-26-12 0,-5-2 0</inkml:trace>
  <inkml:trace contextRef="#ctx0" brushRef="#br0" timeOffset="1468">3397 101 7806,'8'-21'0,"0"5"539,-3-3-35,-3 3 763,4 1-843,0 7 1,-4 3 71,3 10 0,-5 5-32,-5 9 0,2 5 14,-7 10 1,0 2-149,-4 3 1,-1 5 70,1-1 1,-1-1-309,1 2 1,-1 0 81,0-5 0,1-4-266,-1-1 1,2-4-51,4-6 1,-3-3-296,7-7 87,0-5 0,1-5-290,-1-8 1,2-5 143,7-5 1,9-6-83,7 1 0,7-7 68,2 2 1,1 3 140,4 1 1,-4 9 579,0 1 0,4 7 152,0-2 0,-5 4 1239,-5 1-1101,-6 6 0,1 2 262,-9 7 1,-5-1-350,-10 1 1,-5 4-303,-9 1 0,-4-2-283,-6-9 1,0 3 183,0-8-590,0 8 1,-1-11 0,1 4-1190,0-3 1,6-2 1764,4 0 0,48-26 0,13-6 0</inkml:trace>
  <inkml:trace contextRef="#ctx0" brushRef="#br0" timeOffset="1727">3878 349 7806,'8'-8'1082,"-2"2"0,-9 6-339,-6 0 1,-1 6-585,-10 4 0,-1 8 48,2 1 1,-1 5-266,6-4 0,-1 6-11,1-2 0,6-1-9,3 1 1,3-5 49,2 6 1,2-7-143,3 1 1,8-9 199,6-5 1,5-4 274,-4-1 0,4-1 78,-5-4 0,1-5-108,-6-9 1,1-4-233,0-6 0,-6 0-180,1-1 0,-7 3-410,2 3 0,-5-2 213,-5 6 1,2 1-289,-7 4 1,1 5 141,-6 1 480,7 6 0,-11 35 0,2 17 0</inkml:trace>
  <inkml:trace contextRef="#ctx0" brushRef="#br0" timeOffset="1904">4330 291 7806,'5'-10'0,"0"0"0,4 6 2635,-4-6-1737,0 7 1,-5 8-187,0 9 1,-2 10-278,-3 1 1,-3 2 213,-6 2-589,-1 1 0,1-1 1,-1 0-549,0 0 294,1 0 0,-1-1-180,1-4 1,4 2-367,0-7 0,5-1 740,-4-8 0,12-23 0,-1-11 0</inkml:trace>
  <inkml:trace contextRef="#ctx0" brushRef="#br0" timeOffset="2001">4257 495 7806,'0'-15'0,"0"1"0,2-1 0,2 1 1294,4 6 0,9-4-568,2 7 1,4-1-2870,6 1 2143,7 3 0,20-4 0,12 6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49.794"/>
    </inkml:context>
    <inkml:brush xml:id="br0">
      <inkml:brushProperty name="width" value="0.08571" units="cm"/>
      <inkml:brushProperty name="height" value="0.08571" units="cm"/>
    </inkml:brush>
  </inkml:definitions>
  <inkml:trace contextRef="#ctx0" brushRef="#br0">219 247 7806,'0'-15'0,"0"1"875,0-1-656,0 7 0,-2 1 346,-3 7 0,0 4 0,-7 4-148,-5 6 0,-2 15-113,-1 1-97,4 8 0,-11 0 169,2 5 1,4-4-162,2 0 0,4-5 4,6 5 1,2-5-175,7 5 1,3-8 58,7-2 1,1-6-334,14-9 1,6-6 119,7-3-315,5-3 0,0-6 212,1-5 0,-5-3 2,0-12 0,-7 5 135,2-6 0,-10 1 241,-4-5 1,-6 0-129,-4 0 1,-3-1-7,-7 1 0,0 0 19,0 0 1,-12 1 124,-2 4 1,-4-2-119,3 7 0,1 4 76,-1 6 329,1 5-331,6-2 0,3 7-167,10 4 1,4-1 140,11 5 1,2-1 10,7 2 1,1 3-21,-1-3 1,0 3 1,0 1 0,-1 1-114,-4-1 1,-3-1 74,-6-3 1,-7 8-212,-3-3 1,-4 2 12,-1-2 0,-11 4-34,-4 1 1,-7 6-1,2-2 0,-4-1-107,4 1 1,6-6-50,4 1 0,7-3-182,-2-1 0,5-5 64,5-1 1,9-5 92,11 1 0,9-10-28,5-5 1,3-3 181,1-2 0,1-6 165,0-3 1,1-3-94,4-3 1,-4 0 141,4-4 1,-10 3 125,-5-3 0,-5 1 265,-5-1 1,-4 5 341,-11 0 1,-4 3-342,-10 12 1,-4-4 71,-11 8 0,4 4-63,-3 1 0,-3 5-20,3 5 1,-2 3-203,2 6 0,-3 7-161,-2 4 1,3-3 53,7 3 0,-1-1-205,0 5 0,7 0-472,3 0 1,4-4 303,1-1 1,13-6-392,6 1 0,7 1 210,3-6 0,7 2 34,3-11 1,3 0 100,2-5 0,4-2 199,1-2 1,-5-4-4,-6-7 1,-5-1 143,1-4 1,1 3 248,-1-8 1,-4 3-184,-6-3 0,-6-2 534,1 2 0,-4-1-66,-6 2 1,-2 3 840,-7 7-992,0-1 0,-2 2 34,-3 3 1,-3 4-211,-6 6 0,-1 6-181,1 4 0,-7 5-38,-4 4 1,4-1 77,2 6 0,3-1-194,1 1 0,-3 4-121,4-4 0,-3-3-706,13-2 504,-1 4 191,5 0 0,1-5-1,4-4 0,3-9 67,7 0 1,1-8-122,4-2 0,-4-7 29,3 3 0,2-9-205,-1-1 0,-1-1 92,-4 5 0,-1 1 164,1-1 0,-5 6 44,-1-1 365,-6 7-215,4-4 1,-7 9 157,0 3 0,0 4 284,0 11 0,-2-4-141,-3 3 1,4 3-67,-4-3 0,3 0-85,2-4 1,7-2-184,3-3 0,4-4 47,6-6 1,4 0-30,10 0 0,-2-6-22,7-4 0,0-8-73,5-1 0,0-12 6,-1 2 0,-1-5 44,-3 0 0,2-8-15,-7-7 0,0-6 130,-5 1 1,-6 4 144,-4 2 0,-4 6 206,-6 8 500,4 0-372,-11 24 1,-2-2-154,-10 17 0,-3 5 125,-1 9 1,-1 4-100,0 6 0,-4 2-32,0 3 0,-6 3-108,6 7 1,-1-5-1,6 0 0,-1-2-109,1 2 0,-1 3-137,1-3 0,1-3-311,3-2 0,3-8 219,7-2 1,2-6-395,3 1 1,9-9-46,11-5 1,7-5-268,2-5 1,12-5 344,-3-9 1,3 1-40,-8-6 1,3 4 264,-7-4 0,3 6 127,-8-1 1,-4 7 854,-16 2-587,4 7 665,-11-3 1,4 12-368,-6 4 1,-4 3 13,-1 1 0,0 6-371,5-1 0,-5 1-417,0-6 0,0 1-166,5 0-390,7-1 876,1-6 0,26-21 0,5-11 0</inkml:trace>
  <inkml:trace contextRef="#ctx0" brushRef="#br0" timeOffset="105">1939 174 7806,'0'-15'640,"2"1"79,2-1 1,6 2-956,10 3 0,9-1 236,10 6 0,27-1 0,13 1 0,8 1 0,0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47.967"/>
    </inkml:context>
    <inkml:brush xml:id="br0">
      <inkml:brushProperty name="width" value="0.08571" units="cm"/>
      <inkml:brushProperty name="height" value="0.08571" units="cm"/>
    </inkml:brush>
  </inkml:definitions>
  <inkml:trace contextRef="#ctx0" brushRef="#br0">639 288 7789,'0'-15'155,"0"0"1,2 1 1376,2-1-631,-2 7-410,4 2 0,-6 7-140,0 4 0,-1 10-25,-4 9 1,-1-1-326,-4 1 0,-2 0-266,8 5 0,-6 1-158,5-1 0,-5 0-510,5 0 0,1-6 156,4-4 1,0-3 776,0-1 0,45-33 0,12-8 0</inkml:trace>
  <inkml:trace contextRef="#ctx0" brushRef="#br0" timeOffset="276">756 40 7789,'-30'-13'0,"1"3"0,-5-1 354,0 6 1,-6 10 538,1 14 1,-5 12-452,-4 18 0,-9 4-46,-6 10 1,-1 2-430,6 3 0,6 5 432,4 0 1,4 0-404,5 4 1,16-9 172,14-4 0,10-13-117,14-7 0,17-15-80,27-14 1,7-17-258,12-17 0,3-5-81,6-15 1,-1 0 268,-3-5 1,-4 0-39,-6 1 1,-11-1-129,-4 0 0,-13-4 1075,-6-1 1,-16-1-85,-18 1 1,-14 4-856,-10-4 0,-17 5-4,-17 6 0,-10 4-47,-5 9 1,3 11 84,2 9 93,9 3 0,-2 1 0,2 5 0,-2 8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1:01.849"/>
    </inkml:context>
    <inkml:brush xml:id="br0">
      <inkml:brushProperty name="width" value="0.08571" units="cm"/>
      <inkml:brushProperty name="height" value="0.08571" units="cm"/>
    </inkml:brush>
  </inkml:definitions>
  <inkml:trace contextRef="#ctx0" brushRef="#br0">302 507 7790,'0'-14'240,"0"-1"0,0 1 407,0-1 1,0 1-8,0-1 0,0 5-239,0 1 1,0 4-37,0-5 0,2 5-113,3-5 0,4 7 110,11-2 1,-2-1 0,6 1-8,2 2 0,1 3-141,2 5 0,-1 8-627,-4 6 0,2 7 0,-6-2 0,-6 4-837,-4 1 988,-7 7 0,2-6-65,-10 4 0,-8-5 11,-6-4 1,-9 2 146,-1-2 0,0-4-10,-5-2 0,3-4 326,2-6 1,6-1 40,4-3 1,3-3 533,1 3-565,7-4 0,5-7-56,12-4 0,9-8-318,16-1 0,8-5-391,7 4 0,4-6 0,-4 2 1,0 1-1274,-6-1 1881,8 6 0,7-42 0,8-3 0</inkml:trace>
  <inkml:trace contextRef="#ctx0" brushRef="#br0" timeOffset="275">652 99 7815,'-26'-11'1,"-3"-4"1,-10 4 763,0 6 0,-8 12-139,-1 7 1,-3 14 10,3 11 0,-4 9-210,-6 6 0,3 12-325,6 2 1,4 11 114,15-6 1,6 3-36,14-3 0,9-1-905,15-4 1,14-16 262,25-14 0,9-13-78,16-11 1,8-7 284,6-12 1,2-5-349,-2-9 0,-1-6 560,-43 9 1,1-2 0,-2 0 0,0-1 211,0-2 0,-2-2 0,35-27 259,-17-3 1,-18-6 647,-11-4 1,-11-8-52,-13-7 1,-20 1-486,-19 4 0,-13 6-119,-17 4 0,-4 13-439,0 11 0,0 11-521,4 19 1,8 5 333,2 14 1,4 6 202,1 14 0,7 2 0,3 7 0,3 6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24:47.200"/>
    </inkml:context>
    <inkml:brush xml:id="br0">
      <inkml:brushProperty name="width" value="0.11429" units="cm"/>
      <inkml:brushProperty name="height" value="0.11429" units="cm"/>
    </inkml:brush>
  </inkml:definitions>
  <inkml:trace contextRef="#ctx0" brushRef="#br0">1 0 14641,'9'0'-1190,"1"0"0,-5 0 1210,5 0 0,-5 0 65,4 0 1,3 0-206,7 0 1,4 2 81,6 3 0,8-4 17,7 4 0,17 2 22,12-2 1,23 4-6,-46-6 0,2-1 1,5 1-1,1-1-225,4-2 1,2 0 0,4 2 0,2 1 238,5-1 1,1 1 0,-2 0 0,1-1 67,-5-2 1,0 0 0,2 0 0,-1 0-57,-3 0 0,0 0 1,1 0-1,0 0 45,-6 0 1,0 0-1,0 0 1,-1 0-177,-8 0 1,-1 0 0,0 0-1,1 0 152,-3 0 0,0 0 1,47-2 14,-5-3 0,-7 2-17,-13-7 0,-2 7-80,-3-2 1,1-1 48,-5 1 1,-3 0-259,-7 5 1,-4 0-113,-6 0 360,-1 0 0,-5 0 0,-4 0 0,-4 0 0,0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59.285"/>
    </inkml:context>
    <inkml:brush xml:id="br0">
      <inkml:brushProperty name="width" value="0.08571" units="cm"/>
      <inkml:brushProperty name="height" value="0.08571" units="cm"/>
    </inkml:brush>
  </inkml:definitions>
  <inkml:trace contextRef="#ctx0" brushRef="#br0">304 350 7829,'6'-15'0,"-2"6"251,5-1 1,-1 0 410,2-4 0,3-1-206,-3 1 0,3 1-124,1 3 0,1-3-98,-1 3 1,1-3 24,0-1 1,4 1 0,0 3 0,1-3 141,-6 3 0,1 4-255,0-7 0,-9 11-111,-6-3 0,-8 4-244,-11 1 1,-11 6 159,-8 4 1,-5 3-87,0 2 0,-6 4-21,1 0 0,-1 6-108,5-6 1,2 7-81,3-2 0,0 2-257,10-1 1,5 0 244,14-5 1,7-2-53,13-9 0,14-2 304,20-7 0,4 0-82,6 0 1,1-5 618,-7 0 1,1-5-270,-5 6 0,-12-1 282,-3 5 1,-14 8 53,-1 6 0,-9 7 240,0 9 0,-15 5-299,-4 4 1,-12 8-159,-3 2 0,0 6-385,-5-2 1,3-3 124,2-1 0,-2-4-601,-3-1 0,1-2-120,-5-3 1,7-5-386,2-10 0,3 2 455,11-6 1,4-1-542,11-4 1169,6-7 0,80-28 0,-30 4 0,0 0 0</inkml:trace>
  <inkml:trace contextRef="#ctx0" brushRef="#br0" timeOffset="1025">814 350 7829,'0'-15'0,"2"-4"152,3 0 1,-4-1 581,4 6 878,3-1-765,-6 7-620,4 1 0,-6 14 115,0 3 1,-1 4-84,-4 6 1,1-3-76,-5 8 0,1-3 34,-2 3 0,-1 1-251,6-7 1,-5 5-125,5-4 1,-5-1-210,6-4 0,-1-1 64,5 1 0,0 0-857,0-1 480,0-6 1,11-1 252,4-7 1,4-7 9,1-3 0,2-4 109,7-6 0,-4-2 89,-1-7 0,0-1 287,5 1 1,-1-3 405,-4 3 0,-3-4 16,-6 9 1,-5 3 1570,-1 2 15,-5 2-1480,2 9 1,-8 3-352,-2 10 0,0 5-55,-5 9 1,5 4-1,-1 6 0,-1-4-150,1-1 0,0 0-221,5 5 0,0 0-227,0 1 0,7-6-611,2 0 0,4-6-17,2 1 0,4-7 431,1-2 1,4-7 227,-4 2 0,4-4 142,-5-1 0,2-1 34,-1-4 0,-9-5 67,4-9 0,-4 1 128,4-6 1,-6 4 35,1-4 0,-5-1 279,5-4 0,-5 0 257,4 0 1,-4 0-269,5 0 1,-5 4 277,4 1 1,-4 6 156,5-1 427,-7 3-524,4 8-475,-7 1 0,-2 14-13,-3 2 1,2 9-111,-7 2 0,7 5-237,-2 0 0,-1 1 165,1-2 0,-5 4-339,5-4 0,0 2 171,5-2 1,0-1-148,0-4 0,0-8 145,0 4 1,7-4 99,3 4 0,7-7 15,3-3 0,6-3 0,-2-2 0,4-7 132,1-3 1,2-3-38,3-1 0,-4-6 279,4 1 0,-5-7-34,-4 2 0,1 1 62,-7-1 1,-1-1-82,-8-4 1,1 5 78,-6 0 1,-2 6-227,-8-2 1,-3 1 73,-6 4 0,-1-1-187,0 11 0,1-4 88,-1 4 0,1 0-204,-1 5 1,5 2-61,1 2 0,5 5-145,0 5 0,2 1 155,2-1 0,6-1 42,4-3 0,5 3 130,4-3 1,5-2 184,10 1 0,4-5 73,5 1 1,-4-2-100,0 2 0,-6-4 60,1 4 1,-5-3 283,-5-2-302,-3 6 1,-13-3-98,-3 7 1,-5-5-143,-5 5 1,-3-1 46,-6 6 1,-1 0-171,0-1 1,1 1-237,-1-1 0,2 1 176,4-1 1,-3 1-299,7 0 0,0-6 168,5 1 0,0-5 25,0 5 0,7-7-13,3 2 1,8-4-4,1-1 0,7-1 182,-2-4 1,4-3 76,1-7 0,5-6 175,0-3 1,0 1-58,-5-1 0,0 0 536,0-6 0,-3 6 130,-6 0 1,-2 6 432,-14-1 1,6 7 102,-5 3 76,0 5-983,-5-2 0,0 12-248,0 4 1,0 3-598,0 2 0,-2 1 414,-3 3 1,4-3-1437,-4 4 0,-2-4 124,3-1 1434,-8-1 0,11-12 0,-6-4 0</inkml:trace>
  <inkml:trace contextRef="#ctx0" brushRef="#br0" timeOffset="1165">2403 88 7829,'0'-21'308,"2"4"39,2-2 1,0 4-174,5 6 0,-4 2-91,5 7 0,-2 7-615,2 2 0,1 4 182,-6 2 1,1 4-321,-1 1 0,-1 6 670,5-2 0,1 29 0,5 9 0</inkml:trace>
  <inkml:trace contextRef="#ctx0" brushRef="#br0" timeOffset="1525">2505 321 7829,'8'-10'162,"-3"0"0,-2 7 324,2-2 0,-2-3-39,7-1 1,-2 0 777,2 0-603,3-1 0,-5-5 208,6 1 0,-5 4-361,-5 0 0,3 6 89,-2-6-566,0 7 103,-5-4 12,-7 7 0,1 11 9,-4 4 0,-1 4-165,6 1 1,-5-2-254,5 6 1,0-1-334,5 1 0,0 4 69,0-4 0,0-3 248,0-2 1,2-3 70,3-1 1,3 0 90,6-1 0,3-6-18,2-3 1,-1-3-62,6-2 0,1-7-45,4-2 1,1-4 79,4-2 1,-3-4-113,3-1 1,2-4 698,-2 4 0,0 1-269,-5 4 1,-1 7 2613,-4 3-834,3 4-99,-10 1-1618,-3 6 0,-14 2-386,-9 7 0,-11 0 10,-4-1 0,-4-4-199,-1 0 0,0-2-2773,0 1 3167,0 4 0,6-24 0,2 1 0</inkml:trace>
  <inkml:trace contextRef="#ctx0" brushRef="#br0" timeOffset="1615">3117 335 7829,'8'-9'1334,"-3"-1"-800,-3 0-534,-2 2 0,0 15 0,0 9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0:57.044"/>
    </inkml:context>
    <inkml:brush xml:id="br0">
      <inkml:brushProperty name="width" value="0.08571" units="cm"/>
      <inkml:brushProperty name="height" value="0.08571" units="cm"/>
    </inkml:brush>
  </inkml:definitions>
  <inkml:trace contextRef="#ctx0" brushRef="#br0">175 261 7847,'0'-15'538,"0"1"-168,0 6-131,0 1 1,-2 7 137,-2 0 1,-5 2-93,-5 3 0,-6 4-171,1 11 1,0 2 26,4 8 0,-4-3-127,-1-3 1,6 4 79,4-4 0,7 2-103,-2-2 0,3 2-193,2-6 0,3-1 113,7-4 1,1-7-350,14-3 0,-1 1 101,5-1 0,0-2-50,0-8 0,1 2 213,-1-7 1,3-1 63,-3-8 0,4 1 202,-9-6 0,-3 4-74,-1-4 1,-1 0 137,-4-6 0,1 3 50,-11 3 426,-1-4 0,-4 12-196,0-4 1,-1 11-61,-4 4 1,2 5-170,-7 5 1,5 0-230,-5 9 0,7-3-60,-2 9 0,4 3 84,1 1 0,0-1-131,0 1 0,0-5 23,0 6 0,1-8-26,4 3 1,-2 1 49,7-2 0,-2-4 50,2-5 1,3-7-120,-3 2 65,3 3 0,1-8 99,1 0 1,-6-7-46,1-7 1,-2-6 113,2 1 1,1-5 18,-6 4 1,7-6 87,-3 2 0,-1-2-68,2 2 0,-5 3 74,5 6 0,-7 1 323,2-1 263,3 0-565,-7 7 0,6 8-172,-7 10 1,-2 5-77,-3 4 1,4 2 98,-4 3 0,-1 4-301,1-4 1,-2 4-73,2 1 1,4-2-218,-4-2 1,3-3 243,2-2 1,2-6-362,3 1 366,3 0 1,6-14 43,1 4 0,0-11 111,-1-9 1,2-3-52,4-11 0,-2 3 148,6-8 0,-5-2 153,6 2 1,-6-4 272,5 4 1,1 6 44,4 9 0,-2-1 291,-2 6 1,-3 2-328,-2 12 1,-6 8 109,1 7 0,-7 1-236,-8 8 1,-2 1-68,-2 4 1,-6-2-352,-10-2 0,-4 2-247,-10-3 1,3-2-516,-3-3 0,3-3 152,2-1 1,2-2-555,3-4 1,2-2 1294,8-7 0,64-71 0,-17 26 0,0 1 0</inkml:trace>
  <inkml:trace contextRef="#ctx0" brushRef="#br0" timeOffset="148">1385 13 7847,'0'-8'0,"0"3"1528,0 10 0,-6 6-717,-4 14 1,-3 0-455,-2 14 0,1-1-512,-1 0 1,-1 9-539,-4-3 0,6 3 42,-1-3 1,2-2 650,9-3 0,5 3 0,7-5 0</inkml:trace>
  <inkml:trace contextRef="#ctx0" brushRef="#br0" timeOffset="500">1093 348 7847,'10'-14'0,"0"-1"0,-4-3 401,9 4 0,0-4 571,14 8 0,-2 4-464,12 1 1,0 2 55,5-2 0,-1 3-188,1-3 0,-7 4-117,-3 1 0,-9 1-304,-6 4 0,-4-2-147,-6 7 1,-2 1-193,-7 9 0,-7-4 197,-2 3 1,-6 3-91,-4-3 1,3 5-48,-4-4 1,4 1-214,1-2 0,6-3 139,-1 4 1,7-4 41,-2-1 0,3-6 487,2 1 1,2-7 66,3 2 1,4-3 207,11-2 0,-2-7-92,6-2 1,0-6 105,5-4 1,-4 2-123,-1-2 1,-8-2 33,-1 1 0,-2-4-221,-8 5 0,-1-1 95,-4 6 0,-4 4-788,-1 0 1,-7 2-167,3-2 0,-4 4-1379,-2 6 2127,1 0 0,-8 32 0,0 9 0</inkml:trace>
  <inkml:trace contextRef="#ctx0" brushRef="#br0" timeOffset="1516">1808 305 7847,'19'-10'345,"1"0"0,4-6 527,-5 6 1,6 4 47,-6 1 0,1 3 147,-6 2-681,-6 0 1,4 2-100,-8 3 0,1 3 101,-5 6 1,0 1-182,0 0 1,-1 6-127,-4 3 0,2-3-168,-7-2 0,0 2 123,-4-1 0,-1 4-416,0-4 0,1-1-21,-1-4 0,6-6-140,-1 1 1,7-5-67,-2 5 209,3-7 1,4 3 29,3-6 1,3-6 28,6-4 0,7-8 158,4-1 1,-3-7 142,3 2 1,-1-2 247,5 1 0,-5 0 110,1 5 0,-8 2 298,3 9 0,-4-3-276,-1 7 0,-1 1 606,1 4-654,-7 0 1,3 1-83,-6 4 1,0 3-93,-5 7 1,5 4-247,0 1 1,0-1-203,-5-4 1,0 1 190,0 3 0,0-7-283,0 2 1,0-3-221,0 4 318,0-7 1,0 0-4,0-3 245,0-3 0,0 3-116,0-10 0,6-3-1,4-7 1,8 0 70,1 1 1,5-2-2,-4-4 1,6 4 375,-2-3 0,2 2-145,-2 3 0,2 1 560,-7 3 0,3-1-145,-3 6 0,-3 0 30,4 5 1,-9 0-335,-1 0 1,-7 7-289,2 2 1,-4 4-49,-1 2 0,0-1 115,0 1 0,0 4-528,0 1 0,-4-1 89,-1-4 1,-7-1 17,3 1 1,2 0-44,2-1 321,4 1 1,1-6 74,0 1 1,3-7 182,7 2 1,1-5 47,13-5 0,1 2-70,4-7 1,0-4 44,0-6 1,0-4 106,0 5 0,-4-7 145,-1 2 1,-8-2 118,-1 1 0,-2-1 261,-9 7 1,1 0 38,-5 4-317,0 0-745,-6 7 0,-2 2 239,-7 6 1,5 8-506,1 6 0,4 3 187,-5 7 0,7 0-44,-2 5 1,3 1 9,2-1 1,0 0-91,0 0 0,5-5 170,0 1 1,7-8 119,-3 3 0,1-1 263,5-4 0,-3 1-38,13-11 0,-6 0 32,6-5 1,4 0-29,5 0 0,0-7 41,-5-2 0,5-4 27,0-2 1,0-4 209,-5-1 0,-5-4-23,1 4 0,-8-4 94,3 5 0,-9-6 31,-1 6 0,-7 0-58,2 4 0,-3 0-305,-2 1 1,-5-1 14,0 1 1,-6 4 22,1 0 0,2 7-2,-2-2 0,5 4 50,-4 1-242,5 0 1,-2 1-288,6 4 0,0-2-33,0 7 276,0-7 1,6 9 465,4-8 1,8 6 1,1-5 1,6 5 127,-6-5 0,0 6-206,-4-1 1,0 3-57,-1 1 1,-1 6-89,-3-1 1,-4 0-136,-6-4 1,0 0-420,0-1 0,0 1 17,0-1 183,-6 1 0,-1-1-264,-2 1-90,-4-7 108,11-1 316,-4-1 1,7-4-710,4 3 0,10-5 356,9-5 0,12 2-266,7-7 1,9 2 782,11-2 0,22-8 0,13-3 0,-25 8 0,0-1 0,0 1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1:07.500"/>
    </inkml:context>
    <inkml:brush xml:id="br0">
      <inkml:brushProperty name="width" value="0.08571" units="cm"/>
      <inkml:brushProperty name="height" value="0.08571" units="cm"/>
    </inkml:brush>
  </inkml:definitions>
  <inkml:trace contextRef="#ctx0" brushRef="#br0">4097 371 7757,'0'-14'0,"0"-1"0,5 5-339,0 1 0,1 4-195,-1-5 534,-3 7 0,11 22 0,-5 14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1:15.224"/>
    </inkml:context>
    <inkml:brush xml:id="br0">
      <inkml:brushProperty name="width" value="0.08571" units="cm"/>
      <inkml:brushProperty name="height" value="0.08571" units="cm"/>
    </inkml:brush>
  </inkml:definitions>
  <inkml:trace contextRef="#ctx0" brushRef="#br0">263 146 7832,'0'-14'-132,"0"-1"1,5 5-166,0 1 1,4-1 511,-4-5 1,2 1 65,-2-1 538,-4 1-66,12-1-70,-11 7-445,4 1 0,-12 19 8,-4 2 1,-4 12-30,-6 3 1,-3 7 13,-6 8 0,0 1-186,0 4 1,0-4 52,0 4 1,4-4-438,1-1 1,6-2 212,-1-3 1,9-5-635,5-10 540,4-3 0,12-13-19,4-3 1,10-10 78,5-5 0,0-9-3,9-5 1,2-9 123,7-1 0,-7 0-49,3 5 0,-4 0 265,4 0 1,-7 3 93,-3 6 1,-10 3 444,-4 12-518,-10 0 0,-6 8-83,-8 7 0,-5 1-36,-5 13 1,-6-4 23,1 4 0,0 1-268,4 4 1,0-5 60,1 0 0,1-6-1184,3 2 939,4 2 1,6-6 348,0 4 0,51-23 0,14-7 0</inkml:trace>
  <inkml:trace contextRef="#ctx0" brushRef="#br0" timeOffset="977">759 481 7832,'0'-14'0,"1"1"467,4 3 153,-3-3 1,9 5-426,-6-6 1,6 4 23,-1 0 0,3 0-121,2-4 1,-1-1 79,1 1 1,-1-1-31,1 0 0,-5 3 89,-1 2 1,-5-3 229,0 3-466,-2 4 0,-4-1-40,-2 7 1,-11 2-31,-9 3 0,-4 4 89,-1 11 1,0-2-97,0 6 0,4 0-12,1 5 1,6 1 28,-1-1 0,4-5-73,6 0 0,2-1-118,7 1 1,2-1 100,3-4 1,4-7-110,11 2 0,9-9 37,10 0 1,3-5 107,2-5 1,-1-3-196,1-7 0,5-4 90,-1 0 0,1-7 177,-5 1 0,-7-1-60,-3 2 0,0-2 90,-5 7 1,-8-1 184,-11 6 624,-7 6-198,3 1 1,-7 9-248,-4 3 0,3 3 76,-2 6 1,0 1-43,-1 0 0,4 4-215,-4 0 1,3 2-30,2-1 1,-5-4-145,1 4 1,-1-4 138,5-2-264,0 1 115,0-1-143,6 1 0,2-7-159,7-3 0,1-8 124,4-2 1,-3-11-233,8 1 0,-1-4 149,5-1 1,-1 2-16,-4-6 0,2 6 222,-7-1 1,6-2 117,-6 1 0,0 1 53,-4 4 1,0 6-120,-1-1 1,-4 7 509,0-2-304,-7 3 1,3 4-6,-6 3 0,0 3-195,0 6 0,5 6-199,0-1 1,0 1 108,-5-6 0,0 6-86,0-1 1,5 1 196,0-6 0,1 1-82,-1-1 0,-2 1 69,7-1 0,0-1-1,4-3 1,2-3 29,4-7 1,-2 0-41,6 0 1,0-2-2,5-3 1,1-3 13,-1-7 1,2-1-28,3-3 1,-4-2 192,4-4 0,-8-2-117,-1 3 0,-8-2 179,3 1 1,-6-2-18,-4 3 0,-3 1-100,-7-1 0,0 6 63,0-2 0,-7 6 2,-3 4 0,-3-1-123,-1 6 1,4 0 60,0 5 0,1 2-197,-6 2 0,2 5 97,3 5 0,-3 2-120,4 4 0,1-2 35,-2 6 0,7-1-8,-2 1 0,-2 2-37,2-7 0,1 6-84,4-6 1,6 0 186,4-4 1,3 0 24,1-1 0,7-4 84,4 0 0,1-7-65,-2 2 0,3-4-66,-2-1 0,2-1 48,2-4 1,-4-3-142,-1-7 0,-5 1 26,6-1 0,-7-1 21,1-4 0,-3 4 44,-1-3 0,-1-2-16,1 1 0,-5-4 265,-1 4-192,1 1 0,3 4 248,-3 1 1,3 6 0,-4 3 1,4 3-17,2 2 1,-5 2-72,-1 3 0,1 3-13,5 6 1,-7 1-260,-3 0 0,-4 1-303,-1 3 0,0-1-112,0 6 0,0-6 248,0 2 0,-5 1-1728,1-2 1982,-8 1 0,17 1 0,-3 1 0</inkml:trace>
  <inkml:trace contextRef="#ctx0" brushRef="#br0" timeOffset="1652">3047 379 7835,'0'-14'817,"7"-7"1,-6 5 273,4-4-165,-3 10-648,-2-3 1,-2 12 46,-3-4 1,-3 5-110,-6 5 1,-6 3-36,1 6 0,-5 1-41,4 0 0,-4 4-118,4 1 0,1 5-318,4 0 1,1-4 191,-1-2 1,7-3-391,3-1 1,-1 0 215,1-1 1,0-4 90,5 0 0,8-7-37,7 2 0,1-10 59,8-5 1,-1-3 28,1-1 1,4-1 38,-4 0 0,2-4 150,-2 0 0,-4 4-70,-11 5 0,4 2 228,-3-2-115,-3 4 35,-1 6 1,-8 2-60,-2 2 1,2 9-24,-3 7 0,-1-1-75,1-4 1,0 4-124,5 1 0,2-2-75,2-9 0,5 3 40,5-8 1,7 6-17,3-5 1,9-2 54,1-8 0,6-4-58,-1-11 1,3 2 116,2-6 1,5-7 85,-1-8 1,1 1-39,-5-6 0,-7 3 23,-3-7 0,0-2 381,-5 1 1,-5 7-162,-14 8 1,1 10 1811,-6 4-1318,0 10 1,-7 4-79,-2 6 1,-4 2-305,-7 2 1,-1 6-135,-4 10 0,2 7 84,-6 7 0,2 7 96,-3-3 1,-1 5-300,7 0 0,-1 1 103,6 0 0,-1 0-643,1-1 0,6-1 275,3-3 0,3-5-253,2-9 0,8-4 87,7-7 1,6-6-58,8-3 0,7-10-77,3-4 0,3-11-235,1-4 0,4-5 239,-3-5 1,1 3 147,-11-3 0,-1 0 189,-9 5 0,-4-2 260,-11 11 673,-2 1-381,-7 11 1,-7 1 629,-2 7 1,-4 9-186,-2 5 1,5 2-283,1 9 0,0-6-1040,0 5 1,2-4 368,7 4 1,0-6-1371,0 1 1,7-2 127,2-3 1358,11-6 0,29-14 0,12-10 0</inkml:trace>
  <inkml:trace contextRef="#ctx0" brushRef="#br0" timeOffset="1800">3747 277 7835,'0'-14'2573,"-5"-1"-1994,0 1 0,2 1-342,8 3 1,10 3-162,9 7 0,10-4-1248,5-1 1,8 0 32,1 5 1139,7-7 0,23-1 0,13-6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1:21.926"/>
    </inkml:context>
    <inkml:brush xml:id="br0">
      <inkml:brushProperty name="width" value="0.08571" units="cm"/>
      <inkml:brushProperty name="height" value="0.08571" units="cm"/>
    </inkml:brush>
  </inkml:definitions>
  <inkml:trace contextRef="#ctx0" brushRef="#br0">103 315 7820,'0'-15'753,"0"7"189,0 2 0,0 7-523,0 4 0,-5 5-162,0 9 1,-6 4-238,1 6 0,-3-1 63,-1-4 1,4 4-20,0-4 1,5-1-33,-4 1 1,5-1-120,0 1 1,2-3-16,2-7 1,2-5-101,2-5 0,9 3-23,7-2 1,6-7 66,-2-8 1,5-9-111,5-5 0,-3-4 57,3-1 0,-3 1 47,-2 4 1,-6-2 102,-4 7 1,-3-1-66,-1 6 100,-7 6 175,-2 1 1,-6 15 2,0 7 0,0-1-44,0 6 1,0 1 36,0-2 0,7 1-93,3-6 0,-2 1 188,1 0 1,3-7 58,7-3 1,-1 1 76,6-1 1,-4-7-129,4-7 1,-6-4 13,1-2 0,-2-4-249,-3-1 0,-1-6 127,-3 2 1,-4-4-546,-6-1 0,-6 2 239,-4 2 0,-8 4-848,-1 7 1,-6 1-740,6 3 12,0 4 1741,4 6 0,26 38 0,7 11 0</inkml:trace>
  <inkml:trace contextRef="#ctx0" brushRef="#br0" timeOffset="550">846 592 7820,'15'-8'428,"-5"0"-300,-1 3 1,1 3 571,5-3 1,-2-3-215,-4-1 0,4-4-336,-3-2 0,8-1 42,1-4 0,1 3 41,-6-8 0,1-1-170,0-8 1,-2 4 88,-4-4 0,3 4-6,-8 6 0,0-2 41,-9 7 0,-5 4-251,-9 5 0,2 7 72,-2-2 0,3 4 20,1 1 0,1 1 9,-1 4 1,1 3-77,-1 7 1,7-1-15,3 1 0,3 1-193,2 4 0,4-4 29,5 3 0,3-3 74,12-1 1,0-5 52,5-1 1,5-4 16,0 5 0,5-7 124,-5 2 1,0-3-12,-4-2 0,-8 0 15,-2 0 44,-4 0 36,-8 0-136,-2 0 1,-7 5-5,-4 0 1,2 1-191,-7-1 188,0 3 1,-3 7-99,4-1 0,-3 1 23,7-1 0,1 1-126,4-1 0,6 1 105,4 0 0,8-2-123,1-4 1,7 3-145,-2-8 1,9 1 58,1-5 1,1 0-5,-1 0 1,-3-6 56,3-4 1,2-4 262,-2-6 1,0-3-43,-5-6 1,-2 0 73,-2 0 1,-4 1 193,-7 4 1,-6 1 1108,-3 4-554,-3 3 1,-4 1-332,-3 10 0,2 4 413,-7 1 0,2 1-449,-1 4 1,-4 3-321,3 7 0,2 4-235,-2 1 1,2-1-442,-2-4 0,4 4-42,6 1 1,-2-3-1954,-3-7 2572,4 3 0,14-24 0,11 1 0</inkml:trace>
  <inkml:trace contextRef="#ctx0" brushRef="#br0" timeOffset="673">1809 140 7820,'0'-15'801,"0"1"-481,0-1-320,6 1 0,2 38 0,7 10 0</inkml:trace>
  <inkml:trace contextRef="#ctx0" brushRef="#br0" timeOffset="950">2246 38 7820,'8'-15'1222,"-1"1"-1014,-7 6 1,0 8 868,0 9 0,-12 16-455,-2 4 0,-6 8-97,1-3 0,1 7-266,-6-3 0,4 9-331,-4 2 0,6 0 66,-1-6 0,9 1-157,5 0 1,3-4-604,2-6 1,4-3 379,5-16 1,9 1-750,16-11 0,2 0 418,3-5 0,1-7 717,-6-3 0,13-28 0,-1-9 0</inkml:trace>
  <inkml:trace contextRef="#ctx0" brushRef="#br0" timeOffset="1242">2056 300 7820,'0'-8'2292,"2"2"-2073,3 6 1,5 0-3,9 0 1,4 1-461,6 4 0,2-3 77,3 3 1,1-4-74,4-1 1,-3 0 199,-7 0 0,0-1 44,0-4 0,-6 3 643,-4-3-284,-2-3 611,-3 7-618,-6-6 0,-3 7-30,-10 0 0,-3 7-108,-6 2 0,4 4-234,0 2 1,0-1-175,-4 1 1,4-2-542,0-3 0,7 3-1932,-2-4 1422,4 4 1240,1-5 0,19-27 0,5-13 0</inkml:trace>
  <inkml:trace contextRef="#ctx0" brushRef="#br0" timeOffset="1348">2537 125 7822,'5'-9'260,"0"-1"1,2 7 65,-2-2-326,-4 3 0,19 35 0,-4 7 0</inkml:trace>
  <inkml:trace contextRef="#ctx0" brushRef="#br0" timeOffset="1742">2552 388 7822,'7'-10'0,"2"0"0,-1 5 307,2-4 0,0-1-76,4-5 1,3 3 360,2 2 0,-1-2-121,6 8 0,-4-6-6,4 5 1,-6 0-233,1 5 1,-3 0-116,-1 0 0,-1 0-118,1 0 0,-7 7 87,-3 2 0,-3 6 11,-2 4 0,0-2 33,0 2 0,-2-3-317,-3-1 1,4-1-20,-4 1 0,-2 0-321,2-1 73,0-6-75,-1 5 198,4-11 0,-3 4 85,10-6 1,5-6-169,10-4 1,-3-5 92,8-4 1,-1 3 124,5-4 0,0 3 220,0-3 0,1 9 380,-1-4 1,-5 6-67,0-1 1,-6 3 1155,2 7-309,-4 0-775,-2 7 0,-6 1-454,-3 6 0,-3 6 156,-2-1 1,0 1-400,0-6 0,-5 3-299,0 2 0,-5-3-588,6 4 0,-6-3 335,5 3 838,0-10 0,12 16 0,1-10 0</inkml:trace>
  <inkml:trace contextRef="#ctx0" brushRef="#br0" timeOffset="2200">3470 446 7822,'9'-14'0,"2"-3"104,-6-2 0,6 3 257,-1-4 1,-2 9-120,2 1 0,-6 2 86,6-2 1,0-1 44,4 6 1,-4-5 166,0 6 255,-7-1-240,10 5 251,-11 0-516,4 0 0,-12 0-62,-4 0 0,-3 0-11,-2 0 1,-4 5-1,0-1 1,-7 8 0,1-2 0,-2 2-484,-2 3 1,6-2-300,4-3 0,-2 3-12,1-4 1,6 4-1235,4 2 1245,7-7 1,-2 3-1,10-6 0,4 0 183,11-5 0,2-5 62,8 0 1,-8-1 595,-2 1 0,1 3-246,-2-2 0,-4 2 698,-6 2 1,-4 3-384,5 7 1,-8 6 258,-2 13 1,-8 7-11,-12 3 0,-9 14 63,-10 6 0,-6 2-280,-9-3 1,-1 6-384,-13-1 1,3-2-169,2-7 0,8-11 218,16-9-879,10-9 646,8-11 1,15-15-94,6-14 1,8-6-212,11-8 0,10-7-329,10-3 1,5-3 222,4-1 0,6-1-40,9 0 0,2 0-53,3 1 1,3 5 692,-3 4 0,7 2 0,1 4 0,0 6 0,2 1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1:20.351"/>
    </inkml:context>
    <inkml:brush xml:id="br0">
      <inkml:brushProperty name="width" value="0.08571" units="cm"/>
      <inkml:brushProperty name="height" value="0.08571" units="cm"/>
    </inkml:brush>
  </inkml:definitions>
  <inkml:trace contextRef="#ctx0" brushRef="#br0">132 174 7815,'10'-18'0,"0"4"0,-7-4 1269,2 8-426,-4 4-536,-1-1 1,-1 7-117,-4 0 1,-3 2-79,-7 3 1,1 3 3,-1 6 0,0 2-134,1 4 1,-1-2 106,1 6 1,1 0-124,3 5 0,-1-4-330,6-1 1,0-1 196,5 1 1,3 2-6,7-7 1,1 1 62,14-6 0,-1-1 181,5-3 1,7 1-83,3-6 0,3 0 105,1-5 1,1-6-23,0-4 1,-2-3 59,-3-2 0,-5-1-50,-10-3 0,-3 1 0,-6-6 0,-1 4 1,1-4 1,-7 4-37,-3-4 0,-4 6 92,-1-1 0,-6 3-72,-4 1 1,-3 2 133,-1 3-193,-1-2 1,1 10-8,-1-3 1,5 3 38,1 2-20,5 0 21,-2 7 1,7-1-21,4 4 1,5-3 112,9-7 1,4 4-98,6 1 0,7 2-10,3-2 1,-4-4-28,-1 4 0,-4 2-130,-6-3 1,0 8 103,-9-2 1,1-2-127,-11 1 0,-2 6-44,-8 4 0,-8 1 80,-6-6 0,-7 6-8,2-1 1,-4 6 36,-1-6 0,6 0 94,4-4 0,9-5-186,5-1 102,4 1 0,9-2-15,6-3 1,7-3-7,9-2 1,5-2 152,4-3 1,3-4-112,2-11 0,0 4 209,-1-4 0,-1-1 0,-3 2 0,0-5 5,-10 4 1,2 1 29,-11 4 1,-1-3 151,-4 4 1,-7-4-61,-3 8 1,-5 4 394,-5 1-661,-3 3 1,-7 2 104,0 0 1,1 2-555,-1 3 0,2 3 239,4 6 0,2 1-575,7 0 1,0-1 243,0 1 0,0 4 37,0 1 0,11-6 122,4-4 0,8-2 118,-4 2 0,12 1 263,-2-6 1,3 0-93,-2-5 0,4 0 307,0 0 1,5-2-139,-5-3 0,0-3 520,-5-6 1,0-6-140,0 1 0,5-7 43,0 2 1,-2 1-126,-7-1 0,-1 6-24,-9-2 0,1 4 180,-11 2 0,0 4-153,-5 0 0,-9 7-348,-5-2 0,-7 5 113,-8 5 1,-1 3-190,1 7 1,-1 1 36,-4 3 1,3-1-11,-3 6 1,0-4 67,5 4 1,-4-4-166,9 4 1,3-5 37,1 6 1,6-8 87,4 3-169,4-4 0,14-3-54,6-3 0,4-4-116,11-6 0,-3-6 46,8-4 0,3-3-104,2-2 1,-3 1 29,-2-1 0,-3-4 102,-2-1 1,-2 1 258,-2 4 0,-6 1-248,-9-1 229,3 7-73,-12-5 0,6 13 184,-7 0 0,-7 2-11,-2 7 1,1 6 31,-2 5 1,2 1-156,-2-2 0,4-3 24,6 4 1,0 1-259,0-2 1,8 1 64,6-6 1,7-1-14,9-3 1,5 1 43,4-6 1,3 0-130,2-5 1,0-7 12,-1-2 0,1-6 62,0-4 0,-7-4-36,-3-6 1,-3-7 17,-2-3 1,-1-9 159,-4-6 0,-10 4-65,-9 1 1,-3 6 801,-2 4 1,-2 10-100,-3 9 50,-3 11 1,-6 4 16,-1 10 0,1 4 190,-1 11 1,0 2-393,1 8 1,1 5-54,3 4 1,-3 2-560,4-3 0,-3 3 198,2-7 1,2 5-953,3-5 0,4 5 440,-4-5 0,3-2-752,2-8 1,0-3 17,0-6 1229,7 6 0,27-44 0,13-4 0</inkml:trace>
  <inkml:trace contextRef="#ctx0" brushRef="#br0" timeOffset="300">1940 349 7815,'9'-8'90,"1"3"1,0-1-64,5 1 0,6-2 659,3 2 1,3 4-194,3-4 1,5 2-101,4-2 0,2 3-101,-3-3 1,5-1-36,-5 1 1,-2-5-126,-2 5 0,-5-1 302,-4 1 144,-4 3-151,-7-4 5,-6 6-164,-1 0-296,-14 6 1,4-2 55,-7 5 0,5 1-91,-4 5 1,4 4-309,-5 1 0,7-1 196,-2-4 0,-1-1-147,1 1 0,0-1 96,5 1 1,0-5-450,0-1 1,-5-4-3,0 5 0,0-5-712,5 4 1389,0-5 0,0-17 0,0-12 0</inkml:trace>
  <inkml:trace contextRef="#ctx0" brushRef="#br0" timeOffset="423">2537 174 7820,'0'-15'-1440,"0"1"1440,0 6 0,0 8 0,0 8 0</inkml:trace>
  <inkml:trace contextRef="#ctx0" brushRef="#br0" timeOffset="675">2654 261 7820,'8'2'0,"-3"3"0,2-2 193,-3 7 0,3 0 337,-2 4 0,-4 1-126,4-1 1,-3 3-53,-2 2 0,0-3 75,0 4 1,0-4 201,0-2 136,0 1-493,6 0-55,-4-7 1,6-2-176,-3-6 0,1-1 116,4-4 1,5-3-610,-1-7 1,1-6-183,4-3 0,4-2-448,1 1 1,-1-2 322,1 3 1,0-2-155,6 1 0,-1 4 912,0 7 0,7 6 0,1 1 0</inkml:trace>
  <inkml:trace contextRef="#ctx0" brushRef="#br0" timeOffset="916">3135 364 7820,'2'12'496,"3"-2"1,-2-2 271,7-3-518,-1-3 1,6 4-34,-1-6 0,1 0-109,0 0 1,-1-1 76,1-4 1,-1-3-1,1-7 0,-5 1-53,-1-1 1,-5 0-146,0 1 411,-2-1 1,-8 2-105,-4 4 0,2 2 340,-2 7 1,-5 2-147,-4 3 1,0-2-22,4 6 0,0 6-287,1 5 1,4-1-181,0-4 0,7 1-209,-2 3 1,5-3-474,5 4 0,10-6-849,9-4 1,10 1 641,5-6 1,8 0 888,2-5 0,38-13 0,5-3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1:33.484"/>
    </inkml:context>
    <inkml:brush xml:id="br0">
      <inkml:brushProperty name="width" value="0.08571" units="cm"/>
      <inkml:brushProperty name="height" value="0.08571" units="cm"/>
    </inkml:brush>
  </inkml:definitions>
  <inkml:trace contextRef="#ctx0" brushRef="#br0">232 540 7835,'-15'0'-130,"1"0"331,-1 0 376,7 0-342,2 0 1,7 0 132,4 0 0,5-1-81,9-4 1,4-3-97,6-7 1,12 1-35,2-1 0,4-4 32,-3-1 1,-2 1 410,-3 4 0,0 2-145,-10 3 1,-3 4-33,-11 6 0,-7 2-205,-3 2 0,-7 11-41,-8 9 0,-6 10-399,-13 5 0,-5-2 220,0 2 1,-5-1-654,5 0 1,0 3 342,5-7 1,6-5-428,4-5 0,4-6-119,5 2 1,5-11-203,10-4 0,5-5 561,10-5 1,9-3 498,10-6 0,3-7 0,3-16 0,5-7 0,4-7 0,1 0 0</inkml:trace>
  <inkml:trace contextRef="#ctx0" brushRef="#br0" timeOffset="283">596 74 7835,'-35'-21'0,"-1"5"301,-3-4 0,2 12-47,3 8 1,-3 10 398,-7 14 1,0 13-183,1 17 1,-1 7-182,0 2 0,2 9-338,3 1 1,5 4 89,10 6 0,9-4-262,10-6 1,5-3 179,5-7 0,16-3-123,13-16 1,13-12-450,7-17 1,14-7 379,5-8 0,12-8-228,-2-7 1,6-6 799,-6-8 0,3-5 14,1 0 1,-1-7 175,-3 2 0,-12-4 125,-13-6 1,-13 2 492,-11-6 1,-11-1-844,-8-4 1,-10-5-84,-15 0 0,-13-2-300,-16 2 0,-9 6-333,-6 3 0,-2 11-447,-3 14 0,3 8 858,2 6 0,-4 7 0,9 8 0,4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1:26.145"/>
    </inkml:context>
    <inkml:brush xml:id="br0">
      <inkml:brushProperty name="width" value="0.08571" units="cm"/>
      <inkml:brushProperty name="height" value="0.08571" units="cm"/>
    </inkml:brush>
  </inkml:definitions>
  <inkml:trace contextRef="#ctx0" brushRef="#br0">292 96 7829,'0'-14'417,"0"-1"86,0 7 0,0 3-131,0 10 0,-2 5-5,-2 9 1,-6 10-117,-10 10 0,3 3-40,-8 2 0,1 5-274,-5-1 1,1 7 92,4-1 1,-3 7-450,2 3 0,6-8 255,4-7 1,7-5-151,8-6 0,2-4 124,3-9 1,3-6-13,6-9 1,7-4 130,4-6 1,2 0 118,2 0 1,-4-4-69,-1-1 0,-6-7 191,1 3 1,-7-4-25,-3-2 1,-6-1-18,2-4 1,-3 4-147,-2-3 1,-7-2 50,-2 1 0,-4-6-160,-2 2 0,-4 1 69,-1-1 1,-6 1 33,2-1 0,1-2-13,-1 7 1,5-5-16,-6 4 0,9-4 119,2 4 0,6 1-54,8 4 0,1 1 66,4-1 0,14 1-60,11-1 0,8 2 112,1 3 1,8-3 31,2 4 0,6 1 140,-2-2 0,3 7-112,-3-2 1,-4 2 87,-11-2 0,-4 3 46,-9-3 17,-11 4-385,-7 7 1,-7 2 68,0 7 0,-7-1-141,-2 1 0,-9 1-113,-2 4 0,3-3-201,7 8 0,-3-6 142,3 5 1,4-6-110,1 2 0,3-3 187,2 3 1,2-9 31,3 4 0,4-9 211,11 4 0,-2-7-92,6 2 1,0-5 355,5-5 0,-6-4 4,-4-11 0,1 2 109,-5-6 0,1 0-172,-11-5 0,-1 4 26,-4 1 0,-1 4-332,-4-4 1,-3 6 55,-7-1 1,1 8-215,-1 1 0,1 7-26,-1-2-1324,0 3 311,1 2-54,6 0 599,1 7 544,7 1 322,7 6 0,2-6-182,11-3 1,-4-3 753,3-2 0,3-2-140,-3-3 0,7 2 48,-2-7 1,2 2-22,-2-1 1,4 2 250,-4 7 0,2 0-415,-2 0 0,2 0-18,-6 0 1,-2 7-465,-9 2 0,3 9 77,-7 2 1,-1 1-236,-4-2 1,0-1 99,0 6 0,-4-6-315,-1 1-39,-7-2 82,4-3 1,-1-6-4,-1-3 503,7-3 1,-4-4-312,7-3 1,2-8 104,3-6 0,4-7-257,11 2 0,2-4 82,8-1 1,-6 5-383,0-1 1,5 6-24,5-5 1,0 6 653,-5-2 0,1 11 0,-1 2 0</inkml:trace>
  <inkml:trace contextRef="#ctx0" brushRef="#br0" timeOffset="1554">2100 126 7830,'6'-15'178,"-4"7"0,-2 3-71,-10 10 0,-4 5 98,-6 9 1,-3 5-97,-6 10 1,0-1 24,0 6 0,1-5-64,4 4 0,3-5 3,6 1 0,7-5-37,4-5 1,2-3-74,2-6 1,3-7-14,7-3 1,1-3 65,13-2 0,-4 0-92,4 0 0,2-7 87,8-3 1,-3-4-89,3-6 0,2 4 70,-2-3 0,4-4-18,-4-1 0,0 1 63,-4-1 1,-3 4 2,-3-4 0,-4 11 179,-10-1 76,-4 2 0,-8 4-166,-2 3 1,-4 4-42,-7 1 1,-1 1-117,-4 4 1,4 3 5,-3 7 1,2-1-96,3 1 1,1 1 80,3 4 1,-1-4-150,6 3 0,0-1 61,5 1 1,0-2-110,0 2 0,2-3-5,3-1 1,3-7 78,6-3 0,6-4 325,-1-1 1,7-1-97,-2-4 0,4-3 187,1-7 1,-5-6 32,1-3 1,-7-2-4,1 2 1,-9-4-55,-5 4 1,-4 3-57,-1 1 0,-8-1-139,-7 2 0,-6 1 47,-8 8 1,-6-1-457,-4 6 0,3 0 162,2 5 0,10 0-387,4 0 0,6 2-35,4 3 1,4 3-879,6 6 1508,6 1 0,67 6 0,23 2 0</inkml:trace>
  <inkml:trace contextRef="#ctx0" brushRef="#br0" timeOffset="2046">2654 257 7830,'14'-7'202,"-4"6"1082,0-4-827,-7 3 1,2 2-74,-10 0 0,-2 7-126,-2 2 0,-4 4 3,3 2 0,-3-5-98,-1-1 0,1 1-1,3 5 1,-3-2-50,3-4 1,4 4-161,1-3 0,-2-2-119,2 2-104,1-7 0,5 4-304,4-7 1,5 0 247,9 0 1,6-7-220,9-3 1,1-3 188,4-1 0,2-6 264,-7 1 1,0-5 45,-5 4 0,-2 2 210,-2 9 236,-4-4 854,-13 5-877,-2-1 0,-6 5-37,0 8 1,-1 5-140,-4 5 0,-3 6-12,-7-1 1,5 5-334,1-4 1,1 1-61,-2-2 1,-2-3-45,8 4 1,-1-4-148,5-1 1,6-2-263,4-4 1,9-2-99,6-7 0,7 0 274,2 0 1,5-8 182,-5-7 0,6-1 298,-1-8 0,-3-2 0,-2-8 0,-2 1 0,2-6 0,-3-3 0,3-1 0,-10-3 23,-4 12 0,-5 0 74,-6 5 2193,-2 6-1623,-7 9 0,0 14 224,0 10 0,-2 4-343,-3 6 0,2 2-98,-7 7 0,5 2-334,-4 3 0,-1-3-233,-5 3 1,6-3 223,-1-2 0,2 0 111,-2 0 0,-1 0-1469,6 1 0,0-3 450,5-3 1,0-3-1558,0-6 2358,0 0 0,13-20 0,3-5 0</inkml:trace>
  <inkml:trace contextRef="#ctx0" brushRef="#br0" timeOffset="2814">3164 373 7830,'-15'-14'0,"6"-6"0,-1 1 0,5 1 1559,-5 8-311,7-3-671,-3 12 0,14-6-308,6 7 1,7 0-222,8 0 0,7 0-76,3 0 0,3 0 121,2 0 0,1 5-416,4 0 0,-2 0 224,6-5 1,-11 2-214,2 2 0,-8-2-28,3 3 0,-9-4-86,-1-1 1,-6-6 124,-8-4 1,-2-3 99,-4-1 1,3 4 265,-7 0 1,-2 2-56,-8-2 1,-3-1 377,-7 6 1,4 0-76,-4 5 1,4 0 50,-8 0 0,2 9-124,3 5 0,-6 2-3,1 9 0,0-6-123,4 5 0,0-1-13,1 1 0,1 4-145,3-4 0,2 2 75,3-2 0,4 2-191,-4-6 0,3 4 50,2-5 1,7-4-12,2-5 1,6-7 25,4 2 1,2-4-164,4-1 1,2-6 108,-3-4 1,9-9-112,1-5 1,1-4-58,0-1 1,-5 0 43,4 0 1,-8-1 281,-1 1 1,-4 5-121,-2 0 0,0 11 583,-9-2 0,-2 5 215,2 1-272,-7 2 0,9 9-163,-8 3 1,1 3 8,-5 6 1,0 6-185,0-1 1,-1 5 95,-4-4 0,3 4-278,-3-4 0,4 4 43,1-5 1,0 1-110,0-6 0,0 1 93,0 0 1,1-2 64,4-4 0,-2-2 13,7-7 0,0 0 19,4 0 0,1 0-283,0 0 0,6-8 90,3-7 1,-1 0-33,1-4 1,0 1 73,5-1 1,-4 3-38,-1-4 1,-6 6 128,1 4 1,-7-1 344,-3 6-204,-5-7 122,2 11 0,-6-4 65,0 10 1,-5 3-96,0 6 0,0 1-279,5 0 0,0-1 111,0 1 0,0-1-220,0 1 0,7-5-46,3-1 0,7-5-28,3 0 0,6-2 131,-2-2 1,4-2 67,1-2 0,5-5 169,0-5 1,-7-1-38,-7 1 0,-4-3 237,-1-2 1,-3 3-118,-2-4 1,-3 9 757,-7 1-505,0 7 1,-2-3 102,-3 6 0,-1 6-272,-4 4 0,-1 3-294,6 1 1,0 3-855,5 2 0,0-1 492,0 6 0,0-6-922,0 1 1,0 2 37,0-1 1274,0-1 0,0-17 0,0-4 0</inkml:trace>
  <inkml:trace contextRef="#ctx0" brushRef="#br0" timeOffset="2946">4534 432 7837,'0'-15'0,"0"1"698,0-1 1,7 2 968,2 3 1,4-1-1323,2 6 0,8-5-635,6 5 1,13 1-696,11 4 1,15 0 984,5 0 0,-14-6 0,10-4 0,2 0 0,5-1 0,0 0 0,-1 0 0</inkml:trace>
  <inkml:trace contextRef="#ctx0" brushRef="#br0" timeOffset="3781">5642 403 7802,'7'-22'472,"1"1"58,6-3 1,1-2-138,-1 7 1,3-1 185,2 6 1,4 1-134,6 3 1,0 4-114,0 6 1,-6 1-453,-4 4 0,1 3-11,-6 7 1,2 4-28,-11 1 1,0 6 171,-5-2 1,0 2-44,0-2 1,-6 2-80,-4-7 0,-3 6 41,-2-6 1,1 1-59,-1-6 1,6 1 53,-1-1-192,0-6 226,-4 5 1,5-13 129,5 0 1,2-1-84,2-9 0,2-1 152,2-9 0,5 2-54,5-6 1,7 0-69,4-5 0,2-5 185,2 0 1,0 4-88,1 6 1,-1 5 60,0-6 0,-2 13 164,-2-3-203,2 10 0,-11 0-108,4 10 0,-10 3-146,-6 7 1,-2 1-68,-2 3 1,-2 2 90,-2 4 0,-3 1-264,-3-7 1,-3 5 108,4-4 1,1-1-70,-2-4 0,5-5-75,-5-1 95,7-5 210,-3 2 0,7-6 151,4 0 0,5-8 7,9-7 1,4-1-79,6-8 1,7 0 217,3-6 1,-2 3-57,2 3 1,-2-2 286,2 6 1,1 1-132,-6 4 0,-1 7 6,-9 3 1,-3 4-187,-6 1 1,-7 1-112,-3 4 0,-4 0-231,-1 10 0,-1-4 125,-4 8 1,-3 2-487,-7-1 0,0 1 252,1-2 1,-1-1-872,1 6 1,6-6 170,3 2 0,3-3 996,2 3 0,33-10 0,7 3 0</inkml:trace>
  <inkml:trace contextRef="#ctx0" brushRef="#br0" timeOffset="4389">6969 417 7812,'11'-16'0,"4"-4"0,2 3 335,-2-8 1,3 8 513,-4-3 1,3 4 355,-13 1-393,1 1-479,-5-1 0,-1 7-78,-4 3 1,-3 4-124,-7 1 0,-6 6-9,-3 4 1,-4 4-141,-1 6 1,0-2 24,0 6 0,0 0-234,-1 5 0,3-1-311,3-4 0,-2 4 263,6-4 0,2-3-696,9-1 631,2 2 1,14-7 27,2-1 1,11-6 29,4-8 0,4-1 56,1-4 0,5-8 100,0-6 1,5-2 211,-5 1 0,0 2 181,-5-6 0,-6 5-180,-4-6 0,0 7 425,-4-1 1,1 3 22,-11 1-193,0 7 1,-7 2-111,-2 6 0,-3 1-59,-3 4 1,-3 3-126,4 7 1,2 1-253,2 3 0,-1-2-249,1 2 1,0-3 198,5-1 1,2-1-102,3 1 0,3-5 85,6-1 0,6-5 253,-1 1 0,7 1 103,-2-1 1,4-2 241,1-8 0,0 2-120,0-7 0,0-1 63,1-8 1,-1 2 241,0-2 0,-6-2-161,-4 1 0,-3 1 108,-1 4 1,-7 1-75,-3-1 1,-5 1-264,-5-1 1,-3 5-23,-7 1 1,1 5-100,-1 0 1,1 2-87,-1 2 0,0 0-680,1 0 99,6 0 495,1 6 0,7 2-238,0 7 0,7-5 119,2-1 1,9 0 228,2 0 1,6 4 144,-2-3 1,2 3 354,-2 2 1,2-3-212,-7-2 0,-1 8 13,-8-3 0,-4 2-108,-6-2 0,-1 0-146,-4-1 1,-3 1-264,-7-1 1,-4 1 156,-1-1 1,-4 1-1127,5 0 1,-1-2 79,6-4 1163,-1 4 0,1-5 0</inkml:trace>
  <inkml:trace contextRef="#ctx0" brushRef="#br0" timeOffset="4580">7858 286 7812,'19'-24'199,"1"-1"0,-1 3 885,-4-3-100,-1 4-392,1 7 1,-5 6-191,-1 3 1,-5 10-139,0 4 1,-2 9-107,-2 2 0,-2 5 1,-2 0 0,0 2-114,-5 2 1,1 1-133,-2-1 0,-3 0-480,3 0 0,2-1-44,-2-4 0,5 3-537,-4-2 1,4 1 1147,-5-2 0,13-9 0,-1-9 0</inkml:trace>
  <inkml:trace contextRef="#ctx0" brushRef="#br0" timeOffset="5122">8193 359 7812,'5'-15'358,"0"1"1,5-1-1,-6 0 1197,8 1-1086,-11 6 0,4-4-233,-10 8 1,-9-1-62,-10 5 0,-6 6-92,-4 4 0,2 3-137,-7 1 0,5 6 82,-5-1 0,8 7-399,2-1 1,2 0 222,7 0 0,7 1-304,8-7 0,4 5 91,1-4 1,8 3-40,7-9 1,7 2 105,12-11 0,-1 0-3,6-5 1,-2 0-68,2 0 0,-4 0 105,-6 0 1,1-6 208,-1-4 0,-2-3-97,-2-2 0,0-1 263,-5-3 0,-1 1 105,-4-6 0,3 1 126,-4-1 0,4-2-40,-8 6 0,-4 1 822,-1 4-168,-3 1-214,-2-1-366,-7 7 0,-1 8-109,-6 10 1,-1 3-242,1 1 0,1 2-63,3 4 0,-2-2-103,8 6 0,-6-5-54,5 6 1,0-7-285,5 1 1,2 2-155,3-2 0,3-1 270,6-8 0,7 1-53,4-6 1,7 0 54,2-5 1,2 0-62,-2 0 0,-3-6 308,3-4 0,0-10 108,-5-4 0,1-5 0,-10-5 0,4-3 0,-4-7 0,-1 0 141,-4 0 1,-2 7-64,-4 3 0,-2 5 2485,-7 5-1159,0 3-499,-7 13 1,1 4-378,-4 14 1,-3 6-259,3 13 1,-1 1-128,1-1 0,-1 5-112,6 0 0,-4 6-838,4-1 0,0 2 506,5-2 0,0 1-2335,0-6 2636,6 0 0,28-5 0,13 0 0</inkml:trace>
  <inkml:trace contextRef="#ctx0" brushRef="#br0" timeOffset="5447">8703 461 7817,'0'-15'156,"2"6"343,3-1-352,-4 7 0,12-9 166,-3 7 1,3 1-269,2 4 0,-1-5 68,1 0 0,4-2-71,1 2 1,6 4 62,-2-4 1,-1 3 163,1 2 1,-1-4 55,1-1 0,-3 0 177,-7 5 1,1 0 367,0 0-364,-7 0 1,-2 6-233,-6 4 1,0 3-58,0 2 1,-1-1-584,-4 1 1,-3-1 291,-7 1 0,7 1-280,3 3 1,-1-2-792,1 2 64,0-3 0,5-1 209,0-1 0,0-4 872,0 0 0,13-20 0,3 0 0</inkml:trace>
  <inkml:trace contextRef="#ctx0" brushRef="#br0" timeOffset="5554">9112 286 7820,'1'-13'-43,"4"3"0,-2-1-1065,7 6 1108,-7 0 0,10 25 0,-5 4 0</inkml:trace>
  <inkml:trace contextRef="#ctx0" brushRef="#br0" timeOffset="5830">9199 548 9579,'15'0'-335,"1"-6"208,3-4 1,-1 2 226,6-2 1,-4 1 250,4-6 0,0 0 213,6 1 0,-6 1-230,0 3 0,-1-1 32,1 6 0,-3 0-4,-6 5 1,-7 2-350,-3 3 0,1 3 83,-1 6 1,0 2-777,-5 4 1,-2 3-151,-3 6 1,4-2 829,-4-2 0,10 28 0,3 2 0</inkml:trace>
  <inkml:trace contextRef="#ctx0" brushRef="#br0" timeOffset="6272">9942 534 7825,'0'-23'0,"0"2"437,0 6 1,0 1 642,0-1 1,0 1-480,0-1 1,-1 7-208,-4 3 1,3 2-228,-2-2 1,-5 3 56,0-2 0,1 4-244,-2 4 0,0 0-257,-4 5 0,1 3-964,3 7 777,-3-3 1,11 5-499,-3-6 0,4 0 116,1-1 524,0-6 0,5 0 570,0-3 0,4-2-247,-4 7 0,6-5 695,-1 5 0,-2-1-212,2 6 1,-7 1 5,2 4 1,-3 2-139,-2 7 1,0 7 20,0 3 0,-8 5-385,-7 4 0,-8-1 54,-11 7 0,-3-2-224,-7 1 1,-11-4 106,-3-10 1,-4-10-282,4-10 1,6-4 140,4-6 0,9-5 117,5-14 1,14-1 94,6-14 1,11 1 98,3-5 1,8-5 125,11 0 0,5-5-50,10 5 0,4-7-10,5 3 0,8-8-58,2 2 1,9-1-1116,1 11 0,6-5 273,-1 5 738,4 0 0,7 5 0,0 0 0,-2 0 0,-6 0 0</inkml:trace>
  <inkml:trace contextRef="#ctx0" brushRef="#br0" timeOffset="6363">10263 490 8308,'0'-15'1415,"0"7"-1415,0 2 0,0 32 0,0 6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1:39.399"/>
    </inkml:context>
    <inkml:brush xml:id="br0">
      <inkml:brushProperty name="width" value="0.08571" units="cm"/>
      <inkml:brushProperty name="height" value="0.08571" units="cm"/>
    </inkml:brush>
  </inkml:definitions>
  <inkml:trace contextRef="#ctx0" brushRef="#br0">569 349 7728,'-14'0'537,"-3"-5"65,-2 0 1,3 0-978,-4 5 0,4 0-6,2 0 1,-6 5 903,1 0 0,-7 5-238,1-5 1,-2-1-53,-2-4 1,0-1-79,-1-4 1,3-3 73,3-7 1,-2-6-65,6-3 1,1-5 84,4-5 0,1-2-90,-1-3 1,7 5-36,3 10 1,3 3 29,2 6 1,7 7-5,3 3 0,-2 12-129,2 7 1,-7 14 102,2 11 1,-4 8 155,-1 1 0,-5 7-257,1-1 0,-13 3-137,3 1 1,-4-3-29,3-6 1,1-3 141,-1-11 0,7-3-528,3-8 373,4-3 0,2-13 150,4-3 0,5-16-1,9-9 1,9-10 243,6-4 0,8-12-232,2 3 1,1-11-31,8 1 1,-1-9-450,2-1 1,2 0 303,-2 4 1,1 4-429,-2 7 1,-4 7 206,-10 17 1,-5 9-705,-10 11 0,-4 10 1093,-11 9 0,-2 1 0,-7 8 0,0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1:39.657"/>
    </inkml:context>
    <inkml:brush xml:id="br0">
      <inkml:brushProperty name="width" value="0.08571" units="cm"/>
      <inkml:brushProperty name="height" value="0.08571" units="cm"/>
    </inkml:brush>
  </inkml:definitions>
  <inkml:trace contextRef="#ctx0" brushRef="#br0">321 190 7769,'0'-21'1646,"0"-2"-1276,-7 7 1,-1 11 565,-6 20 1,-6 12-394,1 12 0,-7 5-289,1 4 1,-2 4-201,-2 7 0,1-3-212,4-2 0,-2 1-295,7-7 1,1-1-617,8-8 1,-1-5-293,6-9-615,0-4 1976,12-13 0,27-34 0,12-15 0</inkml:trace>
  <inkml:trace contextRef="#ctx0" brushRef="#br0" timeOffset="209">219 146 7769,'5'-32'0,"-1"3"0,3-1 723,-2 16 0,3-2-132,6 11 0,9 0 178,6 5 1,2 2-331,8 2 0,-5 0-119,5 5 1,-2 3 99,2 7 1,-5-1-84,-10 6 1,-3 1-397,-6 4 1,-7 0 109,-3 0 0,-7-5-63,-8 1 0,-2-6-101,-18 5 0,3-6-161,-12 2 0,0-9-229,-5-1 0,7-5-458,3 4 0,5-6 961,5 2 0,22-22 0,12-8 0</inkml:trace>
  <inkml:trace contextRef="#ctx0" brushRef="#br0" timeOffset="686">700 175 7798,'19'-14'0,"1"-1"0,4 2 684,-5 3 1,7 4 949,-1 6 1,2 0-1030,2 0 1,-1 2-204,-4 2 0,2 3-276,-7 3 1,-4 3-228,-5-4 1,-5 4-93,4 2 1,-5-1 218,0 1 1,-4 0-496,-4-1 0,0-1 188,-5-3 0,-1 1-914,-5-6 645,1 0 0,-1-5-633,1 0 807,-1 0 1,7-7 165,3-2 1,5-4 194,5-2 0,3-4-80,7-1 0,6-1 77,3 2 1,3 3-84,3-4 1,-1 4 522,0 1 0,5 7 70,0 3 1,5 4 224,-5 1 1,0 0-386,-5 0 1,-1 6-10,-4 4 0,-3 3 212,-7 2 0,-5 4-149,-5 0 1,-2 7-789,-2-1 0,-2 1 225,-2-2 1,2-1-102,-3-4 46,3-3 118,2 5 0,7-13 167,3-3 1,3-3 306,1-2 1,1-8-76,-1-7 1,1-4 83,0-6 0,-3-2-593,-2 3 1,2-7 175,-8 2 0,1-2-231,-5 11 1,-1-4-188,-4 5 1,-3 1-1379,-7 8 1230,1-3 1,-1 13-72,0 0 0,6 2-33,-1 8 1,7 4 717,-2 6 0,68 31 0,18 4 0</inkml:trace>
  <inkml:trace contextRef="#ctx0" brushRef="#br0" timeOffset="1210">1749 190 7798,'20'-7'0,"-1"-2"0,6-3 343,-6 3 0,0-3 522,-4 7 0,4-4-54,1 4 0,-1 0-335,-4 5 1,-5 0 463,-1 0-655,-5 0 1,7 2-225,-6 2 1,0 0 116,-5 5 0,0-4-73,0 5 0,-2 0-95,-3 4 23,3 1 0,-9-1-173,6 1 1,-1-2 12,1-3 0,3-2-288,-3-3 113,4-4-15,1 12 192,0-11 0,1 3-91,4-10 0,2 2 115,3-7 0,2 0-16,-2-4 0,8-1 174,1 0 0,1-4-129,-6 0 1,1 4 211,0 5 1,-1 2 55,1-2 1,-5-1 340,-1 6-353,1 0 0,3 7-40,-3 3 0,-2-2-191,-3 7 0,-4 1 92,4 9 1,-3-4-67,-2 3 0,5-3 73,-1-1 1,6 0-163,-5-1 0,1-1-32,-1-3 50,3 3 56,7-12 0,0 6 51,-1-7 1,1 0-411,-1 0 0,1-5 158,-1 0 0,6-6 9,-1 1 0,1-3 112,-6-1 0,1-1 171,-1 0 0,1 6-74,0-1 1,-1 7 111,1-2 0,-5 3-8,-1 2 0,-4 0 410,5 0-286,-7 7 0,4 1-37,-7 6 1,0 1-205,0 0 0,0-1 134,0 1-524,0-1 0,0 1-289,0-1-185,0 1 260,0 0 1,6-7-360,4-3 1,-2 1 452,2-1 0,-1 0 542,6-5 0,25-26 0,7-7 0</inkml:trace>
  <inkml:trace contextRef="#ctx0" brushRef="#br0" timeOffset="1376">2726 234 7798,'2'-15'0,"3"0"0,-4 6 611,4-1 170,3 7 1,-5-4-363,7 7 1,-7 8-158,2 7 1,-3 6 241,-2 8 1,0 2-105,0 3 0,-2 3-173,-3 7 0,2 0-160,-7-1 1,1 1-185,-6 0 0,0 0-339,1-1 0,-1-5 302,1-4 1,4-4-2499,0 0 1216,1-1 1436,0-13 0,22-55 0,12-26 0</inkml:trace>
  <inkml:trace contextRef="#ctx0" brushRef="#br0" timeOffset="1585">2814 190 7798,'14'-29'484,"1"6"60,-1 4 1,2 4-144,4 5 1,-2 4 178,6 6 1,-1 0-149,1 0 0,2 1-110,-7 4 0,1 3-117,-6 7 0,-1 4 10,-3 1 0,-4 4 0,-6-4 0,-3 4-364,-6-5 1,-3 1-493,-12-6 1,0-1-220,-6-3 1,3 1 394,3-6 1,-4 0-1379,4-5 1281,3 0 0,1-2-231,11-2 793,2-5 0,72-44 0,-25 21 0,1 1 0</inkml:trace>
  <inkml:trace contextRef="#ctx0" brushRef="#br0" timeOffset="1734">3353 15 7798,'14'-5'0,"1"0"1114,0 0 0,-2 7-306,-4 3 1,3 8-117,-8 6 0,1 7-365,-5-2 0,-1 9-254,-4 1 1,-3 1-192,-7 0 0,1-5 166,-1 4 1,-1-3-1160,-4-2 0,3 0 639,-8 1 0,7-6 472,-1 0 0,-4-19 0,1 0 0</inkml:trace>
  <inkml:trace contextRef="#ctx0" brushRef="#br0" timeOffset="1859">3338 277 7798,'5'-14'0,"0"-1"0,6 2 0,-1 4 0,5-3 1881,4 7 0,1-1-1153,9 1 1,3 3-941,12-3 1,0 2-107,-1-2 1,-4 4-387,0-4 0,-8-2 704,-2 3 0,-26-8 0,-13 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24:53.476"/>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0 44 11712,'10'-8'-277,"0"3"0,-5 4 558,5 1 1,-1 0-241,6 0 0,1 0 119,3 0 0,-1 0-140,7 0 0,0 0 1,9 0 0,5 0 5,10 0 1,0 0-2,9 0 0,7 0 26,17 0 0,9 0-287,-38 0 0,1 0 0,1 0 0,0 0 229,3 0 0,1 0 0,1 0 1,1 0 5,0 0 1,0 0 0,3 0 0,1 0 73,-4 0 1,0 0 0,0 0-1,-1 0-53,-8 0 0,-2 0 1,49-2-191,-12-3 1,-1 3 184,-3-2 0,-5 2-8,-10 2 1,-5-2-27,-10-2 0,2 2 63,-6-3 0,-5 3-44,-5 2 0,-7 5 0,2 0 0,-3-2 0,-2-1 0</inkml:trace>
  <inkml:trace contextRef="#ctx0" brushRef="#br1" timeOffset="640">277 496 8577,'44'-2'-761,"0"-2"1,6 0 579,4-5 0,15 4 590,9-5 1,14 0-762,-41 3 1,0 0 0,4-1-1,1 1 417,4 0 1,1 0 0,3 0 0,2 1-37,1 1 0,2 0 1,-2-1-1,0 1-106,-4 2 1,0 1-1,2-3 1,-2 0 47,-2 3 0,0-1 1,1-2-1,1-1 47,-5 1 0,0 0 1,-3-1-1,-1-1-113,43-7 0,-11 4 29,1 0 0,-6 2-89,-3-2 1,-2-1 114,-13 6 1,5 0-22,-5 5 61,1-6 0,-6 9 0,0-3 0,1 2 0,-1-1 0,0-1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1:36.942"/>
    </inkml:context>
    <inkml:brush xml:id="br0">
      <inkml:brushProperty name="width" value="0.08571" units="cm"/>
      <inkml:brushProperty name="height" value="0.08571" units="cm"/>
    </inkml:brush>
  </inkml:definitions>
  <inkml:trace contextRef="#ctx0" brushRef="#br0">334 278 7771,'-15'-9'219,"1"5"1,-2 2 308,-4 2 1,-3 11-79,-6 4 1,0 11 180,0 3 1,0 7-273,0 7 0,4-2-123,1 3 1,8-4-203,1 9 0,2-1 118,8-4 1,2 1-544,8-11 0,5-6 68,9-9 1,4-9-159,6-5 0,8-5 236,7-5 0,3-10-51,11-9 1,-3-8-5,9-2 0,-4-8-171,-2-2 1,0-6 230,0-9 0,-1-5 65,-3-4 0,-6-2-109,-9 2 0,-10 3 410,-9 7 1,-11 9 389,-4 10 1,-5 12-54,-5 17 0,-3 4 476,-6 6 0,-3 6-352,-2 4 0,1 16-135,-6 8 0,-2 8 91,-8 6 0,3 9-155,-3 6 0,3 0-144,2-4 1,0-3-206,0-2 0,6 6-217,4-7 1,9-6 197,5-13 0,5-9-415,5-6 1,5-9 120,9-5 0,1-12 77,9-7 0,-2-9 41,12-11 1,3-3-1,2-7 1,3 5-113,-8 0 1,3 2 30,2-2 0,-4 0 13,-6 10 0,-3 3 132,-16 11 121,3 7 1,-17 3 50,4 10 1,-5 5-72,-5 10 0,-3-3 46,-7 8 1,1-1-26,-1 5 1,1-1-279,-1-4 0,5 3-216,1-2 0,5-4-412,0-2 0,2-3 293,2-1 0,11-2 583,4-3 0,68-17 0,12-9 0</inkml:trace>
  <inkml:trace contextRef="#ctx0" brushRef="#br0" timeOffset="500">1413 482 7771,'0'-15'386,"0"0"0,0 1 0,0-1 715,0 1 1,-2 4-483,-3 0 0,2 7-256,-7-2 1,0 8-52,-4 2 1,-7 12 61,-3-3 1,-4 10-76,-1 1 0,1 2-33,4 2 1,-2 5-347,7 0 0,1-1 117,8-9 0,4 2-620,6-7 0,0 1 77,0-6 0,8-5-130,6-5 0,7-2 198,9-2 0,0-6-178,4-4 0,-3-10 166,3-4 0,2-3 2,-2-3 1,0 1 65,-5 0 0,0-5 169,0 0 1,-6 5 196,-4 5 0,-9 6-173,-5-2 639,-3 11 1,-9 9-20,-3 9 0,-7 11 200,-3 4 0,-1 2-216,2-2 0,4 4 85,0-4 1,1 2-205,4-2 0,4-3-102,1-6 1,3 0-149,2-1 1,8-4 55,7 0 1,8-9-396,11-1 0,3-6-61,7-9 1,4-6-206,1-3 0,-1-4 131,-4-1 1,3-7-212,-3-2 0,1-5 110,-11 0 0,-1-3 152,-9-2 1,-3 7 767,-7-2 0,-5 10-302,-5 4 1,-4 13 550,-4 11 0,-3 5-35,-3 5 1,-3 5 287,4 9 1,-4 4-376,-2 6 1,1 0-173,-1 0 0,0 5-415,1 0 0,6-1 112,3-9 1,-2 3-692,3-2 0,-1 1 317,5-2 1,0 2-2090,0-7 2420,6 1 0,48-51 0,17-11 0</inkml:trace>
  <inkml:trace contextRef="#ctx0" brushRef="#br0" timeOffset="641">1865 409 8712,'-9'-15'1353,"3"1"0,6 4-1295,0 0 1,2 7-541,2-2 1,11 2 160,9-2 0,10 2-255,5-7 0,10 5 190,4-5 1,9 6 385,1-6 0,9 2 0,10 0 0,4-4 0,0 1 0</inkml:trace>
  <inkml:trace contextRef="#ctx0" brushRef="#br0" timeOffset="1067">3016 117 7777,'0'-14'1509,"0"-1"-1169,0 0 0,-6 7 552,-4 4 1,-5 10-344,-4 9 0,-5 7-163,-10 12 1,0 4-38,-10 5 1,3 3-92,-7 2 0,-2 4-649,1 6 1,0 1 366,6-1 0,-1 0 189,0 1 1,9-4 208,5-7-915,14-6 1,13-21-286,13-6 0,8-13-483,16-12 0,3-10 860,7-4 1,-1-3 343,1-3 1,-2-4 45,-3 0 1,-3 0 56,-7 5 0,-7 0-92,-2 0 1,-4 0 150,-1 0 1,-7 6 63,-3 4 0,-10 2 106,-5 3 0,-3 1 785,-1 3-465,5 4-182,-4 6 0,13 0-162,0 0 1,2 0-9,8 0 1,0 0 13,4 0 0,1 0 8,-1 0 1,1 1 105,-1 4 0,1-2-191,0 7 0,-1-2 21,1 2 1,-7 3-210,-3-3 1,-4 4-296,-1 6 1,0-4-853,0 3 0,-1-3 163,-4-1 1040,3 6 0,-11 15 0,5 9 0</inkml:trace>
  <inkml:trace contextRef="#ctx0" brushRef="#br0" timeOffset="1299">3351 278 7777,'2'-15'0,"3"0"848,-3 1 200,4 6 0,-6 14-495,0 14 1,-2 7-193,-2 7 1,-9 3 100,-7 7 1,1 0-166,4 0 1,-6 4-248,-3 1 1,1 1-308,-1-1 0,4-6-544,-4 1 1,6-2-613,-1-8 1,9-6 83,5-9 1329,4-3 0,33-46 0,9-12 0</inkml:trace>
  <inkml:trace contextRef="#ctx0" brushRef="#br0" timeOffset="1515">3351 321 7777,'7'-29'0,"6"2"10,6 2 1,7 1-64,-1 9 1,9 4 62,4 11 0,3 0 257,-2 0 0,1 0 714,-6 0 0,-6 8-469,-9 7 0,-9-1 107,-5 6 1,-5 1-214,-5-2 1,-11 6-347,-13-6 0,-5 0-47,-5-4 1,-3 0-14,3-1 1,3-6-209,2-3 1,10 2-529,4-3 0,4 1 736,2-5 0,48-15 0,27-9 0,1 0 0,-1 0 0</inkml:trace>
  <inkml:trace contextRef="#ctx0" brushRef="#br0" timeOffset="1674">4051 248 7777,'15'-6'0,"-1"-1"390,1-2 0,-1-3 581,1 8 0,1-6-617,4 5 0,1 0-169,3 5 1,8-2-388,-2-2 1,-3 2 179,-3-3 0,1 2-2081,4-2 2103,0-3 0,-6-20 0,-2-2 0</inkml:trace>
  <inkml:trace contextRef="#ctx0" brushRef="#br0" timeOffset="1807">4372 117 7777,'-11'15'0,"-4"-1"0,-4 7 1283,-1 4 1,2 10-565,-6 9 0,5 0 445,-6 4 1,6 3-423,-5-3 1,6-1-145,-2-8 1,6 2-696,4-7 1,-1 0-677,6-5 1,-7-2 772,3-2 0,-4-4 0,-2-7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1:42.734"/>
    </inkml:context>
    <inkml:brush xml:id="br0">
      <inkml:brushProperty name="width" value="0.08571" units="cm"/>
      <inkml:brushProperty name="height" value="0.08571" units="cm"/>
    </inkml:brush>
  </inkml:definitions>
  <inkml:trace contextRef="#ctx0" brushRef="#br0">234 44 7772,'7'-14'1093,"-6"-1"0,-1 14-457,-9 5 1,-6 16-293,-4 9 0,-2 2-270,-4 8 1,-2-5 154,2 4 0,3 0 4,-3 1 0,8 3-130,-3-3 0,10-4-140,6-1 0,2-5-235,2-4 0,3-1-57,7-9 0,1 1-274,14-11 1,-1-1 252,5-4 1,7-1-158,3-4 0,1-3 10,-1-7 1,3 1-158,-3-1 0,-3-1-40,-2-3 694,-4 2 0,-13-36 0,-5-2 0</inkml:trace>
  <inkml:trace contextRef="#ctx0" brushRef="#br0" timeOffset="165">161 336 8480,'0'-8'659,"0"1"0,7 7-957,3 0 0,9-1-16,5-4 0,4 3 132,1-3 1,0 4-1095,0 1 1276,0-7 0,14-14 0,2-10 0</inkml:trace>
  <inkml:trace contextRef="#ctx0" brushRef="#br0" timeOffset="315">249 88 7787,'1'-15'381,"4"1"1,-1 1 569,5 3 1,1-1-486,5 6 0,1 0-32,3 5 1,5-5-657,10 0 1,10 1 168,10 4 1,2 0-323,3 0 1,-3 0 374,-2 0 0,-4 32 0,-6 8 0</inkml:trace>
  <inkml:trace contextRef="#ctx0" brushRef="#br0" timeOffset="1075">672 467 7787,'0'-15'0,"0"6"509,0-1 0,0 0-48,0-4 0,0 4 507,0 0-601,0 7 1,1-3 95,4 6 0,-2 0-165,7 0 0,-7 1 19,2 4 1,2 3-298,-3 7 1,1-1 77,-5 1 0,0 1-181,0 4 0,-5-4-56,1 3 1,-6-3-354,5-1 342,0-1 1,0 1-236,0 0 277,1-7 57,4-2 0,8-7-109,6-4 0,2-3 76,9-7 0,-1-6 72,5-3 1,0 1 41,1-1 0,-6 6 120,0-2 1,-6 4-36,1 2-36,-2 6-174,-3 1 67,-6 7 1,-1 7-487,-7 2 0,-5 9 232,0 2 0,0-1-768,5-4 1,0 4 322,0 0 1,0-4 726,0-5 0,39-1 0,10 6 0</inkml:trace>
  <inkml:trace contextRef="#ctx0" brushRef="#br0" timeOffset="1692">1284 452 7787,'13'-14'0,"-3"-1"0,2 2 0,-2 4 0,2-4 573,-3 3 0,4-3-153,-3-2 0,-2 2 215,2 4 0,-2-4-177,2 3 0,1-3 433,-6-1-368,6-1-308,-9 0 0,4 6 115,-6-1-263,0 7 0,-6-4-22,-4 7 0,-8 2 57,-1 3 0,-7-2-246,2 7 0,-4 4-21,-1 6 1,5 1-99,-1-2 0,3-1-231,-3 6 0,1-6-1600,9 2 1447,-2 2 0,15-6-62,-3 4 1,7-10 182,7-6 0,8-2 211,12-2 0,-2 0 255,-2 0 0,2 7 159,-3 2 1,-7 1 21,-3 5 0,-9-3-155,0 13 1,-5 4 251,-5 5 1,-5 6 103,-9-1 0,-9 3 285,-6 2 1,-6-2-164,1-3 0,-3-2-63,-2-3 1,0-8-476,1 3 0,-4-11 72,3-3 1,8-7-401,12-8 0,13-8 133,1-7 0,8-6-9,7-8 0,10-5 53,9 0 0,5 0 7,5 5 0,-1-5 203,6 0 1,-5 5-101,4 4 0,-4 3 251,5-3 0,-1 0-29,0 5 1,3 1 27,-7 4 1,2 0-82,-2 1 1,-4-1-86,4 1 0,-3-1-41,-2 1 1,-1-1-150,-4 0 1,4-4 163,-4 0 0,-3-1 0,-2 6 0,-2-1 213,-3 0 0,1 1-89,-1-1 1,-4 6 951,0-1 76,-7 7 490,10-4-479,-11 7-447,4 0 0,-6 7-209,0 2 0,0 4-160,0 2 1,0 1-214,0 3 1,-5-1-244,0 7 1,1-8-383,4 3 1,-5 1 366,0-2 201,0 7 0,5-10 0,0 5 0</inkml:trace>
  <inkml:trace contextRef="#ctx0" brushRef="#br0" timeOffset="1849">1867 117 7787,'5'-14'914,"0"-1"1,6 0-504,-1 1 1,3 6-1623,1 3 480,1 10 0,-1 3 731,1 6 0,13 33 0,2 8 0</inkml:trace>
  <inkml:trace contextRef="#ctx0" brushRef="#br0" timeOffset="2125">2071 307 10500,'0'14'2093,"-5"1"-1580,0-1 1,-4 1-215,4 0 0,-7-1-264,3 1 1,1-6 81,-2 1-202,7 0 1,-4 0-47,7-1 0,2-5-391,3 0 1,4-8-264,11-6 1,2-3 306,8-2 0,-1-4 122,0-1 1,2-4 340,3 5 1,-5-1 524,0 6 0,-1 4 467,-9 0 1078,0 7-1531,-4-3 1,-7 12-67,-3 4 0,-3 3-976,-2 1 1,-2 2 375,-3 4 1,3-4-2550,-2 4 2691,2-4 0,2 11 0,0 4 0</inkml:trace>
  <inkml:trace contextRef="#ctx0" brushRef="#br0" timeOffset="3017">2552 467 7787,'10'-19'357,"0"-1"1,-1 1 539,6 4 0,1 1-499,3-1 1,-1 0-152,7 1 1,-6-1-15,5 1 1,-6 1 194,2 3-95,-11-3 1,3 10-90,-8-7 0,0 7 0,-9-2 0,-3 5-75,-7 5 1,-6 3-89,-3 7 1,-2-1 63,2 1 1,-4 4-113,4 1 0,3 4-373,1-5 0,1 6 192,4-6 0,4 5-590,11-4 0,0 1 209,0-2 0,13-3 14,6 4 0,14-9 64,6-1 0,3-7-108,1 2 0,6 2 252,0-3 1,-1 0 92,-4-9 0,-5-3 184,0-7 1,-7 0 5,2 1 1,-10-6 120,-4 1 0,-4-7 83,-1 2 0,-2-2 225,-4 2 0,3-2-187,-8 6 1,1-1 95,-5 2 0,0 3 788,0-4-364,0 4-120,0 1 1,-1 7-209,-4 3 1,2 4-159,-7 1 0,0 1-104,-4 4 1,1 3-99,3 7 0,-3 0-210,3-1 0,2 2 163,-2 4 1,6-4-106,-6 3 1,7-2 5,-2-3 0,3 1-210,2-1 1,2 1 79,3-1 1,3 1-36,6 0 0,1-6 94,-1 1 1,8-7 82,2 2 0,3-3 45,2-2 1,1 0 21,-1 0 1,5-7 156,0-2 0,-2-4-55,-7-2 0,2-1 118,-3-4 0,-3 4-36,-1-3 1,-6-2 447,-4 1 0,-3 1-167,-7 4 1,0-4-52,0-1 1,-2 3-179,-3 7 1,-3-3-292,-7 3 0,1 4-234,-1 1 294,1-3-718,-1 6 300,7-4 333,2 6 0,9 1 120,7 4 0,-1-2 227,11 7 1,1-7-175,-2 2 1,7 2-27,-2-2 1,4 4-179,1-4 1,-1 6 115,-4-1 1,2-2-211,-7 2 1,-1 0 16,-8 4 0,-4 1-19,-6-1 0,0-4-13,0 0 0,-6 0-60,-4 4 1,-3 1 133,-1-1 1,-1-1-164,0-3-58,7 3-125,-5-5 433,12 7-70,1-7 0,13-2 113,6-6 0,2 0-120,-1 0 1,2-6 4,7-4 0,1-5 42,-1-4 1,0 1 14,0-6 1,5 0 101,0-6 0,-5 1-115,-4 0 0,-8 6 709,3 4 1,-6 3 765,-4 1-303,-3 7 0,-7 3-505,0 10 1,-2 3-6,-3 7 0,-3 1-383,-7 3 1,6-1 38,-1 7 0,2-3-620,-2 3 0,2 0 310,3-5 0,4-1-1549,-4-4 0,3 4 146,2 1 1499,0-7 0,13-7 0,3-6 0</inkml:trace>
  <inkml:trace contextRef="#ctx0" brushRef="#br0" timeOffset="3140">4097 219 7787,'10'-19'0,"0"-1"0,-1 3-208,6 7 1,-5-2-335,-1 8 1,1-1 541,5 5 0,-1 0 0,-6 19 0,-1 5 0</inkml:trace>
  <inkml:trace contextRef="#ctx0" brushRef="#br0" timeOffset="3408">4301 292 7884,'0'10'1286,"0"0"-919,0-1 1,0 6-306,0-1-76,0 1-51,-6 0 218,4-1 0,-9-4 162,6 0-86,0-7-109,5 3 0,2-7-25,3-4 0,4-2 27,11-2 1,-2-9-73,6 3 1,0-3-9,5 4 1,1 1-141,-1 3 0,-2-3 85,-2 3 1,-3 4-189,-2 1 160,-4 4 1,3 2-142,-9 4 0,-3 3-445,-7 7 0,-7-1 258,-3 1 0,-3-1-1203,-1 1 1572,6 6 0,-18 8 0,1 8 0</inkml:trace>
  <inkml:trace contextRef="#ctx0" brushRef="#br0" timeOffset="3949">4943 394 7787,'13'-14'0,"-4"-1"0,4 0 731,-3 1 0,3-1-232,2 1 0,-1 4 304,1 0-128,-1 1-262,1-6 1,-7 5 204,-3 1-239,-3 5 1,-4-2-389,-3 6 1,-3 0 88,-7 0 1,-4 5-313,0 0 1,-6 6 175,6-1 0,-7 3-594,2 1 1,-2 1 212,1-1 1,4 1 3,7-1 1,1-4-410,3 0-213,-3 0 661,12-2 1,1-2 74,9-6 1,6 0 292,4 0 0,4-1-126,6-4 1,0-2 492,0-3 0,-1 4-2,-4 6 1,2 0 178,-6 0 1,-1 3-201,-4 7 0,-6 1 163,1 14 1,-8 5-23,-2 9 1,-8 5 139,-12 5 1,-9 2-219,-10 8 1,-5-3-169,-4-2 1,1 1 0,-7-6 0,-2-3-65,-3-7 1,4-5-554,12-9 0,5-11 277,4-9 0,5-3 48,5-2 1,9-8-303,10-7 1,5-6 102,5-8 0,10 0-4,9 0 1,5-2 49,5-3 0,4 1 232,5-6 0,6 1-378,-1-6 1,3 7-413,-3 3 0,4-2 166,6 2 1,6-5 623,-1 5 0,-2-3 0,6-5 0,2-1 0,1 0 0</inkml:trace>
  <inkml:trace contextRef="#ctx0" brushRef="#br0" timeOffset="4082">5803 103 7787,'2'-9'0,"2"5"0,-2 2 0,11 2 0,-10 6 0,7 4 0,-7 3 0,10 34 0,-5 8 0</inkml:trace>
  <inkml:trace contextRef="#ctx0" brushRef="#br0" timeOffset="4198">5817 423 7787,'0'-14'348,"0"6"-1243,0-5 895,0 11 0,7 2 0,1 8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1:47.734"/>
    </inkml:context>
    <inkml:brush xml:id="br0">
      <inkml:brushProperty name="width" value="0.08571" units="cm"/>
      <inkml:brushProperty name="height" value="0.08571" units="cm"/>
    </inkml:brush>
  </inkml:definitions>
  <inkml:trace contextRef="#ctx0" brushRef="#br0">1 88 7782,'0'-15'4705,"0"1"-4159,0 6 1,8 1-574,6 7 1,9-1-714,11-4 1,5 3 739,9-3 0,10-2 0,7 0 0,9-2 0,0 1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1:53.846"/>
    </inkml:context>
    <inkml:brush xml:id="br0">
      <inkml:brushProperty name="width" value="0.08571" units="cm"/>
      <inkml:brushProperty name="height" value="0.08571" units="cm"/>
    </inkml:brush>
  </inkml:definitions>
  <inkml:trace contextRef="#ctx0" brushRef="#br0">130 422 7747,'0'-20'0,"0"1"0,1 1 0,4 8 0,-3 5 1133,3 10 1,-4 11-552,-1 14 1,5 7-777,0 11 1,0-1-84,-5 7 1,-2 1-42,-3 8 1,-3-3 149,-6 3 1,-3-8-84,-2-1 0,3-7 53,-4 1 0,4-10 28,2-9 0,4-13 90,0-11 0,7-5-52,-2-5 0,5-10 38,5-9 1,3-3-124,7-3 0,-1-5-181,1-4 0,-1 2 250,1-2 1,-1 0 159,1-5 1,0-6 422,-1-4 1,1 3-254,-1-3 0,6 2 269,-1-1 1,9 3-215,1 6 0,0 13 1,5 7 0,2 13 620,-2 6 1,-2 10 458,-8 4 0,-2 11-1200,-8 4 1,-6 4-38,-3 1 1,-5 0-188,-5 0 0,-9 0 158,-11 0 0,-2-4-717,-2-1 0,-7-1 75,-3 1 0,3 2-125,2-7 0,4 1 21,1-6 695,6-6 0,60-34 0,21-14 0</inkml:trace>
  <inkml:trace contextRef="#ctx0" brushRef="#br0" timeOffset="426">829 451 7747,'7'-15'0,"-4"-4"26,7-1 1,-7 1-226,2 4 2685,-3 1-1043,-2-1-907,-7 7 0,-1 3-111,-7 10 0,1 3-162,-1 7 0,5 1-90,1 3 0,4-1-73,-5 7 0,7-1-477,-2 5 1,3 0 292,2 0 1,7-6-753,3-4 1,9-2 362,5-3 0,1-1-185,4-3 0,3-5 196,12-10 1,0-8 98,-1-7 0,-2 1 96,-7 4 248,0 1 0,-24 7 478,-1 7 1,-7 13-262,-7 12 1,-9 9 342,-11 5 1,-2 9-167,-2 6 0,-1 1-72,1-2 1,0 2 32,0-6 1,0-2 71,0-8 1,1-5-233,4-10 1,-2-9-173,6-11 1,1-4 1,4-4 0,3-13 81,2-12 0,-2-6 61,8-9 1,-1-2 8,5-2 1,6 2-1663,4-2 1,8 3 555,1 1 1,9 5 362,1 0 1,2 7 117,8-2 0,-2 4 131,2 6 0,4-2 90,1 7 0,0-1 247,4 6 0,-2-2 0,-2-4 0,12-16 0,9-9 0,5-6 0,1 0 0</inkml:trace>
  <inkml:trace contextRef="#ctx0" brushRef="#br0" timeOffset="557">1617 57 7748,'8'-22'1882,"-3"2"-1315,-4 10 1,-1 6 497,0 8 0,-5 11-482,0 9 0,-6 12-333,1 8 1,-3-1-158,-1 6 0,1 1-186,3-1 0,-3-1-168,3-4 1,4 0-470,1 0 0,4-7-2275,1-3 1155,0-3 1850,6-9 0,2-40 0,7-16 0</inkml:trace>
  <inkml:trace contextRef="#ctx0" brushRef="#br0" timeOffset="1217">1558 305 7775,'15'-13'400,"-1"3"1,1-3-201,0 4 1,6 2-749,3 2 0,5 4 154,5 1 0,-2-5 189,7 0 0,-8-6 88,-2 1 0,0 2 13,-4-2 0,-4 0 224,-2-4 0,-4-1-57,-5 1 278,-4 6 0,-12 1-186,-4 7 1,-3 8 639,-2 7 0,-4 6-254,-1 8 0,-1 7 57,2 3 0,3-2-206,-4 2 1,4-2-172,1 2 1,1 1 17,-1-6 1,7-1-28,3-9 1,-1 2-64,1-7 0,0-4 63,5-5 1,2-7-380,3 2 0,9-10-175,11-5 0,4-9-365,5-6 0,1-2 262,4-2 0,3 0-215,-3-1 1,-2 1 276,2 0 1,-6 6 81,1 4 0,-8 3 244,-2 1 0,-6 5-265,1 1 664,-9 6-153,-4-4 0,-6 14 79,0 2 0,0 4-49,0 2 0,-4 4 100,-1 1 1,-7 6-131,3-2 0,2 2-110,2-2 0,4 2-215,1-7 1,0 6 74,0-6 1,1 1-2,4-6 1,8-6-25,7-3 0,5-3-84,0-2 1,2-2-47,2-3 0,-4-4-81,-1-11 0,0 2 13,5-6 1,-1 1 114,-4-1 0,-3-2 238,-6 7 1,0-1-75,-1 6 1005,-6-1-660,-1 7 0,-7 3-4,0 10 0,-2 3 16,-3 7 0,2 4 79,-7 1 1,5 5-485,-4 0 0,5-4 93,0-2 0,4-3-109,4-1 1,0 0 60,5-1 1,6-6 102,4-3 0,2-5-24,-1-5 0,3-3 10,6-6 0,-7-3-12,-2-2 1,1-4 43,-2-6 1,-1-2-201,-8-3 0,-4 4 66,-6-4 1,-3 4 27,-7 6 0,-1 3 10,-13 6 1,1 3-148,-1 2 1,-2 3-204,6 7 1,1 7-467,4 3 0,2 4 100,4 6 0,-3-4 699,8 3 0,38 30 0,14 6 0</inkml:trace>
  <inkml:trace contextRef="#ctx0" brushRef="#br0" timeOffset="1492">2958 436 7775,'8'-6'0,"5"4"1199,-4-3-899,4-3 0,0 8 861,-3 0 0,-3 2-525,-7 8 0,4-1-206,1 6 0,0 4-41,-5 1 0,-1-1 9,-4-4 0,3-1-205,-3 1 0,4-1 120,1 1-684,0 0 384,0-7 1,8-2-182,6-6 1,9-8-17,11-6 1,3-8-164,7-7 0,0 5 603,-1 0 0,1 6 674,0-2 0,-7 6 200,-3 4 1,-3 5 972,-2 10 0,-6 5-553,-4 9 0,-4 6-831,-6 9 1,-2 3-2369,-7 7 0,-2 1 998,-3 4 1,2-6 650,-6 1 0,-8-7 0,-5-8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1:51.078"/>
    </inkml:context>
    <inkml:brush xml:id="br0">
      <inkml:brushProperty name="width" value="0.08571" units="cm"/>
      <inkml:brushProperty name="height" value="0.08571" units="cm"/>
    </inkml:brush>
  </inkml:definitions>
  <inkml:trace contextRef="#ctx0" brushRef="#br0">341 225 7790,'7'-35'0,"2"-4"0,3 3 447,-3 2 0,4 5 325,-3 5-311,-4 3 1,1 14-43,-7 7 0,-7 10-42,-2 14 0,-11 8-80,-4 17 1,-10 3 110,-5 6 1,2 7-176,-2 3 1,2 2 27,-2-2 0,-2 1-369,7-6 0,7 6 130,7-6 0,14-8-823,11-12 1,16-18 195,18-15 1,11-9-73,8-6 1,1-4 676,4-11 0,-3-3 0,-2-6 0,0 0 0</inkml:trace>
  <inkml:trace contextRef="#ctx0" brushRef="#br0" timeOffset="242">531 488 7808,'0'-15'213,"0"0"1,6 2 192,4 4 0,4-3-87,6 8 1,2-1 285,8 5 1,-1 0-200,0 0 1,-2 0 55,-2 0 1,-4 11 77,-7 4 1,-6 4-141,-3 0 0,-3 4-167,-2 6 0,-7 5-17,-2 0 0,-4 5-195,-2-5 0,1 2-68,-1-2 1,0-2-108,1 7 1,4-6-329,0 1 1,2-9-662,-1 0 1,2-6-36,7 5 0,0-11 1178,0 2 0,39-30 0,10-2 0</inkml:trace>
  <inkml:trace contextRef="#ctx0" brushRef="#br0" timeOffset="2010">1157 619 7802,'0'-15'0,"5"5"184,0 1 0,2 4 237,-3-5 0,0 5-137,5-4 0,-5 4 105,1-5 0,1 0-430,-1-4 0,5 4 4,-6 0 0,1 1 33,-5-6 1,0 5 57,0 1 0,-6 4 285,-4-5 1,-3 7-2,-1-2 1,-1 10 3,0 4 1,1 11-99,-1 4 0,1 4 111,-1 1 1,1 5-284,-1 0 0,0 5 107,1-5 0,6 5-391,3-5 0,-2 0 159,2-5 0,4-6-540,11-4 0,1-4 47,13-6 0,2-2-155,8-7 1,3-7 255,7-2 0,0-11-68,0-4 0,-1-9 7,1-1 1,-2-1 144,-3 1 1,-3 3 293,-7-3 0,-6 3-46,-4 2 1,-4 6 954,-6 4 200,-2 3 1007,-7 8-1496,0 1 1,-5 14 10,0 2 1,-1 11-183,1 4 0,1 4-167,-5 1 1,1 0 125,-2 0 1,-3 2-115,3 3 0,-1-3-42,1 3 0,2-8-75,3-2 0,4-6-250,-4 1 119,3-3-144,2-8 1,8-8-457,7-9 0,6-11 300,8-4 1,2-8-96,3-2 0,-2-7 86,7 2 0,-7 4 27,2 1 0,-8 4 212,-1 6 0,-6 3 325,5 6 1,-11 2-113,2 4 0,-9 2 135,4 7 1,-7 7 152,2 2 1,-3 4-126,-2 2 0,0 4 34,0 1 1,-2 6-39,-3-2 1,2-1-230,-7 1 0,7-4-10,-2 4 1,4-6-147,1 1 1,0 2-276,0-1 0,0-6 214,0-4 1,6-5-253,4 4 0,8-5 150,1 1 0,7-9-33,-2-1 0,4-6 77,1 1 1,-5-7 245,1-3 1,-3-6-43,3 2 0,1 1 89,-7-1 1,0 0 103,-4-5 1,-2 1 379,-3 4 0,-4 1 1004,-6 4-1092,0 2 0,-1-2 340,-4 9-551,-3 4 0,-7 7-245,0 4 0,2 5 50,4 9 0,-3 4-128,8 6 1,-1 0 3,5 1 1,0-1-102,0 0 1,0 0-275,0 0 0,6-6 196,4-4 0,3 1 21,1-6 1,7 2 25,4-11 0,-3 5 23,3-5 0,-1-2 110,5-8 1,-1-3 120,-4-6 1,2-1-68,-7 0 1,-1-4 103,-8 0 1,1-7-60,-6 1 0,0-1-55,-5 2 1,0-3 107,0 2 1,-2 3-74,-3-3 1,2 8 289,-6-3 1,4 10 96,-5 5-2,7-3-341,-4 7 0,14-6-114,2 7 1,4 0 230,2 0 0,1 0-87,4 0 0,-4 5 173,3 0 0,2 6-87,-1-1 0,-1-2-368,-4 2 1,-6-2-116,1 2 1,-7 3-166,2-4 0,-5 6 108,-5 4 1,2-2-278,-7 2 1,1-1-141,-6 1 1,2-3 300,3 4 1,2-4-179,4-1 1,2-1 247,-3 1 0,12-7-30,7-3 0,7-4 147,8-1 0,2 0 116,3 0 0,-2-6 230,7-4 1,-6-3-50,1-1 1,1-2 385,-1-4 0,-1 2-223,-9-6 1,2 1 509,-7-1 0,1-4-254,-6 4 0,-1 3 1476,-3 2-650,-3 2-787,-7 3 1,-2 6-232,-3 3 0,-5 3-116,-9 2 0,1 7 39,-6 2 1,0 6 60,-6 5 1,3-3-130,3 8 0,-4-1 129,4 5 1,3-1-269,1-4 1,6 3-64,4-2 1,-1 1 3,6-2 0,0 2-81,5-7 1,11-4-318,4-5 0,4-7-47,1 2 0,2-4 209,8-1 0,-1-8-118,0-6 0,-5-3 41,0-7 0,-1 5 61,1-6 0,-3 1 197,-6-5 0,0 0 96,-1 0 1,-1 1-86,-3 4 0,-4 3 136,-6 6 0,0 1 639,0-1-306,0 7 55,0 1 0,0 9-105,0 3 0,-1 5 12,-4 9 1,3-3-100,-3 4 1,-1 1-79,1-2 0,0 2-41,5-1 1,0-4-134,0 3 0,0-2-59,0-3 1,7 1 85,2-1 0,4-6-250,2-3 1,6-3 26,3-2 0,4 0-66,1 0 0,2-8 177,3-7 0,-2-1 68,7-8 0,-5-1-9,5-4 0,-7-6 147,2-4 0,-8-5 43,-1-5 0,-3 4-80,3-4 0,-4 1 352,-7 4 0,-4 4 100,0 10 515,-7 8 0,3 9-338,-6 13 1,-5 8-191,1 11 0,-8 4-132,3 6 0,-4 7-48,-2 3 0,0-2-184,1 2 0,4-2 88,0 2 1,2 1-410,-1-6 0,-3 5 159,7-5 0,1 0-264,4-4 0,1-8-50,4-2 0,5-6-256,9-4 1,9-4 97,6-6 0,11-6-209,-1-4 1,4-9-164,1-5 1,-4-4 389,4-1 0,-10-5 209,-5 0 0,-3 5-107,-2 4 1735,-7 8-890,-7-5 1,-10 19 175,-10 3 0,-3 12 89,-7 2 1,1 2 622,-1 9 0,5-8-1077,1 3 0,5-4-58,0-1 0,2-1-544,2 1 1,7-5 295,2-1 1,11-6-862,4 2 0,3-3-37,3-2 1,0 0 978,4 0 0,4-26 0,5-6 0</inkml:trace>
  <inkml:trace contextRef="#ctx0" brushRef="#br0" timeOffset="2192">3402 458 7802,'-14'-14'0,"-1"1"0,1 3 186,6-3 1,14 12-319,13-4 0,19 3-250,5 2 1,12 0 56,4 0 1,7-2 324,12-2 0,5 0-36,9-5 0,-10 1 0,9-1 0,-24 2 0,-1-1 0,0 1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1:56.880"/>
    </inkml:context>
    <inkml:brush xml:id="br0">
      <inkml:brushProperty name="width" value="0.08571" units="cm"/>
      <inkml:brushProperty name="height" value="0.08571" units="cm"/>
    </inkml:brush>
  </inkml:definitions>
  <inkml:trace contextRef="#ctx0" brushRef="#br0">0 759 7703,'0'-23'0,"5"2"1049,0 6 0,6-1-354,-1-3 0,5 3 10,4-4 0,4-1-291,6 2 1,2-7-73,3 1 1,3-7-184,7-2 0,0-7 48,-1 3 1,-4 0-505,0-1 0,-7 9 156,2 1 0,-14 7-124,-6 13 124,-9 2 0,-5 9-138,-9 3 1,-9 4 135,-2 11 1,1 4 101,4 10 0,2-1 548,4 5 1,2 0-211,7 1 1,7-2 204,2-3 1,6-3-154,4 3 1,-2-8-124,2-2 1,-3-6-92,-1 1 0,-6-9-131,1-5 1,-8-4-191,-2-1 1,-13 0-502,-11 0 0,-10-1-930,-5-4 0,3-2 726,2-2 0,3-3 891,2 7 0,6-19 0,2 0 0</inkml:trace>
  <inkml:trace contextRef="#ctx0" brushRef="#br0" timeOffset="742">948 336 7716,'15'-16'326,"-1"-4"0,-6 4 1092,-3-3 939,3 9-1086,-6 3-1027,4 7 0,-11 2-35,1 3 1,-8 5 185,2 9 0,-2-1-125,-3 6 1,0 5-97,1 5 1,-1 5-115,1-5 0,-1 7-184,0-2 1,6-4-106,-1-1 1,7-3-349,-2-2 0,3 0 4,2 1 0,7-9 230,3-7 0,7-1-25,3-8 0,11-2 3,-2-8 0,5-3-35,0-6 0,-3-6 212,3 1 1,1-7 154,-1 2 0,0-4 238,-5-1 1,-4 0-171,-1 0 0,-5-1 593,6 1 0,-12 0-327,1 0 1,-9 6 450,0 4 1,1-2-231,-1 1 1,0 6-68,-5 4 0,-5 5 158,0-5-286,-6 7 1,3-3-293,-7 6 0,1 0 114,-1 0 1,-4 0-157,-1 0 1,1 0 34,4 0 1,6 5-145,-1-1 1,5 1-164,-5-5-20,7 0 88,-3 7 119,6-6 123,0 6 0,6-7-38,4 0 0,3 0 209,1 0 1,1 0-65,0 0 1,-1 0 232,1 0 1,-1 0-165,1 0 1,-1 0-97,1 0 0,4 5-104,1 0 1,1-1-212,-2-4 0,-2 2 148,2 3 1,2-2-93,-2 7 1,1-2-282,-6 2 1,1 3 148,0-4 0,-6 4-171,1 2 1,-7 0 135,2-1 1,-3 6-23,-2-1 1,0 0-3,0-4 1,0 1 80,0 4 1,0-9-392,0 4 154,0-4 1,1 2 119,4-3 0,3-4 168,7-6 0,4-6 89,1-4 0,1-3 17,-2-2 0,2-1 158,4-3 0,1-4 15,-7-6 0,5 0 312,-4 0 1,4 1 763,-5 4 1179,1-4-515,-6 12-1305,-5 1 0,-3 11-131,-6 8 1,0 9-134,0 7 1,0 4-148,0-4 0,-2 4-407,-2-5 1,2 6-577,-3-6 0,2 5-80,-2-4 1,3-6-2271,-2-4 3237,2 0 0,21-28 0,6-8 0</inkml:trace>
  <inkml:trace contextRef="#ctx0" brushRef="#br0" timeOffset="840">2070 205 7719,'0'-15'1057,"0"5"-634,0 1-423,7 5 0,1 24 0,7 12 0</inkml:trace>
  <inkml:trace contextRef="#ctx0" brushRef="#br0" timeOffset="1192">2216 423 7719,'0'10'1479,"0"0"1,0 1-1175,0 9 1,0-1-236,0 10 0,0-1 835,0 11 1,0-1-362,0 6 0,0-5-100,0 0 1,-5-2-212,0 2 1,-1-5-289,1-10-191,4 4-654,-6-12 412,7-1 1,0-17 228,0-13 1,0-6-811,0-8 0,5-6 405,0-4 1,4-3 250,-4-2 1,7-6 291,-3-4 1,4 2 204,2-1 0,0 4 163,-1-4 0,7 11 453,3-2 1,-1 12 277,1 3 1,-4 7-387,4 13 0,-4 2-109,4 7 1,-6 8-137,1 7 0,-9 6-217,-5 8 0,-4 0-50,-1 0 0,-6 5-158,-4 1 0,-9-6-203,-6-5 1,3-1-541,-3 1 0,1 2 97,-5-7 0,5-4-479,-1-5 1,8-2 1202,-3 1 0,30-41 0,8-17 0</inkml:trace>
  <inkml:trace contextRef="#ctx0" brushRef="#br0" timeOffset="1492">2872 30 7727,'8'-15'1080,"0"7"1348,-3 3-1783,-3 4 1,4 9 290,-6 6 0,-1 7-120,-4 9 1,3 0-346,-3 4 1,-3-1-36,-1 6 1,0-5-171,0 4 1,4-5-526,-5 1 1,5-2 4,-4 2 1,5-8-618,-1 3 435,4-9-12,1 1 1,1-13-155,4-3 0,3-8 156,7-2 0,4-10 337,1 5 1,6-6-53,-2 6 1,2 4 489,-2 1 1,4 4-17,-4 1 1,-3 0 147,-1 0 1,-6 1-459,-4 4-318,3 3 0,-11 7-268,2-1 1,-2-4 320,-2 0 1,-6-7 261,-4 2 0,-55-10 0,-14-3 0</inkml:trace>
  <inkml:trace contextRef="#ctx0" brushRef="#br0" timeOffset="1648">2872 205 7729,'7'-20'0,"2"1"0,6-1 610,4 6 1,4 1 853,6 3 1,7-1-815,3 6 0,9-5-69,6 5 0,-6-1-81,-4 1 1,-7 2-141,-7-7 1,-8 7-2939,-2-2 1571,-11 3 1007,-2 2 0,-27-6 0,-4-2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2:03.603"/>
    </inkml:context>
    <inkml:brush xml:id="br0">
      <inkml:brushProperty name="width" value="0.08571" units="cm"/>
      <inkml:brushProperty name="height" value="0.08571" units="cm"/>
    </inkml:brush>
  </inkml:definitions>
  <inkml:trace contextRef="#ctx0" brushRef="#br0">263 519 7733,'13'-19'101,"-3"-1"1,1 1-29,-6 4 1,1-1 398,-1-3-38,-3 2 0,-2-4-86,-10 7 1,-5 6 167,-4 3 1,-4 3-116,-6 2 0,-2 7-78,-3 2 0,8 9-110,-3 2 1,8 6-155,-3-2 1,8 8-106,1 2 0,2 0-220,8-4 0,0-1 6,5 0 1,2-6-258,3-4 0,3-8 228,7-1 1,-1-7 12,1 2 1,4-10 161,1-4 0,1-4-67,-2-2 0,-3-1 132,4-4 0,-4 4 26,-1-3 1,-2 3 139,-4 1 0,3 5-81,-8 1 1,6 4 30,-5-5 0,2 7 6,-3-2 0,0 3-57,5 2 0,-4 2 16,5 3 1,-5-2-54,4 7 0,-4-2-94,5 1 0,-5 4 66,5-3 0,-6-3-282,6-3 311,-7 5 1,10-8-2,-3 4 0,-2-3 11,2-2 0,0-2-43,4-3 1,1-3 104,-1-6 0,3-1-31,2 0 0,-1 1 113,6-1 1,-6 5 1,1 1 1,-2 4 193,-3-5 1,1 7-128,-1-2 0,-4 3 56,0 2 0,-7 7-219,2 3 1,-4 3 100,-1 1 0,0 1-216,0-1 0,0-4 154,0 0-162,-6 0 1,3 2-1,-7-2 84,7-3-219,-4-7-36,7 0 0,7-5 118,3 0 1,7-6 85,3 1 0,1-8 152,-2-1 0,-1-1-101,6 6 1,-6-1 486,2 0 0,1 6-144,-2-1 0,-4 7 338,-6-2-57,1 3-371,5 2 1,-7 2-315,-3 3 1,-4 3 83,-1 6 1,2-1-535,3-3 0,-4 3 247,4-3 1,2 3-775,-2 1 0,6 1 141,-1 0 1,4-6-801,6 1 1696,-4-7 0,50-3 0,6-8 0</inkml:trace>
  <inkml:trace contextRef="#ctx0" brushRef="#br0" timeOffset="1443">1385 475 7763,'2'-14'375,"3"-1"1,1-4 561,4-1 1,-3 1-392,-7 4 0,0 6-182,0-1 0,-2 7 50,-3-2 1,-3 3-82,-7 2 0,-4 0-216,-1 0 0,-5 7 151,0 2 1,-1 4 104,2 2 0,-2 4-338,7 1 0,1 6-228,8-2 1,-1-1-760,6 1 0,2-4 486,8 4 1,3-8-41,6-1 0,6-2 150,-1-9 1,7 1-249,-2-5 1,4-1 186,1-4 1,-1-3 49,-4-7 0,2-1 192,-7-4 0,1-1 73,-6-3 0,1-3 207,-1 2 1,-5 4-127,-5 2 0,-2 3 556,-2 1 1,0 5-56,0 1-53,0 5 1,0 14-151,0 9 1,0 4-66,0-8 1,0-1-87,0 1 0,5-1-266,0 1 1,6-2 58,-1-3 0,4 1-196,6-6 1,-2 0 88,6-5 1,0-7-122,5-2 1,0-4 37,1-2 0,-1-8 91,0-6 1,-2-2 19,-2-7 0,1 2 9,-7-8 0,-1 2 391,-8-11 1,-4 7-134,-6 3 0,0 5 958,0 9 1,0 11 80,0 4-510,-6 9 1,-2 10-191,-7 9 0,5 17-176,1 3 1,4 2-111,-5 3 1,7-2-104,-2 2 0,-2 3-102,3-3 1,-1-2 61,5 2 1,1-8-289,4-2 0,2-2 14,2-7 1,6-1-63,0-4 0,-1-7 106,6-3 0,-3-4-34,3-1 1,-4-1 180,3-4 0,-2-3-26,-3-7 1,-1-1 114,-3-3 1,3 2-73,-3-2 0,-2 3 392,1 1 1,-5-4-28,0-1 1,3 1 153,-2 4 0,1 2-178,-1 4 0,-2-4 52,7 3 0,-7-3-161,2-2 10,3 1 0,0-1-206,7 1 1,-5 6 43,-1 3 1,-4 1 93,5 0-40,0 2 20,4-4-161,1 12 0,-2 2-184,-3 7 1,-4-6 37,-6 1 1,0-5-19,0 5 454,0-7-277,0 10 1,-2-12 325,-2 4-252,2-3 1,-9-4 188,6-3-16,0 4 1,3-10 456,-3 6-419,4-7 1,-6 9 280,7-7-26,0 7-175,0-10-391,0 12 157,-6-6 1,3 7-25,-7 0 0,5 2-2,-5 3 0,7 3-104,-2 6 1,2 1-131,-2-1 0,3 3-362,-2 2 1,8-3-298,6 4 0,3-3 352,2 3 1,4-6-81,1 1 0,5 0 162,0-6 0,2-2 128,2-2 0,1-4 94,-1-1 0,0-1 0,0-4 1,-6-3-4,-4-7 1,-4-1-1,-5-3 1,1-3 253,-6-2 0,0-2-44,-5 7 1,0 4-228,0 6 139,0 5 0,0-1 685,0 10 0,-5 5-258,0 9 0,-6 6-135,1 9 1,2 3-42,-2 7 0,5 4 84,-5 1 1,2 1-144,-1-1 0,-4-4-70,3 4 0,-8-6-286,-1-4 1,-2-3 125,1-7 1,4-11-317,-3-4 0,2-9-479,3 0 302,-1-10 0,2-8 75,3-6 1,6-2-52,8 1 0,5-2 304,5-7 1,7-1 222,4 1 0,2-5 18,2 0 0,2-1-141,3 1 1,2 3 355,3-3 0,3 3 44,-4 2 0,6 0 161,5 0 0,-5 1-38,-1 4 0,-5-2 188,-9 6 0,-7 6 77,-2 4 0,-10 5 224,-6-4-592,-2 5 1,-8-2-50,-4 6 0,-3 0-185,-2 0 0,-1 5-89,-3 0 0,4 6-251,0-1 0,7 3 130,8 1 0,0 1-173,0-1 0,7 6-120,3-1 1,3 5 142,1-4 0,1 4 308,-1-4 1,-4-1-154,0-4 309,-7-1 1,-5-1-19,-12-3 0,-4 1-96,-11-6 1,4 0-92,-4-5 0,2 0-59,7 0 0,6-5-216,4 0 0,7-6 102,-2 1 0,11-3-264,9-1 1,6-1 160,8 0 0,2 1 276,3-1 0,-2-4-32,7-1 0,0-1 71,5 2 0,4 3 75,1-4 0,-2 4 351,-8 2 1,1 1 817,-6 3 1,-1 3-521,-9 7 1,-8 0 70,-6 0 1,-7 2-318,2 3 1,-5 3-374,-5 7 1,-3 1-60,-6 3 1,-1-3-111,0 4 0,1 1 10,-1-2 1,6 1-220,-1-6 1,0 1 105,-4-1 202,5 1 0,-10-13 0,3-4 0</inkml:trace>
  <inkml:trace contextRef="#ctx0" brushRef="#br0" timeOffset="1584">3412 169 7789,'8'-14'0,"3"4"-568,-6 0 568,0 7 0,-18 16 0,-3 11 0</inkml:trace>
  <inkml:trace contextRef="#ctx0" brushRef="#br0" timeOffset="1894">3659 403 7789,'23'-15'0,"-2"0"297,-6 1 1,-6 1 465,1 3 1,-7-3-132,2 4 0,-3 0 153,-2 0-591,0 5 1,-2-2 233,-3 6-423,-3 0 0,-5 2 24,4 2 0,-3 5 125,7 5 0,1 2-42,4 4 1,0-4-184,0 3 1,0-1 11,0 2 0,0-4 88,0 3 0,0-3 178,0-1 1,0 0-196,0-1-133,0 1 0,-7-2-153,-3-4 0,-3 0-413,-1-5 1,4-2-101,0 3 0,6-5 65,-6-5 722,7 3 0,42-56 0,17-7 0</inkml:trace>
  <inkml:trace contextRef="#ctx0" brushRef="#br0" timeOffset="1992">3966 461 7789,'1'-13'1805,"4"3"-993,-3-3-5,4 12-807,-6-12 0,-32 24 0,-9-1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2:00.888"/>
    </inkml:context>
    <inkml:brush xml:id="br0">
      <inkml:brushProperty name="width" value="0.08571" units="cm"/>
      <inkml:brushProperty name="height" value="0.08571" units="cm"/>
    </inkml:brush>
  </inkml:definitions>
  <inkml:trace contextRef="#ctx0" brushRef="#br0">204 575 7767,'0'-29'498,"0"0"804,0 0-438,0 6-471,0 9 0,-1 12-28,-4 17 0,-3 6-112,-7 22 0,-6 4-63,-3 12 1,3 4 22,1 0 1,-1 2-239,2-2 0,1-2-79,8 7 0,-1-8-124,6-1 1,0-9 23,5-11 1,2-4-172,3-5 1,3-14 199,6-6 0,1-9 90,0-6 1,-1-4 30,1-11 0,4-4-24,1-10 1,-1 1-85,-4-5 1,-1-8 44,1-7 1,-2 1-151,-4-2 1,3 1 158,-7-5 1,-2-1 8,-8 1 1,-5 8 431,-9 6 1,-2 8-204,-4 12 1,0-2 446,5 7 0,1 6 49,4 8-280,7-3 1,14 6-146,14-3 1,7-1-248,7 1 1,5-5 104,10 6 1,-2-3-330,6 2 1,-6 4 158,2-4 0,-5 3-101,-5 2 0,-5 0 62,-10 0 1,-5 2 72,-9 3 0,-4 3 26,-6 6 0,-1-4 24,-4 0 0,2-1 124,-7 6 0,2 0-39,-2-1 1,-3-1 1,4-3 0,0 3-42,0-4 1,5 0-11,0 0 0,2-4 4,2 5 11,0-7 0,6 4 157,4-7 1,5-2-24,4-3 1,-3 2 327,4-7-347,-4 0 1,-1-4 62,-1-1 0,-6 6 5,-3-1 1,-3 5-54,-2-5 1,0 5-220,0-4 193,0 5-777,0-8-8,0 10-328,0-5 463,0 7 199,0 0 76,0 7 1024,0-5-412,6 4 592,-4-6-280,4 0-48,-6 0-456,0 0-115,0-6 0,0 2-288,0-5 138,0 5 0,0-4 20,0 3-25,-6 4 1,4-7 59,-3 3 275,4 3-403,-6-4-308,6 6 176,-6 0-229,7 0 232,0 0 1,0 6-101,0 4-75,0 3 1,0 1 69,0 1 1,0 0 26,0-1 1,2-1 238,3-3 1,-2 3 119,7-4 1,-5 0 39,4 0 0,1-5 264,5 0 0,-1-2 28,1-2 0,-1 0-141,1 0 0,-1-2 150,1-2 1,-5 0-107,-1-5 0,-5-1 223,1-5-264,-4 1 1,-1-1-56,0 1 1,0-1-73,0 0 0,-1 1-8,-4-1 0,1 6-72,-5-1 1,1 5 57,-2-5 0,-3 7 2,3-2 0,2 4 63,-2 1-121,1 6 0,-1 0 34,0 4 0,7 3-72,-2-3 1,4 3 35,1 1-92,0 1 1,0 0-59,0-1 0,0 1 86,0-1 0,0-4-290,0 0 0,1-2-136,4 2 224,-3 3 1,11-12 203,-4 4 1,-1-3-14,2-2 0,0 0 78,4 0 0,-4-7 208,0-3 1,-5-3 119,4-1 1,-5-2-144,1-4 0,-4 2 47,-1-6 0,0 5-18,0-6 1,-6 8 96,-4-3 1,-8 9-19,-1 1 1,-6 7-106,6-2 0,-7 3-14,2 2 0,1 12 15,-1 2 0,6 11-137,-1-1 0,2 5 120,3 5 0,6-3-480,3 3 0,5-3 138,5-2 1,4-2-202,11-2 1,2-6 111,8-9 0,5-4-18,4-6 0,-3 0 95,-2 0 0,-3-8 73,-2-6 1,-2-3 112,-2-7 0,-11 0-46,-9-5 0,-3-1-66,-2 1 1,-7 0 51,-3 0 1,-4 6-337,-6 4 1,3 4-32,-8 6 447,7-4 0,-9 37 0,4 2 0</inkml:trace>
  <inkml:trace contextRef="#ctx0" brushRef="#br0" timeOffset="383">991 473 7781,'0'-14'0,"0"-6"933,0 1 1351,0-1-1851,7 6 1,3 6-207,9 3 0,-1 3-67,6 2 0,1 7-106,4 2 0,-5 4 161,0 2 0,-8 0-2,-1-1 0,-2 2-409,-8 4 0,-2-4 104,-8 3 1,-3-1-286,-6 2 0,-1-9 232,0 4 1,1-6-186,-1 1 374,1-4 36,6-6 0,1-1 1,7-4 1,7-8-10,2-6 0,4-7 158,2 1 1,6-2-35,3-2 1,2 4-295,-2 1 1,9 6-276,-4-1 0,3 3-1099,-2 1 1472,-1 7 0,6 14 0,3 11 0</inkml:trace>
  <inkml:trace contextRef="#ctx0" brushRef="#br0" timeOffset="842">2099 677 7781,'7'-21'616,"1"3"76,7-6 1,-6 5-776,1-6 1,-7 8-544,2-3 1,-3 4 1625,-2 1 0,-2 1-415,-3-1 0,-8 2 131,-6 4 1,-7 0-268,2 5 1,1 2-331,-1-3 0,4 5-121,-4 5 1,6 3-164,-1 7 1,4-1-684,5 1 1,4 1 418,6 3 1,0-2-492,0 2 1,6-4 326,4-6 0,10 3 116,4-7 1,10-1 154,5-4 0,3-6 206,2-4 0,-1-4-44,1-6 1,-5-4 108,0-10 0,-2 2 116,2-7 0,-8-5 47,-7-5 1,-8-1 692,-1 2 1,-7 4-377,-8 0 1,-3 12 784,-7 7 1,0 14-507,-9 1 1,-4 7-121,-1 3 1,1 13-200,-1 6 1,1 9-190,-1 6 1,3-2 21,6 7 0,1-5 0,-1 5 1,5-2-236,1 2 1,5 2 90,-1-7 0,5 5-1106,5-5 1,5-5 469,9-5 0,4-6-890,6 1 0,0-4 420,1-5 0,5-4-388,4-6 1416,-3 0 0,51-39 0,-40 15 0,0 0 0</inkml:trace>
  <inkml:trace contextRef="#ctx0" brushRef="#br0" timeOffset="1640">2755 430 7781,'0'-22'0,"5"6"475,0-3 1,0 3 1851,-5 1-1352,0 0-660,-7 7 0,-1 2-159,-6 6 0,-1 6 57,1 4 1,-6 5 164,1 4 0,-2-1-108,1 6 0,4 1-183,-3 4 1,4-5-75,5 0 1,-1-1-314,6 1 1,0-1-264,5-4 1,2-7 326,3 2 0,3-4-305,6 0 1,8-4 173,2-6 0,-2-1-80,3-4 1,-1-5 54,5-9 0,-1 2 68,-4-2 1,-1-4 157,-4-1 0,-3 1 0,4-1 1,-6 1 259,-4-1 1,-2 3-126,-3 6 0,-3 1 695,3-1-505,-4 7 0,-6 8 99,0 10 0,-6 3-29,1 1 0,2 6-107,-1-1 1,4 6-36,-5-6 0,7 5-20,-2-4 1,3-1-65,2-4 0,2-2-159,3-4 0,3 3-203,6-7 1,1-1 138,0-4 1,4-1-170,0-4 1,7-5 83,-1-9 1,-3-4 170,3-6 1,-6-2 23,5-3 0,-4 0-4,4-10 1,-1 2 46,1-11 1,-4 1 170,-11-1 0,3 2 1025,-8 8 1,1 12 68,-5 7-237,0 6 0,-5 11-413,1 7 1,-8 13-449,3 12 0,0 9 14,0 4 1,-1 6-48,-5 5 1,6-4 96,-1 4 1,7-4-1,-2-1 1,3-4-364,2 4 0,0-10 68,0 5 0,7-8-192,2-7 0,11-3 167,4-6 1,4-7-135,1-3 1,2-4-65,3-1 1,-2-1-81,7-4 1,-5-8 223,5-7 1,-7-1 99,2 2 1,-3 1 79,-2-6 1,-6-1-90,-4-4 0,-3 0 379,-1 0 1,-2 0-132,-3 0 0,1 1 430,-6 4 1,0-2-110,-5 6 1,-7 1 15,-2 4 0,0 7-173,0 3 1,-1 4-59,-5 1 1,6 1-189,-1 4 1,0 8 90,-4 7 1,-1 4-86,1-5 1,-1 7 65,0-1 0,2 2-348,4 2 1,-3-4-40,8-1 1,-1-5-152,5 6 0,0-7 87,0 1 1,0-3-182,0-1 0,6-7-153,4-3 1,3-4 183,1-1 1,3-6 192,2-4 0,-3-8 76,4-1 0,-4-5 180,-2 4 0,1 1 259,0 4 0,-6 5 963,1 1-810,0 5 0,4-2 254,1 6 1,-5 6-593,-1 4 0,-4-2 116,5 2 0,-7 5-814,2 4 1,2 0-119,-3-4 0,3 0 775,-2-1 0,9-6 0,9-1 0</inkml:trace>
  <inkml:trace contextRef="#ctx0" brushRef="#br0" timeOffset="1807">3134 182 7781,'7'-16'-36,"3"-4"1,4 9-249,6-4 284,2 4 0,66-4 0,-37 8 0,0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2:06.355"/>
    </inkml:context>
    <inkml:brush xml:id="br0">
      <inkml:brushProperty name="width" value="0.08571" units="cm"/>
      <inkml:brushProperty name="height" value="0.08571" units="cm"/>
    </inkml:brush>
  </inkml:definitions>
  <inkml:trace contextRef="#ctx0" brushRef="#br0">1 88 7853,'0'-8'1966,"0"-5"1,6 12-1521,4-4 1,4 3-300,6 2 0,4-1-524,10-4 0,8 3-849,7-3 1,6-1 1225,-2 1 0,24-13 0,5 2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2:10.196"/>
    </inkml:context>
    <inkml:brush xml:id="br0">
      <inkml:brushProperty name="width" value="0.08571" units="cm"/>
      <inkml:brushProperty name="height" value="0.08571" units="cm"/>
    </inkml:brush>
  </inkml:definitions>
  <inkml:trace contextRef="#ctx0" brushRef="#br0">227 772 7818,'0'-8'420,"0"1"1,0 20 573,0 6 0,-7 9-588,-2 6 0,-4 8-208,-2 7 1,-4 6-432,-1-2 0,-1 6-156,2 4 1,3-10-342,-4 1 0,4-9 166,1-6 0,1-5-1265,-1-10 1829,7-9 0,15-35 0,9-12 0</inkml:trace>
  <inkml:trace contextRef="#ctx0" brushRef="#br0" timeOffset="216">300 713 7818,'14'-27'0,"1"7"877,0-9 1,-1 10-483,1-1 0,4 11 502,1 4 0,5 3-337,0 2 1,-4 2-151,-2 3 0,-4 4-317,-5 11 1,-4-2-172,-6 6 0,-8 0-781,-7 5 0,-1-4 504,-8-1 1,0-1-594,-6 1 0,1 2 382,0-7 0,2 1-86,2-6 1,3-1-187,2-3 838,4 3 0,66-76 0,-13 25 0,1 1 0</inkml:trace>
  <inkml:trace contextRef="#ctx0" brushRef="#br0" timeOffset="1217">752 743 7838,'9'0'114,"1"0"297,-7 0-293,10 0 1,-9 0 310,5 0 0,-4 0 252,5 0-117,-7 0-380,10 0 0,-5-2 4,7-3 0,-6-3 63,1-7 0,-5 1 33,5-1 0,-5 1-33,4-1 0,-5-4-36,0-1 1,-2 1-39,-2 4 34,0 1 0,-2 1-316,-2 3 1,-5 3 34,-5 7 0,-6 7 137,1 3 1,0 9 17,4 5 0,-4 4-21,-1 1 0,2 2-315,9 3 0,2-3 122,7 3 1,0-4-136,0 0 0,13-1 101,7 0 1,5-6-18,5-4 0,4-9 82,0-5 0,6-4 20,-1-1 1,-3-1 91,-2-4 1,-4-3-46,0-7 0,-3-4 318,-3-1 0,-3-4-98,-6 4 0,0-1 69,-1 2 0,-4-4-29,0-6 1,-7 2-117,2 2 0,-4-1 54,-1 7 0,0-5 79,0 4 0,-5 1-143,1 4 0,-3 7 89,2 3-220,4-3 243,-6 6-308,7-4 0,7 11 53,2 0 0,9 4 406,2-4 1,6 7-110,-2-3 1,3 9-127,3 2 0,-6 1-198,0-2 0,-8-1-288,-1 6 0,-2-4 2,-8 4 0,0-5 177,-5 6 1,0-8-178,0 3 1,-5-2-249,0 1 0,-2-4-371,3-1 1,2 1 305,-3-5 0,5-4-159,5-1 0,5-3 377,9-2 1,4-2-7,6-3 1,2-3 491,3-7 1,-4-1-108,4-3 1,2 1 479,-2-6 1,2-1-343,-2-4 0,-5-5 454,0 0 0,-1 0 210,-9 5 0,-1 5 364,-8-1 1,-4 8 204,-6-3-140,0 10-1097,0 4 0,0 8 37,0 2 1,2 5-48,3 5 0,3 6 109,6-1 1,1 7-334,-1-2 1,1-1 17,0 1 0,1-4-72,3 4 1,-7-1-94,2 1 1,-9-3-495,0-6 256,-4-1 1,-7-1 212,-4-3 0,-8-2-449,-1-3 0,-2-4-238,1 4 598,4-3 1,-3-9 159,9-2 1,4-4 50,6-2 0,1 1 103,4-1 1,8-4 102,7-1 0,4-6 545,-5 2 0,7 1-311,-2-1 1,4 6 504,1-1 0,0 2-293,0 3 0,-1 1 240,-4 3 0,-3 4-274,-6 6 0,-2 1-162,-3 4 0,-4 8-111,-6 7 1,-2 4-146,-2-5 1,2 7 9,-3-1 0,4 0 66,1 0 1,0 1-204,0-7 0,1 1 44,4-6 0,3-6 154,7-3 0,1-3 28,3-2 1,2-7 141,4-2 0,1-6-44,-7-5 1,0 3 163,-4-8 0,0 6-277,-1-5 0,-6 1 54,-3-1 1,-5-2-213,-5 6 1,-4 1 72,-11 4 1,2 2-813,-6 4 1,1-3-10,-1 7 0,1 1-1453,4 4 1487,3 6 807,-5 2 0,64 33 0,16 6 0</inkml:trace>
  <inkml:trace contextRef="#ctx0" brushRef="#br0" timeOffset="1508">2778 611 7838,'15'-8'0,"-1"-3"2309,1 6-1650,-7 0 0,0 12-467,-3 2 0,-4 4-15,4 2 1,-5 1 214,-5 4 1,2-4-161,-7 3 1,6-3-66,-6-1 0,5 0-109,-5-1-277,7 1 1,-5-2-665,3-4 497,3 4-3,-4-11 1,12-2 140,4-10 1,8-4-22,1-6 0,6-1 108,-6-3 0,7-4 51,-2 4 0,4-2 79,1 2 0,0-2 165,0 6 0,1 3 658,-1 7 0,-5-1-391,0 6 0,-6 0 84,2 5 0,-6 6-116,-4 4 1,-4 3-1005,-6 2 1,0 1-22,0 3 1,0-3-349,0 4 1,0-4 203,0-1 0,-5-1 800,1 1 0,5-1 0,7 1 0</inkml:trace>
  <inkml:trace contextRef="#ctx0" brushRef="#br0" timeOffset="2176">3492 655 7838,'7'-21'0,"2"-3"0,4-4 1301,2-1 1,0 6-571,-1 4 0,-6 3-130,-3 1 0,-3 5 227,-2 1-488,0 5 1,-7-2-184,-2 6 1,-4 6-124,-2 4 0,0 8 39,1 1 1,-1 6-184,1-6 0,-1 7-514,1-2 1,1-1 275,3 1 0,2-4 127,3 4 1,3-6-307,-3 1-1186,4-2 1071,1-3 0,6-1 118,4-3 0,3-5 201,2-10 1,4-3-24,0-7 0,6-6 261,-6-3 0,1 1-90,-6-1 0,1 1 294,-1-1 1,-4-2-158,0 6 586,-7 1 155,3 11-84,-6 1 0,-1 14-199,-4 3 1,3 3 117,-2 1 0,-3 1-63,2-1 1,0 1-106,5-1 0,0-4-351,0 0 0,0-5-151,0 4 1,7-5-195,3 1 0,4-4 94,6-1 0,4-1-136,10-4 1,1-3-372,4-7 0,3-6 272,-3-3 0,-1-4-263,0-1 0,-7-7 730,-2-3 0,-1-4 0,-9-6 0,1 2-141,-6-6 1,-1 11-28,-3-2 1,1 11 584,-6 4 0,0 7 1506,-5 7-1260,0 7 0,0 8-199,0 10 1,-1 9 124,-4 5 1,3 4-201,-3 1 1,-1 5 39,1 0 1,-2 8-84,2 2 1,2-2-126,-6 2 0,5 0-234,-1-6 1,2 0-290,-2 1 0,4-9-484,-4 0 1,3-8 420,2-7 0,7-6-39,2 1 1,4-8 52,2-2 1,6-7-636,3-7 0,-1-7 275,1-4 1,-1 3 222,1-3 0,2 1 488,-6-5 0,-1 5 0,-4-1 0,-6 8 144,1-3 1,-7 9 345,2 1 505,-3 7 1,-2-2-420,0 10 1,-2 3-115,-3 7 1,-1-1-41,-4 1 1,-1 1-954,6 3 0,-5-7 531,5 2 0,20-2 0,9 2 0</inkml:trace>
  <inkml:trace contextRef="#ctx0" brushRef="#br0" timeOffset="2290">4527 232 7838,'-14'0'-347,"6"0"0,1 0 0</inkml:trace>
  <inkml:trace contextRef="#ctx0" brushRef="#br0" timeOffset="2717">4571 363 7838,'5'-14'177,"0"-1"1,1 6-119,-1-1 0,-2 2 1261,7-2-855,0-3 1,4 10 125,1-7 1,-5 7-80,-1-2 1,-4 3 423,5 2-662,-7 0-99,4 0 1,-9 7-85,-3 3 0,2-1 128,-7 6 1,2-4-162,-2 9 1,-1-2-37,6 1 1,0-1-224,5 6 0,2-1 90,3 1 1,5 4-63,9-4 0,4-1 177,6 1 1,0-6 49,0 1 1,-6 1-397,-4-6 233,-9 4 0,-7-16-166,-13 2 1,-11-2 88,-13-2 0,-4-6-271,4-4 0,1-1-166,9 1 1,3-3-1298,6 3 1251,7-3 669,2-1 0,83-7 0,21-2 0</inkml:trace>
  <inkml:trace contextRef="#ctx0" brushRef="#br0" timeOffset="3233">4950 509 7838,'15'-6'0,"1"-2"1395,3-7-924,-3 1 1,6-1-139,-8 0 1,1-1-115,-1-3 0,1 3 90,-1-4 0,1-1-90,0 2 0,-6-1 340,1 6-298,-7-1-267,4 0 1,-9 7 102,-3 3 0,-3 5-124,-6 5 0,-1 3 86,0 7 0,1 4 52,-1 1 0,1 6-388,-1-2 1,5 4 155,1 1 1,5 0-371,0 0 0,2-5 75,2 1 1,2-6-91,2 5 1,11-6 97,9 2 1,5-6-56,5-4 1,5-4 112,10-6 1,-2 0 129,6 0 1,-6-6 265,2-4 1,-4-4 39,-1-6 1,-7 2 58,-3-6 0,-3 5 77,-2-6 0,-6 6 273,-4-5 0,-9 6-101,-5-2 0,-3 9 208,-2 1 0,-7 7-187,-3-2 0,-4 4-65,-6 1 1,2 4-238,-6 1 0,5 7 119,-6-3 1,8 4-338,-3 2 0,4-2 39,1-3 0,2 3-90,4-4 0,-3-1-772,8 2 687,-1-7 0,11 4-637,4-7 0,11 0 386,8 0 0,2-7-152,8-2 0,0-12 223,4-9 0,-4-5 421,0-9 0,-8-6 0,-2-4 0,-3-2 0,-11-3 0,1 12 261,-11 4 0,-7 15 419,-8 4 1,-3 13 1738,-1 6 0,-1 6-1168,1 9 1,-1 8-338,0 16 1,1 5-408,-1 9 0,1 4-614,-1 6 0,1 1-237,-1-1 0,2 2 344,3 3 0,12-4 0,3 7 0,3 7 0,0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35:26.371"/>
    </inkml:context>
    <inkml:brush xml:id="br0">
      <inkml:brushProperty name="width" value="0.11429" units="cm"/>
      <inkml:brushProperty name="height" value="0.11429" units="cm"/>
    </inkml:brush>
  </inkml:definitions>
  <inkml:trace contextRef="#ctx0" brushRef="#br0">1045 365 11215,'-10'-10'-712,"2"1"485,-4-2 1,2 0-5,-2-1 1,-2-1 58,0 2 0,0 1 207,-2 3 0,1 1 0,-1 4 0,-4 0-81,-2 2 1,0 3 133,-4 1 1,-2 3-59,-4 3 1,-5 3 64,-3 3 0,0 3 25,-2-1 0,1 2-35,-1 1 0,-3 0 142,-1 0 0,-1 3-148,1 1 1,-1 3 94,3 2 0,1 0-143,4 4 0,5-3-148,6 4 0,7-5-1,5 0 0,6-2-234,4 0 0,4-3 11,2-2 0,3-5-249,4-2 1,3-1-15,2-1 600,-2-3 0,15-11 0,1-4 0</inkml:trace>
  <inkml:trace contextRef="#ctx0" brushRef="#br0" timeOffset="774">1018 309 9841,'-17'-10'-239,"-1"0"-489,-3-1 0,0 1 380,-2 3 1,-2 1 370,-3 1 1,-3 3 27,-4 4 0,-3 2 5,-3 3 1,2 3-10,2 1 0,1 5-21,-1 3 1,-1 1 89,-4 1 1,3 2 1,0 3 1,3 2 109,-1 2 0,-1 2-173,1 5 1,0 2 103,2 5 1,4-1-99,1 3 1,1 1-11,2 4 1,5-4-41,4 1 0,5-1-36,4-1 0,2-1 3,3-1 0,1-4-143,6 2 1,4-6-36,7 1 0,4-1 111,5-2 1,2-4-6,5-3 0,3-1 84,7-1 1,3 1 9,8-3 0,1 1 60,3-4 0,8-1 128,4-1 1,6-2-338,11 0 0,1-2 278,10 0 0,2-3-34,-46-6 0,0-1 0,2 0 0,1 0-49,1 0 1,1-1-1,-2-1 1,-1 0 53,2 1 1,-1-1-1,-1-1 1,-1 0-55,0 2 1,0-1 0,1-1 0,0 0 13,1 2 1,0-1 0,43 0-14,0 0 0,-4-4 6,0-3 0,0-2-132,-1-2 1,-4 0 138,-1-2 1,-2 1-17,-2-4 0,-1 1-141,1-6 0,-8 3-232,1-2 0,-6-2 159,-5-3 1,-3-1 103,-7-4 1,-9 3 97,-4-1 1,-8 1 155,-4-3 1,-5 0-146,-2-2 0,-4-4 87,-3-3 1,-5-4 317,-1 0 1,-6-5-278,-2-5 1,-2 1-147,-2-6 0,-5-1-84,-4-5 0,-9-4-179,-3 0 1,-7 2-8,-7 2 0,-8 7 11,-8-1 1,-9 5 172,-5 1 1,-3 4-7,-6 5 0,-2 2-305,-8 5 0,-3 2 366,41 17 1,-1 0 0,-46-10-47,44 13 0,0 1 0,-1 1 0,-1 1 55,-1 1 1,-1 0 0,-2 2 0,0 0 14,-5 1 1,1 1 0,3 2 0,0 0 69,-1 2 1,0 0 0,1 3 0,1 2 0,0 2 1,1 2 0,1 1 0,1 2-17,1 2 0,0 2 0,5-1 0,1 2 103,0 1 0,0 1 0,-40 26-182,1 5 1,5 8 96,40-27 1,1 0-92,-32 32 0,0 3 0,7-1 0,-1 1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2:08.055"/>
    </inkml:context>
    <inkml:brush xml:id="br0">
      <inkml:brushProperty name="width" value="0.08571" units="cm"/>
      <inkml:brushProperty name="height" value="0.08571" units="cm"/>
    </inkml:brush>
  </inkml:definitions>
  <inkml:trace contextRef="#ctx0" brushRef="#br0">147 480 7772,'0'-21'30,"0"-3"0,0 1 322,0-1 1,0 11 1419,0-2-1340,0 10 1,-2-1-45,-3 6 0,3 13 25,-2 6 0,-5 7-146,0 3 0,1 7-649,-2 3 1,2-4 296,-2-1 1,-3-3-781,3-2 0,2 0 175,-1 1 0,4-6-290,-5 0 0,7-11-67,-2 2 1047,-3-10 0,6-1 0,-3-8 0,4-11 0,1-9 0,0-5 0,0-5 0,0-4 0,0-5 0,5-1 0,-1 0 0,8-6 57,-2-4 1,2-2 225,3-3 0,4 1 247,1 0 1,6 8 480,-2 6 0,9 8-151,1 12 1,4 9-378,-4 10 1,7 12-34,-2 8 1,-4 7-173,-1 12 0,-4 10 126,-6 9 0,-5 7-111,-9 8 0,-3-4-186,-7 8 0,-9-2-214,-5 3 1,-14-5-101,-11 0 0,-1-15-796,1-4 0,-1-10 499,6-10 0,1-5-857,9 1 1,3-14-173,6-1 1533,7-7 0,16-3 0</inkml:trace>
  <inkml:trace contextRef="#ctx0" brushRef="#br0" timeOffset="283">613 509 7825,'28'-21'0,"-9"6"0,10 1 0,-3 6 430,3 8 0,0 6 521,1 4 0,-9 5-606,-7 4 0,-1-1 25,-8 6 1,0-4-138,-5 4 0,-5-1-153,0 1 1,-6-2-334,1-2 0,-3-4 111,-1 4 1,-1-11-148,0-4 0,1 2 44,-1-3 0,7 0 5,3-9 1,4 0 49,1-10 0,0 2-109,0-11 0,6 0 287,4-5 0,8 0-77,1-1 1,5 1 292,-4 0 1,6 0-105,-2 0 0,-1 6 53,1 4 1,0-1-265,5 6 1,1-4-280,-1 8 1,0 4 98,0 1 0,-5 3-559,1 2 850,-8 0 0,11 33 0,-5 7 0</inkml:trace>
  <inkml:trace contextRef="#ctx0" brushRef="#br0" timeOffset="1041">1546 524 7825,'2'-15'0,"2"1"0,-2-1 0,3 0 0,1 1 1071,-1-1 0,0 1-245,-5-1 0,0 5-56,0 1 0,-6 1-332,-4-2 0,-3 3-184,-2 7 0,-1 0-140,-3 0 0,3 7 69,-4 3 1,4 2-106,1 3 1,1 4 92,-1 1 1,2 4-492,4-4 1,2 4-135,7-5 0,0 6-271,0-6 1,2-1 356,3-8 0,7-4 2,8-6 1,6 0-253,-2 0 1,-1-6 180,1-4 0,0-8 75,6-1 1,-3-6 143,-3 6 0,2-5 76,-6 4 0,-6-4 82,-4 4 1,-7 1 350,2 4-12,-3 1 105,-2 6 0,-5 3 90,0 10 0,-5 3-191,5 6 0,1 1-228,4 0 1,0 1-32,0 3 1,1-3-238,4 4 1,3-6 141,7-4 0,1 2 2,3-8 0,-1 1 1,7-5 1,4-6-21,5-4 1,6-9-104,-1-6 0,3-9 85,2-5 0,3 2 227,-3-2 1,3 0-96,-9-4 1,-8 12 1371,-6 7-898,-13 12 0,-6 9-9,-10 13 1,-4 14-141,-11 20 1,-3 6-11,-6 8 1,5 7-391,0 3 1,1-1 95,-1 1 0,1-5-274,4 5 1,2 0 146,-2 5 0,9-9-671,5-5 1,4-9 218,1-11 0,13-12 15,6-12 0,7-9 237,3-10 0,7-11 259,3-9 0,-2-10-120,2-5 0,-13-3-17,-2-2 0,-8-1-77,-6-4 0,-4 2 117,-6-6 0,0 7 194,0 3 0,-11 0 25,-3 9 0,-11 0 2,1 5 1,1 7-117,-1 2 1,6 6 190,-1 4-44,3-3-79,7 5 1,5 0-221,8 3 1,6-3 43,10-2 1,9 2-78,10-2 0,4-4 145,6-6 0,0-1 36,9 2 1,-8-2 342,8-4 0,-11 9 597,-3 6 0,-7 7 485,-8-2 0,-12 10-699,-8 5 0,-5 9-129,-4 6 0,-7 4-180,-3 5 1,2 1-260,-1 4 1,-1-1-231,-5-4 0,1-2-384,-1 7 1,1-8-971,-1-2 0,0 0 666,1-5 1,-1-3-809,1-1 1,-1-6 1584,1-4 0,5-29 0,3-14 0</inkml:trace>
  <inkml:trace contextRef="#ctx0" brushRef="#br0" timeOffset="1157">2523 509 7825,'16'-13'1095,"3"3"0,-1-1-602,6 6 0,1 0 294,4 5 1,0 0-285,0 0 0,-6 0-1621,-4 0 532,-9 0 1,-5 0 585,-10 0 0,-35 0 0,-16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2:18.572"/>
    </inkml:context>
    <inkml:brush xml:id="br0">
      <inkml:brushProperty name="width" value="0.08571" units="cm"/>
      <inkml:brushProperty name="height" value="0.08571" units="cm"/>
    </inkml:brush>
  </inkml:definitions>
  <inkml:trace contextRef="#ctx0" brushRef="#br0">132 546 7784,'8'-21'724,"3"5"-543,-6-4 0,0 4 1656,-5 1-1257,0 7 0,-7 2-173,-2 6 0,-4 1-265,-2 4 1,-1 8-205,-3 7 1,2 4 96,-2-5 1,3 7 177,1-1 1,7 2-581,3 2 0,4-1 248,1-4 0,0 2-652,0-6 1,11-1 247,3-4 0,11-3 102,-1-2 0,4-5 52,1-10 1,6-3 124,4-6 1,3-8-98,2-2 0,0-5 83,0-5 1,1-5-34,3-9 1,-2 1 290,2-7 0,-7-4-118,-2-5 1,-7-5 239,2 4 0,-11 3 104,-9 7 0,-5 16 354,-9 8 0,-7 16 711,-3-1 0,-3 12-380,-1 3 0,-6 8-406,1 12 1,-7-1-54,2 10 1,3-1-116,1 11 1,2-1-41,-1 6 0,6 2-42,-6 2 1,10-7 82,-5 2 1,9-2-265,0 3 0,4-1-174,1 1 0,6-7-336,4-3 1,3-9 270,1-6 1,1-3-36,-1-1 1,1-7 19,0-3 1,4-5-99,1-5 1,1-3-83,-2-7 0,-3-1-41,4-3 1,1 1 35,-2-7 1,1 1-46,-6-5 1,4 0 344,-3 0 1,2 6-91,-7 4 1,-3 2 1529,-3 3-835,5-1-65,-8 7 1,4 2-45,-10 6 1,2 8 100,-7 6 1,5 1-245,-4 4 0,4 2-268,-5-1 0,7 4-654,-2-4 1,3-1 394,2-4 0,0-1-2482,0 1 1923,0-1 0,7-1 798,2-3 0,56-42 0,15-17 0</inkml:trace>
  <inkml:trace contextRef="#ctx0" brushRef="#br0" timeOffset="115">1021 342 7784,'0'-15'2,"0"5"-1,0 1-1134,0-1 1133,6 2 0,15 40 0,10 17 0</inkml:trace>
  <inkml:trace contextRef="#ctx0" brushRef="#br0" timeOffset="600">1167 575 7793,'6'-15'0,"-3"-4"211,7 0 0,-7-2 357,2 1 0,2 4 26,-2-4 0,-1 4 174,-4 2-24,0-1-232,-6 1-140,-2 5 0,-7 3-105,1 6 0,-1 6-110,1 4 0,4 8-82,0 1 0,2 2-175,-2-1 0,-1-4-77,6 4 0,0 1-325,5-2 1,0 0-934,0-4 559,0 0 400,0-1 0,7-1 46,2-3 0,4-4-134,2-6 0,0 0 224,-1 0 0,1-6 176,-1-4 0,6-3 6,-1-1 1,5-1 115,-4 0 0,6-4 459,-2 0 1,-3 1-281,-1 8 1,-4-1 969,-2 6 0,-1-2 143,-3 2-602,3 4 1,-11 1-196,3 10 0,1 4-109,-1 6 1,0-4-175,-5 3 0,0-3-89,0-1 0,0 4 175,0 1-261,0-1-122,0-4 1,-5-5 27,0-1 12,0-5 0,7 0-298,3-8 1,-2 0-427,7-5 0,-1-1 164,6-5 1,-1 1-367,1-1 0,-5 5 355,-1 1 0,1 1 268,5-2 0,-6-1 390,1 6 0,-7-2 0,2 2 0,3-3 0,0-6 0</inkml:trace>
  <inkml:trace contextRef="#ctx0" brushRef="#br0" timeOffset="974">1954 152 7793,'0'-14'1657,"6"6"-1178,-4 1 0,4 14-60,-6 2 0,0 11 127,0 4 0,-1 0-100,-4 5 0,2-3-115,-7 8 1,5 2-230,-5-2 1,7 5 74,-2-5 1,-1 0-127,1-5 0,0 0-18,5 0 1,-5-1-146,0-4 0,1-3-68,4-6 0,0-5-294,0-1 1,-5-4-773,0 5 888,0-7 1,7 4-401,3-7 0,3 0 271,6 0 0,2 0-179,4 0 0,-2 0 205,6 0 1,-1-5 460,1 0 0,3-26 0,-4-1 0</inkml:trace>
  <inkml:trace contextRef="#ctx0" brushRef="#br0" timeOffset="1400">1866 517 7798,'0'-10'1072,"0"0"1,0 5-878,0-4-40,0 5 1,7-7-390,3 6 1,7-1 179,3 1 1,6 3-438,-2-3 0,9 2 255,1-2 0,4 4-19,-4-4 0,2 3 116,-2 2 1,-2-1 33,7-4 1,-8 3 110,-2-3 1,-1 2 275,-9-2 1,1 4 535,-6-4-361,1 3 306,-7-4 1,-3 4-320,-10-3 1,-3 5-218,-7 5 1,-4-2-18,-1 7 0,3 0-13,7 4 1,-1 1 20,6-1 1,1 3-4,9 2 0,8 2 158,7 3 0,10 4-133,0-4 0,2 4 3,-3 1 0,-1-5-210,-4 0 0,-5-11-238,-9 2 0,-7-10 74,-12 0 0,-8-4-153,-12-1 1,-6-1-826,-4-4 0,3 2 507,2-7 0,3 2-811,2-2 1,11 2 1412,4 3 0,35-9 0,5-9 0</inkml:trace>
  <inkml:trace contextRef="#ctx0" brushRef="#br0" timeOffset="1540">2610 517 7798,'2'-13'2528,"2"3"-2077,-2 4-103,4-1 0,-6 5-588,0-4-847,0-1 1087,0 6 0,-25 1 0,-8 8 0</inkml:trace>
  <inkml:trace contextRef="#ctx0" brushRef="#br0" timeOffset="2183">1546 633 7798,'0'-8'-111,"0"2"926,0 6 91,0-7 90,0 6 59,0-6-687,0 1 1,1 4 219,4-3-373,-3-3 0,11 0 104,-3-7 1,-2 6-28,1-1 1,1 0 116,5-4 0,-1 4 166,1 0-326,-1 7 0,1-3-173,0 6 33,-7 0 0,3 8-612,-6 6 1,1 7 316,-1 8 0,-2 1 186,7-1 0,0 45 0,4 12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2:17.380"/>
    </inkml:context>
    <inkml:brush xml:id="br0">
      <inkml:brushProperty name="width" value="0.08571" units="cm"/>
      <inkml:brushProperty name="height" value="0.08571" units="cm"/>
    </inkml:brush>
  </inkml:definitions>
  <inkml:trace contextRef="#ctx0" brushRef="#br0">290 57 7814,'7'-14'1,"-6"-1"2852,4 1-2067,3 6 0,-6 3-812,3 10 0,-3 9 59,-2 10 0,0 4 184,0 1 0,-9 7 49,-5 3 1,-2 4-1,-9 6 1,1-2-120,-5 6 0,-5 3-106,0 7 1,0-2-294,5 7 0,3-11 160,6 1 1,3-11-314,12-3 1,1-7 182,9-8 1,3-11-224,7-3 1,6-10 50,3-1 0,6-4 17,4-4 1,-2-4 107,7-7 1,-7-1 105,2-4 1,-5 2 224,-4-6 1,-4 0-66,-7-5 1,-1-2-14,-3-3 0,-4 2 45,-6-7 0,0 6 129,0-1 0,-6-1 26,-4 1 0,-8 4 166,-1 6 1,-5 2-242,4-3 1,-4 6-30,5 9 1,4-1-567,5 6 225,7 0-278,-3 5 0,12 0 190,4 0 1,8 5 43,1 0 1,7 0 96,-2-5 0,-1 0 266,1 0 1,0 0 360,6 0 0,-3 0-257,-3 0 1,4-2 336,-4-3 1,2 2-202,-2-7 0,2 0 223,-6-4 0,1 4-81,-2 0 0,-7 1 8,2-6 0,-7 1-121,2-1 1,-5 5 222,1 1-524,-4 5 0,-2-7 127,-4 6 1,-3 0-380,-7 5 1,-4 0 188,-1 0 0,1 0-202,4 0 1,1 2 128,-1 3 0,2-2-116,3 7 5,-3-1 1,7 6-83,-4 0 0,4-6-358,6 1-134,0 0-709,0 4 1020,0 1 1,6-5-124,4-1 1,-2-4 210,2 5 0,-1-7 396,6 2 0,12 3 0,4 0 0</inkml:trace>
  <inkml:trace contextRef="#ctx0" brushRef="#br0" timeOffset="367">844 305 7815,'5'-14'0,"0"-1"0,6 5 844,-1 1 1,3 4-322,2-5 1,-1 7 306,1-2 1,1 3-275,3 2 0,-1 2-70,7 3 0,-8-2-176,3 7 1,-2 0 24,1 4 1,-8-1-693,4-3 0,-10 3 287,0-4 0,-4 4-335,-1 2 1,-6 0 251,-4-1 0,-3-4-305,-1 0 1,-1-7-252,0 2 154,7-4 380,-5-1 1,12-1 64,-4-4 1,3-3 195,2-7 1,8 1-10,7-1 1,1-4-564,8-1 1,1-6 167,4 2 1,7 1 317,2-1 0,20 3 0,11-2 0,5-4 0,1 1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2:14.970"/>
    </inkml:context>
    <inkml:brush xml:id="br0">
      <inkml:brushProperty name="width" value="0.08571" units="cm"/>
      <inkml:brushProperty name="height" value="0.08571" units="cm"/>
    </inkml:brush>
  </inkml:definitions>
  <inkml:trace contextRef="#ctx0" brushRef="#br0">45 788 7803,'8'-15'0,"0"6"182,-3-1 63,3 0 0,6-4 461,1-1 0,-1 0-244,1 1 1,5-1-66,-1 1 1,0-3-138,-4-2 0,4-2-110,1-3 1,4-4 19,-4 4 1,-1 1-90,-4-1 1,-2 6 264,-4-1-293,-2 2 1,-11 9-124,-5 3 1,-7 7 46,-14 8 1,-4 6-32,0 13 0,-6 0 85,1 0 1,5 5 76,5 0 0,1 2-83,9-2 1,1-3-12,8 3 0,4-3-204,6-2 1,6-7-346,4-2 0,14-5-495,6-6 1,8-2 437,1-7 1,3-2-1035,2-3 1626,0-3 0,-4-21 0,2-8 0,5-3 0,-1 0 0</inkml:trace>
  <inkml:trace contextRef="#ctx0" brushRef="#br0" timeOffset="450">613 584 7803,'15'-15'895,"-7"7"0,-2 8-302,-6 10 1,0 3-283,0 1 1,0 6-33,0-1 1,-5 1-75,1-6 1,-6 2-68,5 4 0,-1-9-104,1 4 1,3-4-49,-3 4-365,4-7-9,-6 5 16,5-12 0,-2 4 72,8-10 1,5-4-180,5-11 1,6-2 127,-1-8 0,7 4 85,-2-3 0,-1 5 200,1-5 1,-1 0-104,1 4 0,-3 4 889,-6 2 1,-2 8 562,-4 1 406,4 7-1196,-11-4 0,5 14-15,-7 2 1,-5 6-398,0 4 1,-7-2 69,3 2 1,1 2-219,-2-2 0,5 1 138,-5-6-409,7 1-216,-3 0 76,6-1 0,1-6 133,4-3 1,3-5-137,7-5 1,4-3 86,1-6 1,6-3 52,-2-2 0,2 3 504,-2-4 1,2-1-131,-7 2 0,6 1 675,-6 8 0,-4-1 278,-6 6 78,1 0-691,-2 5 0,-1 2 40,-7 3 0,0-2-408,0 7 1,0-1 68,0 6 1,-5 1-940,0 4 0,0-4 424,5 3 1,0-3 440,0-1 0,26 6 0,7 2 0</inkml:trace>
  <inkml:trace contextRef="#ctx0" brushRef="#br0" timeOffset="992">1575 511 7803,'0'-15'0,"0"-4"1111,0-1-833,0 1 0,-1 6 725,-4 3 0,-3 4-434,-7 6 1,-1 1-122,-4 4 0,3-1-107,-8 5 1,8 6 58,-3 4 0,-1 2-262,2-1 1,-1 1-116,6 3 1,4 2-374,0-7 0,7 3 278,-2-3 0,-1-8-178,1 4 1,1-5 75,9-1 0,-1-2-375,5-7 1,6 0-41,4 0 1,7-5-161,-1 0 0,-3-11 318,2 1 1,-1-7 43,1 2 1,2-1 383,-6 2 1,-1 1-86,-4-6 0,-2 6 526,-3-2 1,-2 9-170,-4 1 325,-2 1-219,5 0 1,-7 5 160,0 8 0,0 5-160,0 5 0,-5 1 5,0-1 0,0 1-205,5-1 1,0 6-458,0-1-275,0 1 0,6-6 322,4 1 1,3-7-346,2-3 0,-1 1 146,1-1 0,-1 0-7,1-5 0,0-6 25,-1-4 0,1-3 142,-1-2 0,1-1 247,-1-3 0,-4 1-126,0-6 0,-5 1 557,5-1 0,-6 1-102,6 3 1913,-7 4-672,4 2-843,-7 7 0,0 14-330,0 2 0,0 6-191,0 4 0,0-1-315,0 7 1,-2-8 174,-3 3 1,4-4-1074,-4-1 1,3-1-73,2 1 1105,0-1 0,13-38 0,3-10 0</inkml:trace>
  <inkml:trace contextRef="#ctx0" brushRef="#br0" timeOffset="1125">1969 234 7803,'0'-15'0,"5"-4"-79,0-1-43,6 1 1,-8 6-182,7 3-13,-7 4-30,4 6 0,-7 6 346,0 4 0,-20 48 0,-4 14 0</inkml:trace>
  <inkml:trace contextRef="#ctx0" brushRef="#br0" timeOffset="1417">1911 613 7803,'14'-7'0,"-4"4"-168,0-7 1,1 1-312,8-6 0,-2 1 513,2-1 0,-3-4 469,-1-1 0,1-6-12,3 2 1,-1-8-205,6-3 1,-6-5-13,2 1 1,-2-3-103,1-2 0,-8 1 4,4-1 1,-5 8 127,-1 7 0,-2 1 822,-7 9-201,0 6 16,0 7-744,-7 19 0,1 3 17,-4 13 1,-3 0-32,3 0 0,-2 7 31,-3 3 1,5 1-332,0-1 1,7 3-28,-2-3 1,-1 3-219,1 2 1,0-7-150,5-3 0,0-3-532,0-2 1,7-1 336,2-4 1,4-5-182,2-9 0,4-3 886,1-7 0,32-33 0,3-7 0</inkml:trace>
  <inkml:trace contextRef="#ctx0" brushRef="#br0" timeOffset="1658">2450 394 7803,'0'-16'0,"0"-3"0,5 2 844,0-2 1,-1 8 386,-4 1-165,0 7-342,0-4-468,0 7 1,0 7-63,0 2 0,-4 4 22,-1 2 0,0 4-225,5 1 0,2 6 89,2-2 1,0 4-101,5 1 1,1-2 11,5-2 1,-1 2-24,1-3 1,-7-1 56,-3 1 1,-4-6-65,-1 2 0,-3-6-404,-7-4 0,-14 1 224,-20-6 0,-3 0-259,-11-5 0,3-5 5,-8 0 472,9 0 0,50-34 0,17-9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2:26.363"/>
    </inkml:context>
    <inkml:brush xml:id="br0">
      <inkml:brushProperty name="width" value="0.08571" units="cm"/>
      <inkml:brushProperty name="height" value="0.08571" units="cm"/>
    </inkml:brush>
  </inkml:definitions>
  <inkml:trace contextRef="#ctx0" brushRef="#br0">510 509 7748,'0'-16'0,"0"-2"0,0-3 0,0-2 0,0 6 860,0-3 1,-5 4-339,0 1 1,-7 6-161,3-1 1,1 2-139,-2-2 0,-5 4 84,-4 6 0,-2 0-127,1 0 1,3 6 23,-8 4 0,9 3-76,2 1 0,1 7 83,8 4 1,0 2-180,5 2 1,6 1 11,4-1 1,10 0-63,4 0 1,-2 0-71,3 0 0,-3-1 107,3-4 0,1 2-200,-7-6 1,1-1 61,-6-4 0,-6-1-143,-3 1 1,-5-1 90,-5 1 1,-9-5-103,-11-1 1,-7-5-21,-2 0 0,-2-2-105,2-2 1,8 0 192,-3 0 0,11-11 50,4-4 1,6-9 220,8 0 0,1-9-57,4-1 1,10-5-108,9 5 0,4-1 66,1 1 0,0 4 336,0 1 1,5 2-281,0 7 1,0-4-324,-5 5 0,-1 1-48,-4 8 0,2 4-343,-7 6 1,-4 0-626,-5 0 1314,-7 0 0,3 0 0,1-7 0,1-1 0</inkml:trace>
  <inkml:trace contextRef="#ctx0" brushRef="#br0" timeOffset="273">743 116 7763,'-15'-23'0,"1"-3"559,-1 7 1,-6-1-149,-3 6 1,-1 5-25,-4 5 0,-3 8-153,-12 6 1,-6 11-46,-4 8 1,-2 9 63,-3 10 1,3 6-155,2 9 0,-1 5 284,7 10 1,7-2-69,12 6 0,13-4 19,11 5 0,13-7-123,11 2 1,17-18-604,18-12 1,15-17 150,9-17 1,13-7-216,6-12 1,-3-16 79,-2-13 0,-4-13 353,-6-6 1,-9-6 256,-10-4 0,-22 3-183,-12-3 0,-11-2-71,-9 2 0,-5-8 148,-14-2 1,-6 11-581,-13-1 1,-2 13 74,-3 1 0,-3 12 2,-7 8 1,5 8-165,0 11 0,-5 5 539,-4 10 0,-2 5 0,1 9 0,-5 6 0,-2 2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2:29.388"/>
    </inkml:context>
    <inkml:brush xml:id="br0">
      <inkml:brushProperty name="width" value="0.08571" units="cm"/>
      <inkml:brushProperty name="height" value="0.08571" units="cm"/>
    </inkml:brush>
  </inkml:definitions>
  <inkml:trace contextRef="#ctx0" brushRef="#br0">391 0 7818,'-15'0'594,"4"0"169,-4 0 1,2 13-75,-11 7 0,0 12 180,-5 7 0,-7 16-74,-3 8 1,2 7-600,-2 3 1,7 1 352,-2 4 1,11-7-164,8 7 0,11-15-1243,13 0 0,14-6-131,16-13 1,16 1 987,8-11 0,26-13 0,8-8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2:28.086"/>
    </inkml:context>
    <inkml:brush xml:id="br0">
      <inkml:brushProperty name="width" value="0.08571" units="cm"/>
      <inkml:brushProperty name="height" value="0.08571" units="cm"/>
    </inkml:brush>
  </inkml:definitions>
  <inkml:trace contextRef="#ctx0" brushRef="#br0">175 386 7803,'0'-15'0,"0"1"665,0-1 0,0 10-257,0 10 1,0 11 27,0 18 0,0 4-196,0 5 1,-6 1-245,-4 0 1,-3 4 72,-1 1 0,-1 1-94,0-1 0,1-4-37,-1 4 0,6-9-291,-1-1 1,0-7-310,-4 2 0,5-9-99,5-6 177,2-9 1,0-4 177,-2-6 1,2-6 147,-3-4 0,3-9 241,2-6 1,0-4-22,0-5 1,5-3 59,0-7 0,5-6-98,-5-3 1,6-4 455,-1-1 0,3-1-210,1 1 1,7 0 516,4-1 0,2 6-285,2-1 1,1 9 216,-1 1 1,5 9-177,0 10 1,0 9-232,-5 7 1,-8 7-161,-6 2 0,-7 8-215,-8 11 1,-10 9-17,-10 6 1,-4 7 92,-15-3 1,0 5-406,-4 0 0,1-4 186,3 0 1,3-7-33,7 2 1,6-9-292,4-6-68,9-3 579,4-8 0,12-1 222,4-7 0,8-5 437,1 0 0,0-5-315,-4 6 0,1-1 147,4 5 1,-2 6 23,6 4 0,-5 3 166,6 1 1,-3 8-305,3 2 1,2 3-255,-3 3 0,5 4-150,6 0 0,-3 0-495,7-5 0,0 0 9,4 0 1,3-6 629,2-4 0,43-29 0,-38 2 0,1-1 0</inkml:trace>
  <inkml:trace contextRef="#ctx0" brushRef="#br0" timeOffset="384">1196 342 7818,'8'-14'14,"-2"-1"-47,-6 7 1,0 14 451,0 14 1,-6 7-211,-4 7 1,-8-1 539,-1 6 1,-2-5-259,1 4 1,3-4-47,-8 5 0,8-5-240,-3 5 0,4-11-123,1 1 1,1-10-358,-1 1 304,1-10 1,5-6-334,5-8 1,2-6 139,2-10 0,2-4-518,2-10 1,6-3 236,10-7 0,-3-6 92,8-4 1,-6-4 122,5-5 0,1 3 83,4-3 1,5 8 114,0 1 1,0 11 237,-5 4 1,-1 11 932,-4 18 1,2 4-290,-7 6 1,1 13-129,-6 6 1,-1 14-373,-3 6 0,-2 8-294,-3 1 1,-3 6-57,2-6 1,-8 6-271,-6-6 0,-1 2-783,1-1 0,-3-4 490,3 4 0,-3-8-291,-1-3 0,4-5 854,0 1 0,-13-16 0,-7-5 0</inkml:trace>
  <inkml:trace contextRef="#ctx0" brushRef="#br0" timeOffset="534">933 707 7818,'0'-28'359,"0"4"0,2 1 448,3 4 1,3 7-673,7-2 1,7 7-213,7-3 0,4 7-305,11-2 0,-4 2 90,9-2 1,-4 4-379,-1-4 1,1-2 214,4 2 0,-10 1 455,-1 4 0,-5 0 0,-4 0 0</inkml:trace>
  <inkml:trace contextRef="#ctx0" brushRef="#br0" timeOffset="952">2173 51 7818,'0'-15'502,"0"0"0,-2 6-251,-3-1 0,0 8-69,-9 2 0,1 8 28,-12 12 1,-1 9 204,-8 10 1,4 3-75,-4 2 0,3 1 174,2 4 0,0-2-387,-1 6 0,8-6 86,2 2 0,11-10-505,4-5 1,5-4 233,5-1 1,4-11-442,11-3 0,4-10 48,10 0 0,-2-5-192,7-5 1,-8 1 163,-2-5 0,-1-1 2,-9-5 1,5 1 218,-4-1 1,-7 1 38,-8-1 1,-4 1 126,-1-1 1,0 0-85,0 1 0,-5-1 537,1 1 0,-13-1 88,3 1 1,-2 4 1049,6 0-499,-3 7 400,5-10-694,0 11-637,8-4 0,13 12 48,6 4 1,2 5 65,-1 4 0,-4-3-179,3 4 1,-2 2-144,-3 3 0,-1-1-211,-3 5 0,-4-3-135,-6 8 1,0-3-1152,0-2 1635,-6 0 0,-2 13 0,-7 4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2:30.654"/>
    </inkml:context>
    <inkml:brush xml:id="br0">
      <inkml:brushProperty name="width" value="0.08571" units="cm"/>
      <inkml:brushProperty name="height" value="0.08571" units="cm"/>
    </inkml:brush>
  </inkml:definitions>
  <inkml:trace contextRef="#ctx0" brushRef="#br0">242 363 8975,'0'28'493,"-1"-1"-388,-4 17 1,-5-2-4,-9 12 1,1-1-214,-7 5 0,6-1 70,-5-3 0,4-4-455,-4-7 0,6-5 25,-1-4 0,3-12-636,1-7 1107,7 0 0,8-40 0,8-1 0</inkml:trace>
  <inkml:trace contextRef="#ctx0" brushRef="#br0" timeOffset="343">169 334 7836,'17'-44'333,"2"1"0,5-1 512,10 0 0,-3 12-156,3 3 1,2 11-261,-2 3 1,0 2 352,-5 8-508,-6 1 0,-4 10-282,-9 4 0,-4 4-29,-6 6 1,-1-2-44,-4 6 0,-10-5 53,-9 6 1,1-1-265,-1 5 1,0 0-17,-6 0 0,8-4-212,2-1 1,4-5 27,2 6 1,-1-8 166,0 3 0,6-4 202,-1-1 0,7-1 34,-2 1 1,5-7 225,5-3 1,4 1-40,11-1 0,-2 0 256,6-5 1,0 0-128,5 0 1,-4 0 109,-1 0 1,-6 2-232,1 2 0,-3 5 19,-1 5 0,-5-4-406,-1 0 1,-4 1 152,5 8 0,-7-2-265,2 2 1,2-3-146,-3-1 0,6 1-351,-5 3 0,5-2 348,-5 2 1,0-3 539,-5-1 0,1 1 0,4 3 0,10-15 0,7 1 0</inkml:trace>
  <inkml:trace contextRef="#ctx0" brushRef="#br0" timeOffset="583">942 480 7873,'15'-29'0,"-6"0"0,1-1 0,-7 8 693,2 2 0,-3 9-218,-2 1 0,-2 7-127,-3-2 1,-3 4-158,-6 1 1,-6 6-1,1 4 1,-7 4-158,1 6 1,3 1 125,-3 3 0,8 8-163,-3-2 1,9 4 41,1 0 0,7 1-209,-2 4 1,10-2-53,5-3 1,3-3-140,1 3 1,7-9 27,4-6 1,7-4-157,2-6 1,2-2-12,-2-7 1,1-2 117,4-3 1,2-4-190,-7-11 1,1-4 570,-1-10 0,-3-36 0,5-14 0</inkml:trace>
  <inkml:trace contextRef="#ctx0" brushRef="#br0" timeOffset="758">1496 145 7873,'0'-30'0,"6"1"590,-4 7 1,9-1-1,-6 3 742,0 11 0,0-3-636,0 17 0,0 5-443,-5 9 1,0 4-103,0 6 1,-5 9-107,0 5 0,-6 3-57,1 7 1,-3-6-230,-2 2 1,2-2-776,4 1 0,-4-2 462,3 2 0,2-4-346,-2-5 0,2-4 900,-2-5 0,-3-34 0,5-7 0</inkml:trace>
  <inkml:trace contextRef="#ctx0" brushRef="#br0" timeOffset="1134">1321 553 7873,'6'-29'0,"4"-1"0,3 8 1161,2 2 0,6 4-491,3 2 0,10-1-23,5 0 1,5 6-238,4-1 1,-2 7 161,2-2 0,-2 3-163,-3 2 1,-7 2-188,-7 3 1,-6 3-184,-9 6 0,-6 1-229,-3 0 1,-5 1 59,-5 3 1,-9-3 90,-10 4 0,-4 1-753,-1-2 0,0 1 332,0-6 1,1 1-355,4-1 1,3-4-353,6 0 243,1-7 438,5 4 290,3-14 1,12-6 134,4-6 1,10-6-110,4 6 1,3-7 490,3 2 1,4-4-194,0-1 0,6 5 511,-1 0 0,-2 6 74,2-2 1,-3 6 231,-2 4 1,-2 4-397,-12 6 0,-1 0-103,-4 0 1,-7 6-245,-3 4 0,-4 4-174,-1 6 0,0-2-71,0 6 0,-5-5 106,0 6 0,-6-3-1072,1 3 1,-3-4-174,-1-7 1,4 4-1729,0-3 2909,7 2 0,3-34 0,8-1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2:33.246"/>
    </inkml:context>
    <inkml:brush xml:id="br0">
      <inkml:brushProperty name="width" value="0.08571" units="cm"/>
      <inkml:brushProperty name="height" value="0.08571" units="cm"/>
    </inkml:brush>
  </inkml:definitions>
  <inkml:trace contextRef="#ctx0" brushRef="#br0">15 328 7868,'0'-14'540,"0"-1"0,-2 2-986,-3 3-1055,4 4 1501,-6 6 0,20 39 0,3 9 0</inkml:trace>
  <inkml:trace contextRef="#ctx0" brushRef="#br0" timeOffset="1134">262 722 7868,'15'-13'0,"0"3"0,-1-9 0,1 2 471,-1 3 1,-1-1-131,-3 1 0,3-1-110,-3 1 1,-4-1 10,-1 0 1,-2 1 124,2-1 0,-3 6 180,3-1-136,-10 7 1,-3-9-141,-7 7 0,4 1 0,-4 4 1,4 6-177,-9 4 0,4 3 127,2 1 0,-1 2-42,0 4 0,1 1-81,-1 3 1,7 4-178,3-4 1,4-1 11,1 1 0,1-5-97,4 6 1,5-7-609,9 1 1,-1-4 361,6-6 0,6-2-298,4-7 0,1 0 211,-1 0 0,-3-2 100,3-3 1,2-8 115,-2-6 1,0-9 34,-5-1 0,-5 0 188,0-5 0,-6 3 231,2 2 1,1 0 283,-2 0 1,-1 1-54,-8 4 1957,3 3-1519,-12 13 0,7 3-211,-3 10 1,-3 5-337,3 9 0,-4 5-137,-1 10 1,0-3-167,0 3 1,0-3 91,0-2 0,0 0-181,0 0 0,0-1 48,0-4 0,7-4-43,3-11 1,-2-2 92,1-7 1,1 0 230,5 0 0,1-8-204,3-7 1,-1-3 35,6-11 1,-1 2-304,1-12 1,4 0 117,-4-5 0,-1-1-26,1-4 1,-1 10 26,1 0 0,-3 9 42,-6 5 1,-5 4-265,-1 7 149,1 6 0,3 4-69,-3 14 1,-2 1-27,-3 14 1,-4-1-411,4 5 0,-3 0-910,-2 1 1,1-1 777,4 0 0,-2-2 829,7-2 0,-5 1 0,5-7 0,-1 0 0,6-4 0,1-5-183,4-1 1,-4-5 312,3 1 1,2-5 213,-1-5 1,4-3 287,-4-7 0,4 0 521,-5 1 1,6-6-240,-6 1 0,0-5-414,-4 4 1,0-4 279,-1 5 0,-6-6-307,-3 6 0,-3-1 324,-2 6-620,0-1 0,-7 7-173,-2 3 0,-9 4 123,-2 1 0,-6 13-59,2 6 0,1 7-106,-1 3 1,1 5-8,-1 0 1,1 5-96,4-5 0,8 2-7,-4-2 1,5-5-169,1 0 1,2-2 30,7-7 1,2-2 8,3-9 1,4-2 8,11-7 0,2-2-185,8-3 1,-1-9 92,0-10 1,2-4-89,3-1 1,-3-7-109,3-3 1,1-3 100,-1-1 0,0-1 39,-5 0 1,-6 8 429,-4 7 1,-4 7 612,-5 7-481,-4 7 1,-6 5 146,0 12 1,-11 3-23,-4 12 0,-2 0-62,2 6 0,5-3 210,0-3 0,2 4-44,-1-4 1,-3 2-313,7-2 1,1-3-85,4-6 0,6 0-84,4-1 0,9-6 22,6-3 1,7-3-149,2-2 0,8-7-85,2-2 0,-5-9 131,4-2 1,-2-10-453,3 0 0,-5-9 223,-1 1 1,-5-11-68,1-4 0,-10-6 71,-4-4 1,1-2 7,-2-3 1,-6 10 801,-8 9 1098,-4 10-1394,-1 17 0,-1 17-89,-4 20 0,-3 12 2293,-7 12 1,1 5-1107,-1 4 1,1 4-927,-1 6 1,2-1-238,3-3 0,-1 2-227,6-2 0,-5-4-303,6-1 1,-1-11-757,5-4 0,6-8-317,4-1 1,3-14 1561,1-1 0,27-39 0,6-12 0</inkml:trace>
  <inkml:trace contextRef="#ctx0" brushRef="#br0" timeOffset="1274">2449 503 7856,'15'-19'1534,"-1"-1"0,2-4-847,4 4 0,3 8-503,6 7 0,5-2-583,0 2 1,6 0-675,-1 5 0,2 0 412,-3 0 1,-2 0-672,-7 0 1332,-6 0 0,-21 7 0,-12 1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2:35.696"/>
    </inkml:context>
    <inkml:brush xml:id="br0">
      <inkml:brushProperty name="width" value="0.08571" units="cm"/>
      <inkml:brushProperty name="height" value="0.08571" units="cm"/>
    </inkml:brush>
  </inkml:definitions>
  <inkml:trace contextRef="#ctx0" brushRef="#br0">307 286 7833,'0'-21'0,"0"4"794,0-2-386,0 9 0,-2 12 248,-3 12 0,-8 14-493,-6 11 1,-7 8 27,1 1 0,-2 9 8,-2 1 0,0-4-11,-1 4 0,8-9-150,2-1 1,4-7 87,2-2 0,4-13-555,0-2 29,7-13 90,-4-4 0,14-19 39,3-2 0,4-15-199,6 0 0,-3-10 26,8 0 1,4-10 119,5-4 0,2-4 96,-2-1 0,-2-7-196,7-3 1,1-3 438,9-2 0,-9 13 395,4 6 1,-10 16 554,0 8 0,-16 17-460,-8 18 0,-7 13 169,-3 21 0,-2 3-597,-2 16 1,0-3 58,-5 9 1,4-4 81,-5-2 1,5 2-1,-5 3 1,6-8-1218,-6 3 0,5-9 999,-5 0 0,9-11 0,-6 0 0,-1 2 0,0 6 0</inkml:trace>
  <inkml:trace contextRef="#ctx0" brushRef="#br0" timeOffset="467">132 752 7833,'0'-14'0,"0"-1"0,0-4 528,0-1 0,6 1-264,4 4 0,9 5 32,6 1 1,10 4-109,9-5 1,1 0-43,9-4 1,-1 1-117,6 3 0,-8-3-104,-2 3 0,-10-2 128,-5-3 1,-3 0-5,-2 1 0,-7-1 81,-2 1 1,-4-1-26,-1 0 83,-7 7-57,-2-5-74,-6 12 1,-1 1 55,-4 10 0,2 4 117,-7 6 0,0 2-112,-5 7 0,6 2 4,-1 3 0,5-3-73,-5 3 0,7-3 3,-2-2 0,4-2-253,1-2 0,0 1 87,0-7 1,6-4-152,4-6 0,3-5-5,1 0 1,3-4 2,2-4 0,2-9 25,3-7 1,4-7-56,-4-3 0,-1 0 51,1-9 0,-1 2 46,1-2 1,2 3 190,-6 7 1,-3 0 175,-7 0 1,1 6 906,-6 4-639,0 9-112,-5 3 0,-5 14-325,0 3 1,-6 2 137,1 3 0,-3 6-357,-1 3 0,6 2 109,3-1 1,-2 2-135,3-3 1,-1-1-194,5 1 0,5-1-268,-1 1 0,13-3 172,-3-6 1,9 0 33,-4-1 1,7-6 499,-1-3 0,-4-3 0,39-22 0,3-4 0</inkml:trace>
  <inkml:trace contextRef="#ctx0" brushRef="#br0" timeOffset="950">1400 592 7833,'14'-21'0,"1"3"-43,0-6 1,-6 4 152,1-4 1,0 0 472,4-6 1,1 6-170,0 0 1,-6 4 214,1-4 0,0 5-72,4-6 0,-6 8 735,-3-3-578,-3 4-500,-2 8 0,-7 1-127,-2 7 1,-4 2-197,-2 3 0,-6 3-169,-3 7 1,1 4 273,-1 0 0,4 7-637,-4-1 1,6 1 122,-1-2 0,3 2-33,1-7 1,2 1 333,3-6 1,4 1 208,6-1 19,0 1 0,6-7-103,4-3 1,5-3 163,4-2 1,-3 0-4,4 0 0,-4 0 45,-2 0 1,1-2-95,0-3 1,-1 3 2,1-2 1,-5 2 48,-1 2 35,-6-7 0,6 4-52,-5-7 0,-2 6 152,3-6 1,-3 5 22,-2-5-161,6 1 0,-3-6 102,7 0 1,-5 6 65,5-1 171,-7 7-320,10-4 0,-10 9-7,7 3 0,-7 11-37,2 13 0,-4 13 0,-1 12 0,-8 6-30,-6 8 1,-2 1-151,-9 14 0,-4-5 332,-5 4 0,-6-1-93,1 2 1,-5-5 101,-5-10 0,-1-5-144,-3-10 1,-2-9-202,6-10 1,9-16-85,10-8 0,9-9-355,12-6 1,2-6-628,7-13 0,7-2 507,2-13 0,16 0-837,4-5 1536,16 1 0,-9-3 0,12-2 0,1-4 0</inkml:trace>
  <inkml:trace contextRef="#ctx0" brushRef="#br0" timeOffset="1483">1808 534 7833,'0'-15'0,"2"7"1142,3 3-720,-4-3 0,7 1 512,-3-2-324,-3 2-401,4 7-58,1 0 0,-6 2 287,4 3-500,-3 3 1,-1 5 134,4-4-709,-3 4 320,4-4-256,-6 5 111,0-6 120,0-1 110,0-7 26,0 0 0,5-7 119,0-3 1,6-2 3,-1-3 1,3 0 220,2 1 1,-1-1-67,1 1 0,-1 4 354,1 0 1,0 7-204,-1-2 1,1 3 398,-1 2-298,-6 0 1,-1 9-57,-7 5 0,0 1-78,0 4 0,0 2 10,0-1 1,-5 1-211,0-2 1,-5-3 7,6 4 0,-3-9-183,2-1 1,4-5-47,-4 4-37,3-5 84,2 2 1,2-12-133,3-4 1,3-8 56,6-1 0,6-7 98,-1 1 0,7 3 403,-2-3 1,-1 6-128,1-5 1,-4 11 184,4-2 1,-6 6-20,1-1 1,-2 3 118,-3 7 0,-4 0-212,0 0 0,-7 7-163,2 3 0,-4 4-706,-1 6 0,0-3 384,0 8 0,0-6-873,0 5 1,0-4 451,0 4 1,0-6 716,0 1 0,7 17 0,1 3 0</inkml:trace>
  <inkml:trace contextRef="#ctx0" brushRef="#br0" timeOffset="2032">2566 548 7833,'13'-29'228,"-3"0"79,9 0 1,-3-1 58,-1 1 1,0 7 341,-1 2 0,1 4 225,-1 1-75,-6 1-536,-1 6 0,-9 1-104,-3 7 1,-3 0-114,-6 0 1,-1 7 64,1 2 1,-1 9-98,0 2 0,1 6 94,-1-2 1,2-1-154,4 1 1,-4-1-184,3 1 0,2 2 85,-2-7 1,7 6-480,-2-6 1,3 0 271,2-4 1,0 0-580,0-1 0,7-6 202,3-3 0,7-3 28,3-2 0,6-2 238,-2-3 1,-1-4 55,1-11 1,0 2 142,5-6 0,1 0-16,-1-5 1,-5 4 374,0 1 1,-4 4-213,4-4 1,-6 11 1628,1-1-488,-2 9-416,-3-2 0,-6 9-244,-3 3 1,-3 8 12,-2 6 1,0 5-287,0-4 0,0 4 66,0-4 1,-5 1-122,0-2 1,0-8-12,5 4-285,0-4 196,0 4 1,2-7-52,3-3 0,3-8-99,6-2 0,2-8-206,4-2 0,-2-1-73,6-8 1,-1 1 160,1-1 0,4-4 280,-4 4 0,-1 3-92,1 2 1,-6 4 329,1 5 0,-8-1-21,-1 6 1,-5 0 56,5 5 0,-7 7-147,2 2 1,-4 4-166,-1 2 1,-1 4-330,-4 1 1,3-1 191,-3-4 1,4-1-472,1 1 1,0-5 239,0-1 0,5-4-239,0 5 1,6-7 205,-1 2 0,3-3 158,1-2 1,6-7 271,-1-3 0,0-2 0,28-55 0,9-12 0</inkml:trace>
  <inkml:trace contextRef="#ctx0" brushRef="#br0" timeOffset="2165">3572 227 7833,'0'-14'2933,"0"-1"-2471,0 7 1,0 8-64,0 10 1,-5 9-245,0 6 0,-4 7-129,4 2 1,-5 6-470,5-1 1,-1-1 316,1 0 1,3 0-973,-3 1 0,-1-2 1098,1-3 0,0-3 0,5 4 0</inkml:trace>
  <inkml:trace contextRef="#ctx0" brushRef="#br0" timeOffset="2791">3441 402 7833,'9'-14'30,"1"-1"1,-5 7-318,5 3 0,0-1 50,4 1 0,2 0 1021,4 5 0,2 0-219,8 0 1,5 0-45,4 0 1,3 0-260,2 0 0,4 0-65,1 0 1,0 0 194,-6 0 0,-5 0-114,-4 0 1,-10-2-364,-5-2 0,-4 0 181,-5-5 6,-4 5-120,-6-9 1,-1 10-150,-4-7 1,1 7 33,-5-2 0,-1 4-70,-5 1 1,6 1 39,-1 4 0,0 0 102,-4 10 1,4-4-143,0 8 0,7 2 23,-2-1 0,4 4 122,1-4 1,0 4-17,0-5 1,6 1 0,4-6 0,9 1-1,5 0 0,4-7-8,1-4 0,7-2-47,3-2 1,-2-2 60,2-2 1,-5-4 129,5-7 1,-5-6-86,5-3 0,-7 1 82,2-1 1,-8-1 31,-2-4 0,-6 5 192,1 0 0,-9 1-126,-5-1 0,-3 7 23,-2 8 1,-2 5-106,-3 0 1,-3 2 28,-6 2 0,-1 0-217,0 0 0,1 11 128,-1 4 1,1 4-107,-1 1 0,0 1-16,1 3 1,-1 2 53,1-7 0,1 6-21,3-6 0,2 2-84,3-1 0,3-9 147,-2 4 1,4-6-21,4 1 0,6-5-16,10-10 1,2-3 15,7-7 0,1-6-231,-1-3 1,5-10-39,0-5 0,0-5-51,-5-4 0,-6 1 294,-4-7 1,-4 12 210,-6-1 1,-2 8 820,-7 1 1650,0 10-1726,0 10 1,-5 15-338,0 14 1,0 7-140,5 12 0,-1 4-287,-4 5 0,2 3-222,-7 2 0,7 3-325,-2 2 1,2-1-688,-2-3 1,1-4 1097,-5 3 0,-8-2 0,-5-2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35:31.786"/>
    </inkml:context>
    <inkml:brush xml:id="br0">
      <inkml:brushProperty name="width" value="0.08571" units="cm"/>
      <inkml:brushProperty name="height" value="0.08571" units="cm"/>
    </inkml:brush>
  </inkml:definitions>
  <inkml:trace contextRef="#ctx0" brushRef="#br0">38 759 7896,'-5'-12'3,"1"-1"0,-4 1 625,4-1-81,0 6-91,-2-4-295,5 10 1,-5 2-108,6 12 1,0 5 98,0 7 1,0 1 32,0 3 0,0 1-17,0 3 1,0 3 47,0-2 1,4-3-213,0 3 0,1-7-14,-5 2 0,0-1-38,0 1 0,0-7 118,0 3 0,0-9-165,0 1 0,0-3-18,0-2-102,0-5-349,0-1 368,0-6 0,1-6 148,3-2 0,-2-9-44,2-3 1,-2-9 2,3-5 1,-4-2 1,3-1 1,2 0 6,-2-1 1,0 0 62,-4-4 0,4 8 122,0-4 1,0 14 104,-4-1 1,0 8-80,0 0 0,2 9-47,2 4-55,-3 3 0,6 8 16,-3 5 0,-1 2-38,5 7 0,-3-1-112,3 5 1,-4-4 47,4 0 0,-1-1-156,2 5 1,2-5-65,-3-4 1,-1-2 137,1-2 0,0-5 164,5-2 0,-1-5-26,1-5 1,-1-7 50,1-9 0,-1-6-45,0-2 0,1-5 26,-1 5 0,1-1 38,-1 1 1,-1 8 393,-2 0-300,2 6 1,-6 10-105,3 5 1,2 11-40,-6 9 1,2 10-43,-2 3 0,-3 4-126,3 4 1,2-2 18,-2 3 0,6 2-146,-2 2 1,3-4-136,2 0 0,3-5-741,1-4 1150,5-8 0,19-29 0,12-11 0</inkml:trace>
  <inkml:trace contextRef="#ctx0" brushRef="#br0" timeOffset="551">759 684 7945,'-1'-12'-173,"-3"-1"1,2 5 57,-2 0 674,3 5 0,1 4-174,0 12 1,0 5-176,0 7 1,0 5-93,0 3 1,0-1-116,0 1 1,0-1 85,0 1 1,0-2-124,0-6 0,0-2 19,0-2 1,1-2 144,3-2-365,-2-9 32,3 9 1,-4-16-34,4 3 0,-4-9 92,3-8 0,-1-1-49,1-6 1,-3-5 113,4-4 1,-4-4 7,-1 4 0,1-6 125,4 2 0,-4 1-118,3-1 0,-3 4 175,-1-4 0,0 9-2,0-1 0,0 9 212,0-1-249,0 3 1,0 9-23,0 5 1,0 7-15,0 9 1,0 4-15,0 4 1,5 1-178,-1 0 0,4 0 80,-4 0 1,4-4-71,-3-1 1,4-4 78,0 0 1,0-6-13,0-2 0,2-5 39,-3 1 1,3-4-4,1-4 1,5-4-24,0-9 0,1-4 19,-2-8 1,-1 2 34,6-6 1,-6-1-30,2-3 0,-3 1 195,-2 3 1,1 4-39,-1 8 1,-1 3 76,-3 6 0,-1 5-114,-3 3 1,-2 9-8,2 8 0,2 6 16,-2 10 1,1 3 10,-1 5 1,-2 0-251,2 1 1,1-4-82,0 4 0,0-8-93,-1 7 0,-1-8-33,5 0 1,-4-2 356,5-2 0,-1-6 0,4-1 0</inkml:trace>
  <inkml:trace contextRef="#ctx0" brushRef="#br0" timeOffset="858">1580 373 7945,'0'-16'0,"0"-1"163,0 1 1,2 9 621,2 2-529,-3 4 1,5 12 39,-6 6 1,0 6 133,0 6 0,0 4-113,0 9 1,0-2-260,0 6 0,0-1 32,0 5 0,0-4-139,0-1 1,0-6 9,0-2 1,1-5-234,3-7 0,3-6-25,6-2 1,3-5-297,1-3 0,5-9 50,-1-9 1,8-7-10,4-5 1,3-7-15,1-1 1,-4-5 565,0 1 0,1-3 0,-5-7 0,1-7 0,3-3 0,-1 0 0</inkml:trace>
  <inkml:trace contextRef="#ctx0" brushRef="#br0" timeOffset="1184">2153 324 7945,'0'-13'-907,"0"6"857,0 2 1,0 7 443,0 7 0,0 6-112,0 14 0,0-1 60,0 5 1,-5 0 2,1 4 1,0 1-129,4-1 0,0-1-194,0-3 1,0-3 57,0-5 0,1-4 30,4 0-101,-4-6-238,5-3 0,-5-6-281,3-6 79,-3 0 0,9-1-103,-6-4 308,6-1 1,-7-7 251,5 1 1,-5 3-55,1 1 84,3 0-43,-6-5 0,5 5 360,-6 0-142,0 5-63,5-3-190,-3 6 66,3 0-282,-5 0-5,0 0 1,0 6 0,0 1 0</inkml:trace>
  <inkml:trace contextRef="#ctx0" brushRef="#br0" timeOffset="1533">2177 137 7936,'-8'-7'-822,"0"3"1031,0 2 1,-1 4-48,1 2 0,5 10 250,-1 11 1,3 2-79,1 11 0,0-2 86,0 9 1,5-2-126,3 7 1,5-3-184,4 7 0,-4-4 18,4-5 0,-2-3-154,2-9 0,-2-3-117,6-5 0,-5-7 105,5-5 0,-4-2-2,3-7 1,-3-2 10,4-6 0,-1-8-113,5-9 1,0-4 30,0-4 0,0-4 74,0-8 1,0-4 64,0-4 0,-6-3 87,-3-1 0,2-6-123,-1-7 1,-2 8-1,-6 0 1,-4 11 123,-5 6 0,0 9-50,0 7-277,-5 5-396,-2 14 605,0 0 0,7 28 0,7 6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2:44.455"/>
    </inkml:context>
    <inkml:brush xml:id="br0">
      <inkml:brushProperty name="width" value="0.08571" units="cm"/>
      <inkml:brushProperty name="height" value="0.08571" units="cm"/>
    </inkml:brush>
  </inkml:definitions>
  <inkml:trace contextRef="#ctx0" brushRef="#br0">554 202 7812,'0'-10'753,"0"0"-189,0 7 4,0-4 1,-5 16-138,0 5 1,-4 7-149,4 8 0,-6 1-109,1-1 0,-3 6-106,-2 4 0,1 0-93,-1 5 1,2-5-345,3 4 0,-2 0-662,2-9 1,3 0 154,2-5 876,4-7 0,27-52 0,6-21 0</inkml:trace>
  <inkml:trace contextRef="#ctx0" brushRef="#br0" timeOffset="265">598 56 7854,'-31'-15'0,"-3"1"0,2 1 66,-7 3 1,2 7 97,-2 13 1,-5 7-18,0 17 1,1 4 174,-6 5 1,4 8 318,1 2 0,7 7-375,3 8 1,11-3 139,8 12 1,7-5-214,8 6 0,8-9-170,7-1 0,14-14-59,15-6 0,6-15-309,8-14 1,9-9 216,6-5 1,0-17-112,4-7 0,-7-7 86,-2-3 1,-5-8 22,5-7 0,-8-6 145,-2-9 1,-12 1 527,-12 0 1,-5-1 1012,-5 1 1,-9 1-1175,-10 4 1,-7 4-515,-8 10 1,-6 5-407,-13 10 1,-2 5 537,-3 9 0,0 3 0,-6 11 0,-1 5 0,2 8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2:39.778"/>
    </inkml:context>
    <inkml:brush xml:id="br0">
      <inkml:brushProperty name="width" value="0.08571" units="cm"/>
      <inkml:brushProperty name="height" value="0.08571" units="cm"/>
    </inkml:brush>
  </inkml:definitions>
  <inkml:trace contextRef="#ctx0" brushRef="#br0">365 168 7817,'0'-21'1,"5"0"535,0-4 108,0 4 0,-7 13-166,-3 3 1,-9 10-145,-11 5 0,-1 8-65,2 1 0,-4 9-42,4 1 1,-3 2 9,-3 8 1,1-1-105,0 6 0,5 0 0,0 0 0,6-1-126,-2 1 1,6-5 53,4 0 0,4-8-106,6-2 0,1-7 44,4-7 1,5-7-182,9-3 1,4-3 36,6-2 1,2-7-266,3-3 0,1-7 166,4-3 1,-3 1 19,-7 4 1,-1 2 333,-4 3 0,2-3-145,-7 4 0,-4 2 473,-5 2 0,-6 4-212,6 1 0,-7 1 173,2 4 1,-5 8-134,-5 7 0,-3 4-83,-6-5 0,-1 7-362,1-1 1,4 1-511,0-2 0,7 3-150,-2-2 0,3-4 101,2-2 738,0 4 0,26-13 0,7 3 0</inkml:trace>
  <inkml:trace contextRef="#ctx0" brushRef="#br0" timeOffset="1050">613 649 7838,'0'-15'0,"5"1"94,0-1 1,4 5 134,-4 1 1,6 4-200,-1-5 1,3 5-50,2-4 0,1 4 239,3-5 1,-2 2-68,2-2 0,-3-3-41,-1 3 1,-1-3-81,1-1 1,-2-1 185,-3 1 0,-4-1 64,-6 1 0,0-1 58,0 0 0,-6 7-152,-4 3 1,-5-1-20,-4 1 1,1 2-1,-6 8 1,-1 0 12,-4 9 0,5-1-142,0 11 0,6 1 94,-2 4 0,4 0-145,2 0 1,6 0-105,3 1 1,3-1-162,2 0 0,2-2 29,3-2 0,4-1-140,11-9 0,-2 1-254,6-11 1,0-1 233,5-4 0,0-1-16,1-4 1,-6-5 67,0-9 0,0 1 248,6-6 0,-6-1-40,0-4 0,-4 5 29,4 0 1,-6 1 174,1-1 1,-4 3 409,-5 6 0,2 0 407,-2 1 0,-2 6 74,2 3-112,-7 3-432,10 2 0,-11 7-163,3 3 0,1 7-42,-1 3 0,0 1-108,-5-2 0,0-1 57,0 6 0,2-6-150,2 2 0,-2-3-108,3 3 0,-4-9 45,-1 4-23,0-10 1,0 3 25,0-3 0,2-4-180,3 4 1,-2-10-89,7-4 0,1-4-86,9-2 0,-4-4 174,3-1 0,-1 1-6,2 4 0,-3-1 216,8-4 1,-8 9-154,3-3 1,-4 4 411,-1 0 1,-1 2-137,1 3 1,-5 4 141,-1-4 0,-5 5-125,0 5 0,-2 3-86,-2 6 1,-2 1-17,-2-1 1,2 1-132,-3 0 1,-1 4-250,1 0 260,0 1 0,5-6-33,0 1 1,0-5 54,0-1 1,6-5-102,4 1 1,-2-4 103,2-1 0,1-6-30,9-4 0,-4-3-12,3-2 1,2-4 16,-1 0 0,4-7 386,-4 1 0,-1-1-148,-4 2 0,-3-2 435,-2 7 0,2-1 89,-8 6-20,1-1-346,-5 1 1,-1 5 46,-4 5 1,2 4-88,-7 4 0,2 6-224,-2 10 0,-3-3-234,3 8 1,4-1 140,1 5 0,3-1-372,2-4 0,2 4 212,3-4 0,3-3-58,7-2 0,-1-2 21,1-3 1,4-4 97,1 0 1,4-7 85,-5 2 1,6-5 130,-6-5 0,7-3-62,-2-7 1,2-1 182,-2-3 1,2-4 10,-6-6 1,1 0-125,-2-1 1,-7 1 81,2 0 0,-9 0 19,0 0 1,-3 1 115,-2 4 0,-2 3-105,-3 6 0,-8 2-21,-6 4 0,-2 2 20,1 7 1,4 0 209,-3 0-98,2 0 1,4 2-71,4 3 1,2-2-308,7 7 43,0-1 0,12 6-39,2-1 1,6-4 120,-1 0 0,4-2-136,6 2 0,-5 3 204,0-4 0,-6 4-96,2 2 0,-9-1-30,-1 1 0,-7 0 65,2-1 1,-5 1-206,-5-1 1,-3 1-39,-7 0 1,-4 1-159,-1 3 0,-4-4-65,5-1 1,-1 1-223,6-5 1,6-2-338,3 1 1,3-4 80,2 5 915,0-7 0,65-16 0,16-11 0</inkml:trace>
  <inkml:trace contextRef="#ctx0" brushRef="#br0" timeOffset="1579">2304 561 7838,'6'-16'0,"4"-3"0,-2 3 758,2-4 1,-5 4 273,4 1-82,-5 1-483,2-1-336,-6 7 88,0 2 0,-6 6 0,-4 0 0,-1 6 76,1 4 0,-6 3-76,6 1 0,-6 6-112,6-1 1,-3 2-80,-1-1 0,-1-2-161,0 6 1,2-6 149,4 1 1,-3-3-119,7-1 1,-4-1-120,4 1 1,0-5-927,5-1 329,0-5 0,7 2 320,2-6 0,4-1-100,2-4 0,4-8 117,1-7 0,4-4 195,-5 5 1,1-6 163,-6 6 0,1-1 161,0 6 1,-2-1 44,-4 1 0,3 4-133,-8 0 1,3 7 931,-2-2-645,-4 3 0,6 9 353,-7 3 0,-5 3-215,0 1 0,0-4-144,5 0 0,0-1-169,0 6 1,2-2-219,3-3 1,3 1 4,6-6 0,1 0-264,0-5 0,4 0 105,0 0 0,6-2 23,-6-3 0,7-3-152,-2-6 0,-1-8 120,1-2 1,-4-5 54,4-5 0,-4-10 262,4-9 0,-6-5 0,1-6 0,-3 6 199,-1 0 0,-2 8 230,-3 11 0,-4 9 88,-6 11 0,0 11 595,0 8 1,0 10-411,0 14 0,-2 2-289,-2 13 1,0 0 85,-5 4 1,-1 3-197,-5 2 1,1-2-267,-1 2 1,2-4-185,3-5 1,-2-2-472,2-3 1,2-3-773,-2 3 1,7-10 77,-2-4 1312,3-4 0,9-27 0,1-7 0</inkml:trace>
  <inkml:trace contextRef="#ctx0" brushRef="#br0" timeOffset="1860">2668 430 7838,'7'-14'0,"1"4"-102,6 0 1,6 5-122,-1-4 1,2 4 716,-1-5 1,2 7-91,8-2 1,0-2 349,4 3 1,-3-1-198,3 5 0,-8 0-26,-2 0 1,-1 0 1,1 0 0,-7 0 159,-8 0 1,-5 1-333,0 4 0,-2 3-158,-2 7 1,-2-1-176,-2 1 0,-5 0 128,-5-1 0,-1 2-336,1 4 1,-1-4-259,1 3 1,-1-2-585,0-3 1,6 1 368,-1-1 1,5 1-267,-5 0 1,7-1 919,-2 1 0,17-7 0,4-2 0</inkml:trace>
  <inkml:trace contextRef="#ctx0" brushRef="#br0" timeOffset="2227">3281 430 7838,'0'-10'893,"0"1"-629,0 5 0,-2-2-45,-3 6 0,-1 2 42,-4 2 0,-3 5-71,3 5 1,2 6 0,-2-1 0,7 2-86,-2-1 1,-1-3-182,1 8 0,2-8 138,8 3 1,-2-4-96,6-1 0,1-7 40,5-3 0,1-4 61,3-1 0,-2-1 116,2-4 0,2-5-98,-1-9 0,-1 1 20,-4-6 1,-2-6 23,-4-4 1,-2 0-13,-7 5 1,-2 0 40,-3 0 1,-3 6 4,-6 4 0,-6 7-351,1 3 0,-6 5 96,6 0 1,-5 8-780,4 6 0,1 8 85,4 1 0,5 7-187,1-1 1,6 2 485,-2 2 1,5-4 485,5-1 0,3-6 0,65 3 0,14-7 0</inkml:trace>
  <inkml:trace contextRef="#ctx0" brushRef="#br0" timeOffset="2543">3528 445 7838,'8'-16'249,"7"-4"0,-5 4 34,4-4 1,-2 9 437,2 1 0,-4 7 207,0-2 0,-5 4 108,4 1-795,-6 6 1,4 4-23,-7 9 0,0-2 119,0 2 1,-2-1-158,-3 1 0,2-1-156,-6 6 0,0-6-74,0 2 1,-3 1-295,8-2 1,-3 1 21,2-6 0,4-4 23,-4 0-80,3-7 91,2 3-8,0-6 1,7-1 101,2-4 1,4 2-16,2-7 0,-1 2 97,1-2 1,0-1-110,-1 6 1,1-5-229,-1 5 78,1-6-341,-1 9-121,1-4-122,0 6 626,-7 0 1,0 1-223,-3 4 221,-4-3 329,6 4 0,-7-6 0,6-26 0,2-6 0</inkml:trace>
  <inkml:trace contextRef="#ctx0" brushRef="#br0" timeOffset="2759">4024 153 7838,'15'-10'145,"-1"1"0,1 6 621,-1-2-443,1 3 1,-1 10 260,1 7 0,-2 3-93,-3 11 0,3-2 66,-4 12 1,-1 2 12,2 7 1,-7-1-163,2 7 0,-5-7-662,-5 1 0,-4-2-91,-11-3 1,-1-5-313,-3-4 0,-8-5 152,2-5 1,-4-3-505,0-6 1,5-1 265,0 1 743,0-7 0,13-8 0,-5-8 0</inkml:trace>
  <inkml:trace contextRef="#ctx0" brushRef="#br0" timeOffset="2967">4680 416 7838,'5'-10'-88,"0"0"-121,0 7 1,-7-2-73,-3 10 0,-3-2-124,-7 7 1,1 0 404,-1 4 0,-19 20 0,-5 5 0</inkml:trace>
  <inkml:trace contextRef="#ctx0" brushRef="#br0" timeOffset="3092">4534 751 7838,'7'-15'2572,"-6"6"-3558,4-1 986,-3 7 0,-15-4 0,-3 7 0</inkml:trace>
  <inkml:trace contextRef="#ctx0" brushRef="#br0" timeOffset="3819">3601 532 7838,'8'-14'1024,"5"6"1,-9 1-679,5 7 0,-4 0 58,5 0 1,-5 2-28,4 3 1,-5 3-16,0 6 0,3 1-109,-2-1 1,0 1-1,-5 0 1,1 1-76,4 3 1,-3-3 0,3 4 0,-4-4-153,-1-1 1,0-6 282,0 1-346,0 0-54,0-2 9,0-2 100,0-6 1,8-6-150,7-4 1,1-4-60,8-6 1,1 2 76,4-6 1,-2 6 701,-2-1 0,2 7-252,-2 3 0,-3 5 866,3 0 0,-8 2-591,3 2 1,-4 6-409,-1 4 0,-7 3-623,-3 2 0,-7 6-807,-8 3 0,-1 4 1226,-13 1 0,-40 39 0,25-29 0,1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2:48.488"/>
    </inkml:context>
    <inkml:brush xml:id="br0">
      <inkml:brushProperty name="width" value="0.08571" units="cm"/>
      <inkml:brushProperty name="height" value="0.08571" units="cm"/>
    </inkml:brush>
  </inkml:definitions>
  <inkml:trace contextRef="#ctx0" brushRef="#br0">307 256 7854,'-9'-14'0,"5"-1"0,-3 5 164,2 1 0,-1 7 190,1 2 0,-3 13-15,-7 11 1,1 6-136,-1 4 1,-4 3 47,-1 7 0,-4-1-156,4 1 1,-1 0-61,2-1 1,3-5-3,-4-4 0,4-5 68,2-5-143,-1-3-183,7-13 0,1-3-117,7-10 0,9-9 143,5-11 0,7-9-328,8-4 0,0-6 181,1-5 1,5-4 52,4-10 0,-2 1 190,2-6 0,-1 11 368,0-1 0,3 9 704,-7 1-527,0 15 364,-11 12 0,-9 28-239,-9 12 0,-3 15-162,-2 10 1,0 1-304,0 9 1,-5-1-255,0 6 0,-2-6-30,3 1 1,0-6-598,-5 6 0,4-6 121,-5 6 1,5-12-1121,-5 1 1777,7-9 0,-10 2 0,5-7 0</inkml:trace>
  <inkml:trace contextRef="#ctx0" brushRef="#br0" timeOffset="616">88 796 7856,'0'-20'0,"0"1"0,0-1 373,0 6 0,1-1 552,4 1 1,5-1-761,10 1 1,4-1-472,10 0 0,5 4 172,9-4 1,3 9 95,2-9 1,-1 4-158,-4-4 1,-7 3 121,3 2 1,-10-2-88,0 8 0,-10-1 78,-5 5 1,-7 0-38,-3 0 150,-5 0 1,2 1 160,-6 4 1,0 5-20,0 9 1,0-2 205,0 2 0,0-1-49,0 1 0,0-1-37,0 6 0,0-6-294,0 2 11,0-4 0,0-2-153,0 1 224,0-7-8,0-1-115,0-7 0,0-7 63,0-3 0,7-7-261,2-3 0,4-6 86,2 2 0,6-4 71,3-1 0,-1 0 106,1 0 0,0 0 89,6 0 1,-1 6 13,0 3 0,-2 6 586,-2 4-533,-4-3 0,-8 15-47,-3 3 1,-4 4-118,-6 16 0,-6-1 75,-4 5 0,-2 0-225,3 0 1,-4 5-119,3 0 1,2 1-103,-2-6 1,7-2 56,-2-3 1,4-2-128,1-8 1,1 1 99,4-1 0,3-6 26,7-3 0,6-10 255,3-4 0,4-11-177,1-4 1,0-5 342,0-5 0,0 1-38,0-6 0,5-1 64,0-9 1,-1 11 118,-9-1 1,-3 8 255,-6 7 1,-7 3 298,-3 6-201,-4 7 1,-1 8-330,0 10 1,0 4-50,0 6 0,2-3-28,3 8 1,-2-1-86,7 5 1,-1-5-142,6 1 1,-5-3 103,-1 3 0,-5-4-35,1-7 1,-4 3-440,-1 2 1,-1-8-488,-4 4 1,-8-9-103,-7 4 0,-6-7 421,2 2 0,-2-3-815,2-2 1364,3 0 0,0-33 0,-2-7 0</inkml:trace>
  <inkml:trace contextRef="#ctx0" brushRef="#br0" timeOffset="1025">1677 504 7856,'14'-14'2667,"1"-1"-1891,0 0-551,-7 7 0,3 8-130,-6 10 1,0 3 125,-5 2 0,0 4-108,0 0 1,0 7 107,0-1 0,-5-3-126,0 3 1,0-6-41,5 5 1,0-6-188,0 2 0,0-4-354,0-2 106,0 1 0,2-7 169,3-3 1,3-3 22,6-2 0,3-12-280,2-2 0,-1-11 144,6 1 1,0-3-1,6-3 0,-3 6 208,-3 0 1,2 11 164,-6-2-28,-1 4 1,-9 3 121,0 3 1,-7 10 50,2 5 1,-4 2-70,-1 3 1,-5 4 273,1 1 0,-1 1 157,5-2-337,0-2 0,1 2-80,4-9 0,0 1-26,10-6 0,-4-2 46,8-8 0,2-3-15,-1-6 0,4-3-122,-4-2 1,4-5-136,-5-10 0,1 3-54,-6-3 0,-1-2 92,-3 2 0,-3 2-190,-7 8 1,0-2-150,0 6 0,-5 6-291,0 4 0,-2 7 59,2-2 0,4 5 646,-4 5 0,16 35 0,6 15 0</inkml:trace>
  <inkml:trace contextRef="#ctx0" brushRef="#br0" timeOffset="1574">2449 679 7856,'15'-8'39,"0"-3"-19,-1 6 0,1-5 427,-1 5 0,1-6-89,-1 1 1,1-3-251,0-1 1,-1-1 87,1 0 0,-1-1 85,1-3 1,-5 1-57,-1-6 1,-5 6 108,0-2 0,-2 4-106,-2 2 1,-6 4 23,-4 0 1,-3 7-227,-2-2 0,1 4 121,-1 1 0,1 1-131,-1 4 0,2 3 3,3 7 1,-3 4-105,4 1 1,2 4 100,2-5 1,-1 7-86,1-1 0,0-3-3,5 2 1,5-1-184,0 1 1,6 2-155,-1-6 1,3-1 171,1-4 0,6-2-70,-1-4 0,7 3 131,-1-7 0,2 0 110,2-5 1,0-7 67,1-3 1,-8-4 207,-2-6 1,1 3-94,-2-8 0,1 6 40,-6-6 1,-1 3 341,-3-2 1,1-4-148,-6 4 0,0 3 1259,-5 1-391,0 4-199,0 1-822,-7 7 0,4 2-157,-7 6-38,7 0-366,-3 0 248,6 0 1,1 5 17,4 0 0,10-1-87,9-4 0,-1 5 109,1 0 0,5 6 90,5-1 0,-6 3-56,-9 2 1,-3-1 35,-1 1 1,-7 6 107,-3 3 1,-3-1-23,-2 1 0,-7-4 102,-3 4 0,-3-6-91,-1 1 1,4-4-65,0-6-99,7 4 0,0-13-219,13 0 1,3-3 12,16-11 1,-2 2-278,12-7 0,-5-2-228,5 1 0,-7 3 781,2 7 0,4-10 0,-1 4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2:51.937"/>
    </inkml:context>
    <inkml:brush xml:id="br0">
      <inkml:brushProperty name="width" value="0.08571" units="cm"/>
      <inkml:brushProperty name="height" value="0.08571" units="cm"/>
    </inkml:brush>
  </inkml:definitions>
  <inkml:trace contextRef="#ctx0" brushRef="#br0">132 342 7870,'0'-14'183,"0"-6"45,0 1 1,0 0 586,0 4 96,-6 0 0,4 6 98,-3-1-663,-3 7 0,0-2-110,-7 10 1,6 8-60,-1 6 0,2 7-93,-2-2 1,-1 4 39,6 1 1,-5 2-147,5 3 0,-4-3-470,4 3 1,0-4 268,5 0 0,0-3-178,0-3 0,2 2 139,2-6 0,4-2-44,7-9 0,0-2-34,-1-7 1,2 0-122,4 0 0,1-7 228,3-2 1,4-11 247,-4-4 1,5-5-82,5-5 0,-8 3 191,3-3 0,-4 5 226,-1 4 1,-1-2-195,-4 3 0,-8 2 741,4 3-295,-10 3 31,1 8-543,-6 1 1,0 9 3,0 3 0,-1 4 19,-4 11 1,3-4-105,-3 4 1,4 1-341,1-2 0,0 5 32,0-4 0,0-1-102,0-4 0,6-6 135,4 1 1,3-2-29,1 2 1,-4-3 193,0-7 0,0 0-30,4 0 1,2-2 69,4-3 1,-4-1 206,3-4 0,-2-8 149,-3 3 1,2-4-151,4 0 0,-9 2 303,4-2 1,-6-2-42,1 1 1,-3 1 615,-7 4-681,0 1 0,0 4 124,0 0-312,0 7 0,-7-2-126,-3 10 1,2 0-192,-1 10 0,1-2 102,-2 11 1,-2-5-165,8 6 1,-1-1 41,5 5 0,0 0-258,0 0 1,0-1 76,0-4 0,5 2-50,-1-6 1,8-1 202,-2-4 1,7-7 226,3-3 1,-1-5 1,-4-5 1,4-3-124,1-7 0,1-6 224,-2-3 0,-1-4-47,6-1 1,-6-7-45,2-3 1,1 4 121,-2 1 1,0 8 148,-4 2 1,0 6-36,-1-2 0,1 11 213,-1 4 1,6 3 9,-1 2 0,1 8-134,-6 7 0,1 1-160,-1 8 1,-6-1-95,-3 1 0,-3 4-289,-2-4 0,-7 2-14,-2-2 1,-11 2-261,-4-6 1,-4-1-68,-1-4 0,0-2-439,0-4 1,6-2-1081,4-7 2048,3 0 0,21-33 0,4-7 0</inkml:trace>
  <inkml:trace contextRef="#ctx0" brushRef="#br0" timeOffset="183">1459 65 7870,'0'-14'133,"0"-1"1,5 1 78,-1-1 1,1 9 47,-5 6 0,0 8 384,0 11 0,-1 5-289,-4 10 0,2-1-21,-7 6 0,2-5-383,-2 5 1,-3-5 33,3 5 1,2-5-486,-2 4 0,6-5-130,-6 1 1,7-3 629,-2-2 0,3-20 0,2-4 0</inkml:trace>
  <inkml:trace contextRef="#ctx0" brushRef="#br0" timeOffset="558">1255 342 7870,'4'-14'0,"1"-1"0,11 6 301,-1-1 1,6 2 473,3-2 0,1-1-334,9 6 0,1-2-184,-1 2 0,7 4-35,-2-4 1,-8 3-1,-2 2 1,-10 0-252,1 0 0,-6 7 94,-4 3 1,-4-2-119,-6 1 1,0 6-103,0 4 1,-6 2-130,-4-1 1,2 1 66,-2 3 0,2-3-128,-1-6 0,-3 4 108,7 1 0,0-1-113,5-4 0,0-6 297,0 1 1,2-7-57,3 2 0,5-3 158,9-2 1,-1-7 91,6-2 0,0-11 232,6-4 0,-8-5-144,-2-5 0,-1 3 125,-4-3 1,1-2-98,-11 2 1,0 2-72,-5 8 1,-7-2-244,-3 6 0,-2 7 101,-3 9 1,-4 2-533,-1 2 0,1 2 81,4 2 1,0 6-86,1 10 1,6-3 491,3 8 0,23 18 0,6 11 0</inkml:trace>
  <inkml:trace contextRef="#ctx0" brushRef="#br0" timeOffset="1501">1983 313 7870,'10'-14'1043,"0"-1"-521,-7 1 1039,10 5-1253,-5 3 0,5 8-468,-3 2 1,-4 5 236,-6 5 0,0 6 49,0-1 0,0 2-48,0-2 0,0-2-91,0 2 1,0-1 216,0 1-127,0-2 0,-1 2-237,-4-9 344,3 3-101,-4-12 1,7 4-151,4-10 0,0-3-181,10-6 1,-2-7 127,11-4 0,0-2-83,5-2 1,1 4 325,-1 1 1,-2 6-111,-2-1 1,0 3 129,-5 1 0,-1 7-20,-4 3 145,-1 3 1,-5 9-74,-5 3 0,-2 4-68,-2 6 1,0-4 27,0 3 1,0 2 3,0-1 0,0-1-189,0-4 0,-2-1-233,-2 1 0,2-1 123,-3 1 1,3-5 44,2-1 62,0-5 51,0 2-6,0-6 0,2-1-43,3-4 0,3-3-86,7-7 0,-1-4 20,1-1 1,4 1-143,1 4 0,4-4 62,-5-1 0,6 1 93,-6 4 1,2 1 294,-1-1 1,-4 7-56,3 3 1,-3 4-29,-1 1 0,0 0-196,-1 0 1,-4 1 34,0 4 0,-7 5-47,2 9 0,1-3-231,-1 4 1,0 1-30,-5-2 0,0 6 59,0-6 1,2 0 58,2-4 1,-2 0 36,3-1 276,3 1-122,0-7 0,7-2 127,-1-6 1,6-6-79,-1-4 1,5-4 148,-4-6 1,6-3 21,-2-6 1,4 0-106,1 0 0,0 0 330,0 0 1,-6 1 5,-4 4 1,-3 3 160,-1 6 0,-7 6-112,-3-1-513,-3 7 0,-7-2 159,0 10 1,-7 8-51,3 6 0,-4 7-257,-2-2 0,5 4 126,1 1 0,6 0-576,-2 0 1,3-5 136,2 1 1,0-6-57,0 5 0,2-4 267,3 4 0,1-11 85,4 2 1,8-6 17,-4 1 1,6-3 20,-1-7 1,-1 0 246,6 0 0,0-7-64,6-3 0,-6-4 278,0-6 1,-1 3-67,1-8 0,2 1 73,-7-5 0,1 1-78,-6 4 0,-4 1 83,0 4 1,-7 3 228,2-4 123,-3 4-548,-2 8 123,-7 2-284,6 6 1,-4 6 46,10 4 1,3-2-74,6 2 1,7-1 170,4 6 1,2-1 221,2 1 1,0 0 205,1-1 1,-1 2-207,0 4 1,-6-2-252,-4 6 0,-9-5 19,-5 6 1,-4-8-177,-1 3 0,-11-4 151,-4-1 0,2-1-152,4 1-401,-1-7-46,2-2 0,9-7-673,14-4 1,8-3 81,11-7 1134,9 1 0,18-8 0,17-6 0,4-2 0,7-2 0,1 1 0,0-1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2:54.880"/>
    </inkml:context>
    <inkml:brush xml:id="br0">
      <inkml:brushProperty name="width" value="0.08571" units="cm"/>
      <inkml:brushProperty name="height" value="0.08571" units="cm"/>
    </inkml:brush>
  </inkml:definitions>
  <inkml:trace contextRef="#ctx0" brushRef="#br0">305 233 7866,'6'-17'114,"4"2"1,-2 4 284,2-4 0,-6 5 171,6 1-158,-7-1 1,4 0 82,-7 0-320,0 7 1,-2-3-94,-3 6 0,-4 0 50,-11 0 0,2 1-143,-6 4 1,0 3 54,-5 7 1,0-1-200,-1 1 1,6 0 43,0-1 0,0 6-17,-6-1 0,8 2-270,2-1 0,9-4 177,1 3 1,7-3-61,-2-1 0,7-2-61,7-3 1,8-4-59,12-6 0,5-1 72,0-4 0,6-3 54,-1-7 1,-3 0 207,-2 1 0,-5-1 575,-5 1 960,-3-1-1118,-6 1 1,-9 7 164,-6 7 0,-13 13-122,-11 11 0,-5 10 25,-5 5 0,3 5-38,-3 5 1,3 2-24,2 8 0,2-1-197,2 0 1,-1 1-123,7-1 0,6-6-660,8-4 1,4-2 359,1-3 1,1-12-1759,4-7 2019,3-6 0,39-29 0,8-7 0</inkml:trace>
  <inkml:trace contextRef="#ctx0" brushRef="#br0" timeOffset="408">771 321 7866,'5'-28'0,"0"4"0,1-2 11,-1 7 0,-3-1-242,3 6 811,-4 6 0,-1 8-193,0 9 0,-1 6-26,-4 4 1,-2-1-177,-2 6 1,-4 2 90,3 8 0,2-3-227,-2 3 1,7-5-1,-2-4 1,3 2-127,2-3 0,0-1 91,0 1 1,0-6-427,0 2 1,2-6 3,3-4 0,3-4-156,7-6 0,-1 0 219,1 0 0,6-11-15,3-4 0,-1-10 98,1-5 0,0 1 144,5-5 0,-4-1 98,-1 1 0,-6 0-89,1 4 0,-7 3-106,-3 3 1556,-5 3 316,2 6 0,-12 7-966,-4 3 0,-3 10-240,-2 5 1,1 7-218,-1 3 0,2 6-116,3-2 1,-2-1-429,2 1 0,3 0 224,2 5 0,4-6-455,1-3 1,0 1-134,0-2 1,6-1-382,4-8 0,5 1 389,4-6 1,2 0 665,3-5 0,43-39 0,4-10 0</inkml:trace>
  <inkml:trace contextRef="#ctx0" brushRef="#br0" timeOffset="1033">1281 306 7866,'8'-6'-46,"-3"-4"0,2-3-94,-2-1 1,4-1 542,-4 0 0,0 6-81,-5-1 1,2 7-354,3-2 172,-4-3 89,6 6 1,-14-4-58,-3 6 0,-1 1 94,1 4 0,-3 3-94,4 7 1,-4-1 17,-2 1 0,1 1 40,-1 4 1,0 2 18,1 7 1,4-4-291,0-1 0,7 0 68,-2 5 1,4-4-305,1-1 0,0-6 71,0 1 0,0-2-51,0-3 0,6-1 51,4-3 1,8-4-65,1-6 1,7-5 94,-2 1 1,4-13-61,1 3 0,0-11 76,0 1 1,2-5 41,3-5 0,-5 2 71,0-7 1,-1 5 97,-9-5 0,1 6 234,-6-1 1,-1 5 45,-3 5 1,-5 3 323,-10 6 0,2 2 22,-7 4-291,0 2 1,-4 7-44,-1 0 0,7 2-88,3 3 0,4-2-405,1 7 1,1-1 151,4 6 0,3-5-333,7-1 1,4-4 101,1 5 0,6-2 24,-2 2 0,-1 3 137,1-4 0,-6 4 24,1 2 0,-4 0 1,-6-1 0,-2 2 29,-7 4 0,-2-4 7,-3 3 0,-3 2 8,-6-1 0,-7-1-10,-4-4 1,4-1-126,2 1 1,3 0-509,1-1-34,7-6 95,2 5 1,12-11 258,4 3 1,9-10-193,6-5 1,2-3 22,2-1 0,2-6 489,3 1 0,-3-6 0,3 6 0,-3-5 0,-2 4 0,-5-4 0,0 5 0,-6-1 668,2 6 1,-11-1 133,-4 0 2190,-3 7-2169,-2-5 0,0 13-433,0 0 1,0 7-406,0 7 0,-5 6-296,0-1 0,-5 6 156,5-6 0,1 5-72,4-4 1,0 1-877,0-2-1207,0-3 2310,0 5 0,26-38 0,6-9 0</inkml:trace>
  <inkml:trace contextRef="#ctx0" brushRef="#br0" timeOffset="1157">2200 102 7866,'9'-24'0,"1"0"0,-5 6-142,5-2 1,-5 11-66,4 4 0,-4 3 2,5 2 0,-7 2-74,2 3 0,-3 3 279,-2 6 0,-7 40 0,-1 9 0</inkml:trace>
  <inkml:trace contextRef="#ctx0" brushRef="#br0" timeOffset="1533">2214 394 7879,'5'-10'422,"0"0"0,5 5-46,-5-4 0,6 1 29,-1-2 1,3-3-122,1 3 0,1-3 133,-1-1 0,-1-1-85,-3 1 0,1-3 22,-6-2 1,5 3 194,-5-4-172,0 4 0,-5 1-224,0 1 0,-2 6 294,-3 3-416,-3 3 0,-7 4 28,1 3 0,-6 5 1,1 9 1,0-1-165,4 6 0,0 0-233,1 6 1,-1-1 110,1 0 1,4-2-134,0-2 0,5 1-185,-4-7 0,5 5 203,0-4 1,4-2 14,4-9 0,11-2 66,9-7 1,5-3 35,5-7 0,4-2 66,5-12 1,3-5 92,2-5 1,1-5 149,9 5 1,-9 0 400,4 5 1,-12 6 592,-7 4 0,-5 9-485,-5 5 0,-9 5-16,-10 5 0,-5 10-159,-5 9 1,-3-1-79,-7 1 1,-6-1-252,-3 1 1,-4 2-201,-1-7 1,-5 2 109,0-1 0,-19-4 0,-1 5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01.771"/>
    </inkml:context>
    <inkml:brush xml:id="br0">
      <inkml:brushProperty name="width" value="0.08571" units="cm"/>
      <inkml:brushProperty name="height" value="0.08571" units="cm"/>
    </inkml:brush>
  </inkml:definitions>
  <inkml:trace contextRef="#ctx0" brushRef="#br0">321 371 7942,'-21'-6'0,"1"-1"0,-9-2 0,3-3 508,-8 8 0,4 0-77,0 9 1,1 3-83,0 7 1,6 6-145,4 3 0,4-1-169,6 1 0,2 2 104,7 8 0,2-8-149,3 3 0,8-5-221,6 1 1,9-4 157,1-7 0,0-6-222,5-3 0,-2-5 74,2-5 1,-3-4 17,3-11 1,-3 2 172,-2-6 1,0 0 23,0-5 0,1-2-46,-1-3 0,-2 0 10,-2-10 1,0 2 221,-5-11 1,4-1-110,-4-4 1,-3 6 228,-7 3 1,-3 17 581,-7 8-293,0 6 1,-7 11-236,-3 7 0,-2 13-50,-3 12 0,-4 4 29,-1 5 0,-4 3-83,4 7 0,-4 1-265,5 4 1,-1-4 82,6 4 0,1-6-384,3-4 0,-1 2 91,6-7 1,0 0-13,5-5 0,6-6-41,4-4 1,3-9-188,2-5 1,1-4 188,3-1 1,-1 0 90,6 0 0,-4-6-30,4-4 0,2-3 64,8-1 0,-3-6-10,3 1 1,-2-7-11,2 2 1,-3-4-1,3-1 1,-5 1 123,-5 4 0,-3 3 121,-6 6 1,-7 6-17,-3-1 126,-3 7 1,-4-2-39,-3 10 0,2 3-32,-7 6 0,0 6-10,-4-1 0,1 6-130,3-6 0,-1 5-15,6-4 0,-5 4 24,5-5 0,1 1-19,4-6 1,1-1 5,4-3 1,3 1 5,7-6 0,4 0 232,1-5 1,6-1-79,-2-4 0,-1-5 250,1-9 0,-6 1-84,1-7 1,-4 6 27,-6-5 1,3-1-142,-7-4 1,-5 7-6,-5 2 0,-11 4-100,1 1 1,-9 2-148,-1 4 1,3 2-894,-3 7 1,8 0 450,-3 0 1,4 12 509,1 2 0,7 36 0,2 5 0</inkml:trace>
  <inkml:trace contextRef="#ctx0" brushRef="#br0" timeOffset="525">1356 357 7942,'0'-15'441,"0"1"-84,0 6 1,-7 1 234,-2 7 1,-4 11-228,-2 4 0,2 4-113,4 1 0,-4 3-257,3 6 0,-1-5 129,1 0 1,-2-1-226,8 1 1,-6 2-56,5-6 0,0 1-61,5-2 1,0-8 103,0 4 1,7-9-88,2 4 1,6-7 106,4 2 1,1-10-138,9-4 1,-3-4 11,8-2 1,-2-6 77,2-3 1,-3-4 25,3-1 1,-3 0 232,-2 0 0,-6 5 310,-4-1 0,-3 7-51,-1-1 0,-7 3 766,-3 1-443,-3 7-440,-2 2 1,-7 11-141,-3-1 1,2 8 104,-1-3 1,0 9-288,0 2 0,-3 1-80,7-2 0,1-3-48,4 4 1,0-4-19,0-1 1,0-1-115,0 1 0,6-2 106,4-4 0,3-2-14,1-7 1,6 0-10,-1 0 1,2 0 103,-1 0 1,-2-8-106,6-7 1,-1-1-24,1-8 1,2 1 135,-7-1 0,1-2 399,-6 6 1,-4 1 1479,0 4-749,-7 1-233,3 6 0,-6 3-387,0 10 1,-5 9-196,1 11 0,-8-1-658,3 5 1,0-3 468,0 8 0,6 16 0,-4 4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2:58.879"/>
    </inkml:context>
    <inkml:brush xml:id="br0">
      <inkml:brushProperty name="width" value="0.08571" units="cm"/>
      <inkml:brushProperty name="height" value="0.08571" units="cm"/>
    </inkml:brush>
  </inkml:definitions>
  <inkml:trace contextRef="#ctx0" brushRef="#br0">74 227 7897,'0'-22'613,"1"7"156,4 10 1,-3 5-255,3 5 1,-4 10-146,-1 9 1,0 10-382,0 5 0,-4-2-124,-1 2 0,-5-2-155,5 2 0,-5-2-53,6-3 0,-6-3-314,5 3 0,-5-10 363,5-4 294,-6-4 0,9-27 0,-4-7 0</inkml:trace>
  <inkml:trace contextRef="#ctx0" brushRef="#br0" timeOffset="166">249 96 7924,'6'-21'0,"2"0"636,7-3 1,-5 8 0,-1 6-821,-5 7 0,2 3-287,-6 9 0,0 6-300,0 4 1,0-2 321,0 2 0,-2 2 449,-2-2 0,-11 46 0,-8 7 0</inkml:trace>
  <inkml:trace contextRef="#ctx0" brushRef="#br0" timeOffset="450">293 344 7924,'14'0'0,"-4"0"203,0 0 92,-1 0 0,6 5 417,-1 0 0,-1 1-246,-3-1 1,1-2-177,-6 7 0,5-5-134,-5 5 0,0-6-108,-5 6 0,0-5 84,0 5 0,-5-5-86,0 4 0,-6-4-11,1 5 1,2-5-299,-2 4 1,5-5-243,-4 1 149,5-4 278,-2-1 1,7-6 44,4-4 1,5-5 29,9-4 0,-1 1-15,7-6 0,-1 0 8,5-6 0,5 3 82,0 3 0,-2 3 124,-7 6 1,1 0 185,-7 1-33,1 6 1,-12 3-457,-4 10 1,-2 8 135,-2 6 1,-2 7-731,-2-2 0,0 4-55,-5 1 0,-1 0-1129,-5 0 1885,1 0 0,6 14 0,1 2 0</inkml:trace>
  <inkml:trace contextRef="#ctx0" brushRef="#br0" timeOffset="624">1021 111 7924,'20'-21'1075,"-1"-4"1,1 6-441,-6 4 0,-4 7-141,0 8 0,-7 4-87,2 5 0,-5 3-37,-5 12 0,-3 5-276,-7 5 0,-1 7-201,-3-3 1,2 3-209,-2-2 0,3 3-578,1-3 0,6-2-448,-1 2 0,7-7 518,-2 2 0,3-9 823,2-6 0,20-16 0,4-4 0</inkml:trace>
  <inkml:trace contextRef="#ctx0" brushRef="#br0" timeOffset="1183">890 344 7924,'0'-15'0,"2"-4"509,3 0 1,-2-1-17,7 6 1,-1-1-204,6 0 1,-1 6-26,1-1 0,6 5 75,3-5 0,6 7-50,4-2 1,-5 4 0,0 1 0,-2-5-235,-7 0 1,-1 0 200,-4 5-132,-1 0-46,1 0-34,-7 0 3,-1-6 0,-14 4-160,-3-3 0,-3 3-13,-1 2 1,4 5-176,0 0 1,1 7 68,-6-3 1,1 9 56,-1 1 1,2 3 148,3-3 0,-1-1 8,6 6 0,0-4 17,5 4 1,0-1-59,0 1 0,0 2 23,0-7 1,7 2-34,2-1 0,9-6-11,2 1 0,6-2-126,-2-8 1,8-1 72,2-4 0,2 0 156,-2 0 0,-3-6 11,3-4 1,-2-4 91,2-6 1,-8 2-46,3-6 1,-4 0 133,-1-5 1,-3 0 174,-7-1 1,-4 3-150,0 3 0,-7 3 5,2 6 1,-10 0-107,-5 1 0,2 6-46,-1 3 1,-1 3-4,-5 2 0,1 0-248,-1 0 31,7 0 1,2 2-366,6 3 1,0-2 122,0 7 0,8-2 121,6 1 1,7 3 140,8-7 1,2 1 86,3-1 0,-3-2 214,3 7 0,0-7 113,-5 2 0,4 3 493,-9 2 1,-5-2-361,-4 2 0,-7-1 24,-8 6 1,0 1-640,0 4 0,-6-4 181,-4 3 0,-5-3-1117,-4-1 1,3 4 559,-4 1 0,1-1-2246,4-4 2795,-3-1 0,30 8 0,-3 0 0</inkml:trace>
  <inkml:trace contextRef="#ctx0" brushRef="#br0" timeOffset="1984">2231 242 7937,'20'-16'0,"-1"-4"0,1 6 1261,-6-1 258,1 7 0,-7 16-677,-3 7 0,-4-1-378,-1 6 0,-1 1-388,-4-2 0,2 6-90,-7-6 0,5 2-81,-5-2 0,7-2 111,-2 2 1,-1-3-307,1-1-175,0-1-247,-1 1 0,4-5-297,-3-1 693,3-5 1,7 1 71,0-10 0,7-3 79,-3-7 1,6-1 23,4-4 1,-1 3 59,6-8 1,-1 6 152,1-5 0,4 6 4,-4-2 1,2 4-156,-2 2 1,2 1 242,-6 3 1,-1 2 66,-4 3-28,-1 3 0,-6-3-78,-3 10 0,-8 3-301,-2 7 1,-8 1-4,-1 4 0,4-4-327,-5 3 0,6 2-188,-1-1 1,3 4 228,7-5 1,0 1 52,0-6 1,9-4 260,5 0 0,2-2 142,9 2 1,-1-4 72,5-6 1,2 0 28,3 0 1,1-6 99,4-4 1,3-5 277,-3-4 1,-1 1 186,0-6 0,-5 0-273,1-6 1,-5 6 290,-5 0 1,-4 4-202,-10-4 1,-4 11-121,-6-1 1,-2 7-237,-2-3 0,-9 7-168,-7-2 1,-6 5 123,2 5 0,-4 3-128,-1 7 1,0-1 3,0 1 0,0 4-143,0 1 1,6-1 13,3-4 0,4 1 54,2 3 1,-1-7-113,1 2 159,5-2 0,5 1 17,8-4 1,5-2-102,5-7 1,6 0-187,-1 0 0,2-2 38,-2-3 0,3-3-90,2-6 0,-3 4-34,-7 0 0,6 1 55,-1-6 1,-4 5 355,-5 1 1,-6 5-191,6-1 998,-7 4-483,4 1 0,-12 1 79,0 4 0,-6 3 39,1 7 1,2-2-127,-2-3 1,7 3-611,-2-4-187,4 4 129,1 2 0,8-7 24,6-3 0,2-4-200,9-1 0,-3-1 216,3-4 1,2-3 51,-2-7 0,2-6 281,2-3 0,-4-4 0,-1-1 0,-6-2-56,1-3 1,-3 2 596,-1-7 0,-2 12 2023,-3-3-1771,-4 18 0,-6 0 282,0 17 1,-6 10-490,-4 9 1,-8 15 21,-1 5 0,-7 14-672,1 0 1,4 5 5,2 0 58,3-3 0,19-7 0,5 5 0,1-1 0,0 1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2:57.480"/>
    </inkml:context>
    <inkml:brush xml:id="br0">
      <inkml:brushProperty name="width" value="0.08571" units="cm"/>
      <inkml:brushProperty name="height" value="0.08571" units="cm"/>
    </inkml:brush>
  </inkml:definitions>
  <inkml:trace contextRef="#ctx0" brushRef="#br0">102 263 7879,'7'-29'259,"-4"5"64,7 0 0,-7 6 585,2-2 65,-3 11 1,-4 4-686,-3 10 0,-3 4-65,-7 11 1,-4-2-1,0 6 1,1 0-177,8 5 0,-1 5-238,6 0 1,-5 0 54,5-4 1,0-1-151,5 0 0,2-5 74,3 0 1,-2-6-122,7 2 0,0-11 175,4-4 1,1-3 69,-1-2 1,6-2 61,-1-3 1,2-3-9,-1-6 1,-3-7 128,8-4 0,-1-2-137,5-2 1,-5-5-75,1 0 0,-6-2 163,5 2 1,-6 5 92,2 0 0,-11 6 620,-4 8-316,-3 1-20,-2-1-368,0 7 1,-2 8 18,-3 10 1,-1 0 78,-4 4 1,-3-1-42,4 11 0,0-4-103,0 4 0,6 0-156,-2 6 0,3-6-240,2 0 0,0-1 166,0 1 0,2 2-215,3-6 1,7-6 171,8-4 0,1-7 5,-2 2 0,4-3 78,6-2 0,0-7-13,1-3 0,-5-9 84,5-5 0,-9-4 153,8-1 1,-5-2 156,0-3 0,4 2-84,-4-7 0,-3 8 577,-1 2 1,-9 3-318,-1 11 0,0-1 254,4 11 0,-4 1-181,0 4 1,-6 6-33,6 4 1,0 4-236,4 6 0,-1-2-2,-3 6 0,1-1-200,-6 1 1,2 3 65,-2-2 1,-5-3-435,0 3 1,-7-8-46,-7 3 0,-12-4-218,-3-1 0,-10-7 207,0-3 0,-3 1-216,-2-1 0,5 0 110,0-5 1,13 0-840,2 0 1388,6 0 0,49-20 0,11-4 0</inkml:trace>
  <inkml:trace contextRef="#ctx0" brushRef="#br0" timeOffset="165">1108 147 7879,'7'-21'0,"-1"4"0,4-2 2518,-4 9-1811,-6 4 1,0 14-305,0 6 0,-1 3-354,-4 7 0,-3-5-249,-7 6 1,2-1-431,4 5 1,-4 0 322,3 0 1,-3-4-870,-2-1 1,6-4 1175,-1 4 0,13-13 0,-1 2 0</inkml:trace>
  <inkml:trace contextRef="#ctx0" brushRef="#br0" timeOffset="290">1152 103 7882,'5'-28'179,"0"4"1,1 3 629,-1 7-1097,-3 5-438,11 3 1,-10 8-286,7 2 1011,-7 5 0,16 25 0,-3 4 0</inkml:trace>
  <inkml:trace contextRef="#ctx0" brushRef="#br0" timeOffset="540">1269 249 7887,'-2'9'0,"-3"1"0,3 0 618,-2 4 0,-3-4-174,2 0 1,-1 0-96,1 4 0,3 1-215,-3-1 1,4-4-168,1 0 145,0-7-208,0 4 123,6-7 0,2-2-118,7-3 0,4-5 49,1-9 1,1 3 56,-2-4 0,-1-1 73,7 2 0,-6-2-55,5 1 0,-6 4 634,1-3 0,-2 7-341,-3 3 0,-4 5-60,0-1-255,-7 4 0,3 2-365,-6 4 0,0 3-329,0 7 1,-6 4 350,-4 1 0,-1 4-331,1-4 0,-3 6 663,3-2 0,4 23 0,0 6 0</inkml:trace>
  <inkml:trace contextRef="#ctx0" brushRef="#br0" timeOffset="1025">1852 263 7887,'6'-14'0,"-3"-1"267,7 1 0,-5-1 428,5 0 0,-5 2 341,4 4 49,-5-4-374,2 5-262,-6 0-491,0 1 85,-6 7 0,-4 7 70,-10 2 0,4 4-76,-3 2 1,-2 1-294,1 3 1,-4-2 75,5 2 0,-6 2-15,6-1 1,-6 1 63,6-2 0,4-3 72,6 4 0,6-9-664,-2-1 0,5-7 97,5 2 1,3-3-24,6-2 0,7 0 476,4 0 1,-4 0 392,-2 0 1,-3 6 50,-1 4 0,-7 8 339,-3 1 1,-5 12-203,-5-2 0,-3 10-126,-7 0 0,-6 3 177,-3 2 1,-9-1-51,-1 1 1,-6-2 25,1-3 1,2-5-166,-2-10 0,5-8-45,-5-6 0,13-8 1,2-2 0,8-13-1,6-11 1,3-4-172,7-1 0,9-5 103,5 0 1,9-2 5,11 2 1,3 2-254,7-7 0,1 7-357,4-2 0,9 3-274,10 2 0,10-1-3461,4 1 4182,11 0 0,1 0 0,-44 14 0,0 1 0,1-1 0,0 1 0,2-1 0,-1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04.020"/>
    </inkml:context>
    <inkml:brush xml:id="br0">
      <inkml:brushProperty name="width" value="0.08571" units="cm"/>
      <inkml:brushProperty name="height" value="0.08571" units="cm"/>
    </inkml:brush>
  </inkml:definitions>
  <inkml:trace contextRef="#ctx0" brushRef="#br0">1 504 7942,'19'-15'0,"1"1"0,1-1 596,-2 1 1,-3 5-25,4 5 1,-4-3 47,-1 2 0,-6 2-301,1 8 0,-7 3-212,2 7 0,-3 1-63,-2 3 0,-2-1 74,-3 6 0,-1-1-309,-4 1 1,-1 2 60,6-6 0,-5 1-361,5-2 315,-6-3 1,8 4-27,-7-11 1,5 3 62,-5-7 13,7 0 77,-3-5 0,6-2 21,0-3 1,6-3-183,4-7 1,4-4 125,6-1 0,-2-4 46,6 5 1,-5-2 125,6 1 1,-3 4 248,3-3 1,-3 7-9,-2 3 0,-4 0 176,3 0 1,-2 2-228,-3 7 0,-1 2 214,-3 3-510,3 3 0,-12 11 46,4 1 1,-3-1-203,-2-4 0,0-1 71,0 1 1,-5-5-274,0-1 232,-6 1 0,8-2-9,-7-3 245,7 3-115,-4-6-132,7-2 1,7-8 110,2-7 1,4 0-12,2 1 0,4-2 71,1-4 1,1 4-3,-2-3 0,-3 2 176,4 3 1,-4 4 347,-1 0 0,-1 7 6,1-2 1,-5 4-199,-1 1 1,-5 1-401,0 4 1,-2 5-189,-2 9 0,-2-2-273,-2 2 1,2-1 269,-3 1 0,-1-3-179,1 4 0,0-4-1547,5-1 1353,0-1 0,0 1-663,0-1 1281,6-6 0,35-8 0,14-8 0</inkml:trace>
  <inkml:trace contextRef="#ctx0" brushRef="#br0" timeOffset="517">861 606 7942,'14'-15'0,"1"-4"0,0-1 0,-1-4 442,1 5 1,-1-6 25,1 6 0,-2-5-49,-3 4 1,-4 1-59,-6 4 0,0 1 101,0-1 1,-6 7-121,-4 3 0,-8 3-47,-1 2 0,-1 2-90,6 3 0,-6 3 25,1 7 0,-6 4-234,6 1 0,1 5-94,8 0 1,-3-3-160,4 3 0,2-6-39,2 5 1,4-4-336,1 4 1,1-6 196,4 1 1,3-2-145,7-3 0,1-6 153,4-3 0,-3 2 46,8-3 1,-6 1 59,5-5 1,1-6 91,4-4 1,0-8 0,0-1 0,-5-2 187,1 1 1,-3 3 277,3-8 0,-4 7 142,-7-1 0,-4 4 552,0 6 0,-5-3 1023,4 8-770,-5-1-878,2 5 0,-6 6-176,0 4 0,-2 4-148,-2 6 1,-3-4 81,-3 4 1,2-4-171,3-2 0,2 1-79,-6-1-49,5-5 0,-4 2-192,3-6 122,4 0 86,-6-5 1,9 0 47,3 0 1,0-7-46,9-3 1,-1-4 5,11-6 1,-4 3-122,4-8 1,-4 6 311,4-5 0,-5 6 271,6-2 0,-8 9 435,3 1 1,-4 5 1,-1-4-410,-7 5 1,-2 4-322,-6 10 0,-1 3-261,-4 2 0,-3 1 102,-7 3 0,5-1-187,1 6 1,-1-6-207,-5 2 1,6-4-442,-1-2 1,5 1 1031,-5 0 0,7-20 0,-3-5 0</inkml:trace>
  <inkml:trace contextRef="#ctx0" brushRef="#br0" timeOffset="866">1692 154 7942,'19'-39'0,"1"0"0,-1 13 1145,-4 2 1635,-7 6-2231,-2 10 1,-7 10-132,-4 12 0,-3 7-70,-7 9 0,-1 0-77,-4 4 0,9 4-311,-3 5 0,2 1-215,-2 0 1,1-5-274,3 0 0,-1-2 200,6 2 1,0-4-284,5-6 0,1-6 285,4-3 1,-1-6 96,5-4 0,1-4-76,5-6 0,4 0 53,0 0 1,1-6 48,-6-4 0,6-4 135,-1-6 0,6 9 90,-6-4 1,1 5 7,-6 1 0,1 2 220,-1 7 1,-4 0 121,0 0 0,-7 2-182,2 3 1,-5 3 113,-5 6 1,0-1-188,-10-3 1,4 3-238,-8-3 1,-4 1 68,-1-1 0,-4 1-263,-1-6 0,0 2-129,0-3 0,0-2-1146,-1 3 1589,-5-4 0,-22-39 0,-11-11 0</inkml:trace>
  <inkml:trace contextRef="#ctx0" brushRef="#br0" timeOffset="1000">1561 256 7955,'21'-19'128,"3"-1"1,-1 1 192,1 4 1,5 2 429,5 3 1,2-1-264,-2 6 1,-2 0 42,7 5 0,-5 0-150,5 0 1,-13 0-379,-2 0 72,-6 7-75,-10 7 0,-47 16 0,-18 7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06.280"/>
    </inkml:context>
    <inkml:brush xml:id="br0">
      <inkml:brushProperty name="width" value="0.08571" units="cm"/>
      <inkml:brushProperty name="height" value="0.08571" units="cm"/>
    </inkml:brush>
  </inkml:definitions>
  <inkml:trace contextRef="#ctx0" brushRef="#br0">391 524 7966,'0'-15'0,"0"1"0,0-1 698,0 1 188,0-1 1,0 1-418,0-1 1,6 0-9,4 1 1,8 4 182,1 0 0,2 2-229,-1-1 0,1 2-357,3 7 0,2 2-45,-7 3 1,2 9-12,-1 10 1,-10 6-63,-1 4 0,-6 3-329,-3 7 1,-11-2 100,-3-3 0,-11 1-241,1-6 1,1-2 582,-1-7 0,-2 2-103,-8-2 0,8-4 282,-3-2 1,5-4-107,-1-6 0,6-1-371,9-3 300,4-3 0,9 3 7,7-10 0,6-3-66,13-7 1,5 1-197,0-1 1,0-1-143,-5-4 1,0 4 53,1-3 1,-1 3-317,0 1 0,-2-1 67,-2-4 1,1 3-101,-7-8 1,1 6 227,-6-5 1,-1 4 157,-3-4 0,-4 0 40,-6-6 0,0 1 210,0 0 0,-6 0 0,-4 0 0,-5-5 0,-4 0 0,3-2-2,-4 2 0,4 3 2,2-3 0,-3 5 439,-2 5 0,1 3 55,-6 6 1,0 7 231,-6 3 1,-2 5-299,-7 5 1,0 6 43,-9 14 1,1 6-39,-2 12 0,2 14-145,-6 6 1,11 7-61,-2 3 1,11 0 109,4-1 1,8 3 31,12 3 0,5-12-313,14-3 1,14-11-251,20-13 0,10-11-36,14-14 1,0-7-377,9-12 0,3-11-252,-3-14 0,4-7 500,2-11 0,-12-9 345,-31 26 0,-2-1 1,25-38 35,-4 2 1,-11-5 549,-14-5 0,-8 4-373,-16-4 1,-17 8 22,-12 2 1,-9 13 62,-6 2 0,2 16 254,-7 12 1,0 6-1296,-5 14 0,-6 2 108,-3 8 645,-4 9 0,-6-1 0,0 7 0,1 2 0,2 4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35:42.064"/>
    </inkml:context>
    <inkml:brush xml:id="br0">
      <inkml:brushProperty name="width" value="0.08571" units="cm"/>
      <inkml:brushProperty name="height" value="0.08571" units="cm"/>
    </inkml:brush>
  </inkml:definitions>
  <inkml:trace contextRef="#ctx0" brushRef="#br0">37 38 7852,'-12'-13'-1047,"5"5"2184,3 0-285,-3 5-734,6-3 0,-5 8 127,6 2 0,0 8 4,0 9 1,0 8-58,0 4 0,4 4 4,0 5 0,5 2-210,-5 6 0,1 0 65,0-1 1,-3 5-106,7 0 1,-7-1-243,2-8 0,2 2-282,-2-5 0,0-6 121,-4-7 1,0-4-819,0-5 1275,0 4 0,-11-32 0,-3-2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14.913"/>
    </inkml:context>
    <inkml:brush xml:id="br0">
      <inkml:brushProperty name="width" value="0.08571" units="cm"/>
      <inkml:brushProperty name="height" value="0.08571" units="cm"/>
    </inkml:brush>
  </inkml:definitions>
  <inkml:trace contextRef="#ctx0" brushRef="#br0">1 627 7966,'5'-14'408,"0"-1"1,4 1 56,-4-1 0,5 1-2,-5-1 0,6 0-185,-1 1 1,3-1-47,1 1 1,6-3 20,-1-2 0,1-2-1,-6-3 1,-4-2 114,0 6 1,-7-4-136,2 5 1,-4-1-53,-1 6 0,-6 1 52,-4 3 1,-3-1-246,-1 6 0,-6 0 27,1 5 0,-1 0 103,6 0 0,-1 5-660,1 0 224,6 6 193,1-3 1,7 7 77,0-1 0,3 1 56,7-1 0,1 1-174,14-1 1,-1-4-236,5 0 0,5 0 150,0 4 1,0-4-43,-5 0 0,-4-1 15,-1 6 1,-8 4 91,-1 1 0,-7-1 139,-8-4 1,0 4-162,0 1 0,-2-1 310,-3-4 1,-1-1-35,-4 1 0,-1-1 157,6 1-356,0-7-34,5-1 0,6-7-115,4 0 0,5-2 53,4-3 1,4-3 63,6-7 0,0-1 11,0-3 1,1 1 105,-1-6 1,5-1-10,0-4 0,0 5 207,-5 0 1,-6 1 24,-4-1 1,-4 3 230,-6 6 0,3 5-9,-8 1 0,0 5-130,-9 0 1,-5 4-191,-9 4 1,1 4 67,-6 7 1,4 1-85,-4 4 1,6 2 27,-1 8 0,2-6-103,3 0 0,6 0-97,3 6 1,3-6-218,2 0 0,2-4-222,3 4 1,9-8 223,11-1 1,2-2-233,2-9 0,7 1 169,3-5 1,3-1 30,2-4 1,-1-3 207,1-7 0,-3 1 172,2-1 0,-7-4-111,8-1 0,-9-6 120,4 2 1,-5-4 482,5-1 0,-7 0-275,3 0 0,-11 5 731,-5-1 1,-9 8 175,-5-3 456,-4 10-1232,-1-3 0,-6 12-205,-4-4 0,-8 10 118,-1 5 0,-5 2 0,4 3 0,-6 1-161,2 4 1,-2-3 71,2 8 1,1-3-421,4 3 1,3 2-106,-4-2 0,6-3-242,4 3 0,-2-8 233,8 3 0,-1-9-178,5-1 1,1-7 166,4 2 1,3-3 106,7-2 0,1-2 87,4-3 0,-3-8 27,8-6 1,-6-2-71,5 1 0,-4 2 50,4-6 0,-6 1 88,1-1 0,-2 3-60,-3 7 1,-4-1 259,0 0 2,-7 7-51,3-5 0,-6 13 128,0 0 0,0 2-77,0 8 0,0-1-25,0 6 0,0 1-27,0 4 0,2-4-135,3 3 1,-2-4 4,7-6 1,-1 3-154,6-7 1,0 4 79,-1-4 0,7 0-107,4-5 0,2-6 26,2-4 1,0-5-162,1-4 0,4-4-37,0-6 1,1-2 149,-1-3 1,-5-5 207,1-9 0,-3-4-54,-8-6 0,1 6 153,-5 3 0,-7 10 939,-4 5 1719,-2 17-1869,-2 4 0,0 21 207,0 6 0,-2 14-221,-2 11 1,-3 4-351,-3 6 1,-1-2-1236,6 6 1,-6-1 270,1 2 474,4 2 0,6 16 0,8 10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17.145"/>
    </inkml:context>
    <inkml:brush xml:id="br0">
      <inkml:brushProperty name="width" value="0.08571" units="cm"/>
      <inkml:brushProperty name="height" value="0.08571" units="cm"/>
    </inkml:brush>
  </inkml:definitions>
  <inkml:trace contextRef="#ctx0" brushRef="#br0">185 475 7966,'-15'2'152,"1"3"1,-2 0 167,-4 9 0,2-1 501,-6 11 1,6 1-393,-1 4 0,4 0-197,5 0 1,-1-1-136,6-4 0,7 2 90,8-7 1,3-1-678,1-8 0,6-4 256,-1-6 0,5 0 68,-4 0 1,6-1 21,-2-4 0,4-3 26,1-7 1,0 1-213,0-1 1,0-6 85,0-3 0,-4 1 54,-1-1 1,-6 1 203,1-1 0,-3-2 328,-1 6 45,-7-5 658,-2 8-415,-6-4-210,0 13 0,-6 3 32,-4 10 0,-3 5-41,-1 9 0,4-1-121,0 6 1,1-4-280,-6 4 0,7-4-312,3 4 1,3-5-25,2 6 0,7-8-438,3 3 1,9-9 190,5-1 1,10-7-325,5 2 1,-1-3 19,0-2 1,-4 0 74,5 0 801,-6-7 0,9-27 0,-5-13 0</inkml:trace>
  <inkml:trace contextRef="#ctx0" brushRef="#br0" timeOffset="192">856 504 7966,'-9'7'350,"-2"3"174,6 9 0,-5 5-175,6 10 1,-8 4 58,3 5 1,0 3-615,0 2 1,-1 4 208,-5 6 0,1-7-707,-1-8 1,6-5 258,-1-9 0,7-6-488,-2-4 933,-3-3 0,19-53 0,-1-13 0</inkml:trace>
  <inkml:trace contextRef="#ctx0" brushRef="#br0" timeOffset="400">856 534 7966,'16'-21'0,"3"-4"0,4 4 0,6 2 0,0 9 1435,0 5 0,0 4-648,1 1 0,-1 1-404,0 4 0,-11 5-248,-4 9 1,-10-3-151,-4 4 0,-9 1-252,-10-2 0,-4 1 220,-6-6 0,0 1-104,0 0 1,-5-1 73,0 1 0,0-2-778,5-4 1,4 4 342,1-3 1,8-2-1304,1 2 1815,1-7 0,83-16 0,14-11 0</inkml:trace>
  <inkml:trace contextRef="#ctx0" brushRef="#br0" timeOffset="818">1686 577 7966,'10'-14'175,"0"-1"1,-7 5 859,2 1-752,-3 6 0,-11-4-70,-5 7 0,-7 0-214,-8 0 1,0 0 18,-1 0 0,3 7-101,3 2 0,-2-1 96,6 2 0,-4 0-105,4 4 1,3 1 92,7 0 1,-1-6-193,6 1 1,0 0 21,5 4 0,6-6 91,4-3 1,3 2-62,2-2 1,6-1 94,3-4 1,-1 0-97,1 0 0,-1-4 94,1-1 1,3-8 2,-2-2 1,2-1 106,2-8 1,2-2-107,3-8 0,-1-5 78,5-10 1,-4 1-60,5-11 0,-6 4 379,1-8 1,-10 5-138,-4 4 1,-6 11 2079,-4 9-827,-4 9-924,-6 11 1,-6 15-288,-4 14 0,-4 6-221,-6 8 0,-3 2 0,-6 3 1,0 5 140,0 9 1,1-2-799,4 2 0,3-4 290,6-5 1,3 3-876,2-3 1,3 1 308,7-1 1,13-8 71,7-7 0,7-11 329,7 2 1,4-10 70,5 0 0,-4-4 421,0-1 0,52-26 0,-37 10 0,0 0 0</inkml:trace>
  <inkml:trace contextRef="#ctx0" brushRef="#br0" timeOffset="1434">2444 504 7966,'15'-16'324,"0"-3"1,-6 3 1339,1-4-975,-7 4 1,4 6-262,-7 1 0,-2 5-190,-3-1 0,-8 4 33,-6 1 0,-7 1 78,2 4 0,-2 3-169,1 7 0,-2 6-105,3 3 1,-4-1-323,-1 1 1,6 1 160,4 4 0,3-2-489,1-2 1,7 2 309,3-3 0,3-3-88,2-1 0,2-5 9,3-6 1,3-2-56,7-7 1,6-2 116,3-3 0,2-3 241,-2-6 1,4-6-262,-4 1 0,4-7 109,1 1 0,-7-2-285,-2-2 0,1 4 101,-2 1 1,-1 2 465,-8-3 1,-2 9-80,-3 6-79,-4 7 0,4-2 35,-10 10 1,2 3 279,-7 7 0,6 4 293,-6 1 0,2-1-225,-2-4 1,2-1 370,3 1-134,4-1-592,-6 1 1,12-5 16,0-1 0,11-5-91,-1 0 1,4-7 97,0-2 0,4-8-111,6-1 0,0-2-63,1-9 1,-1 1 85,0-5 1,-2-5 12,-2 0 0,2-8 35,-2-2 0,0 0 356,0-4 0,-4 7 251,-7 2 1,-1 7 1188,-3-2-814,3 10 161,-11 9-1036,4 9 1,-8 12 31,-2 4 1,0 9 27,-5 5 0,4 11 122,-5 3 1,0 0-214,-4 1 1,-1 4-140,1 6 1,-6 4-96,1-4 0,-1 4-20,6-4 1,1-2-63,3-8 0,2 1 69,3-6 1,5-6 92,0-9 0,7-4-31,7-5 1,9-4-35,6-6 0,2-6-77,8-4 0,0-3 50,4-2 0,3-1-67,2-3 0,-7 1 93,2-6 0,-7 6-108,3-2 1,-12 4 21,3 2 1,-11 1-108,0 3 1,-9 2-551,-5 3 643,-3 3 0,-2-6-240,0 3 541,0 4 0,-20-12 0,-4 5 0</inkml:trace>
  <inkml:trace contextRef="#ctx0" brushRef="#br0" timeOffset="1633">2634 286 7966,'0'-16'0,"0"-4"697,0 4 0,6 1-511,4 11 1,11 2-481,8 2 1,7 0 122,8 0 1,6 6-140,3 4 0,4-2-160,1 2 1,-6-2 469,-3 2 0,9-4 0,2-6 0</inkml:trace>
  <inkml:trace contextRef="#ctx0" brushRef="#br0" timeOffset="2068">3232 519 7970,'14'-6'95,"1"-4"1,1 3 164,3 3 0,-1 0 426,7-1 0,-1 4-221,5-4 1,-5-2-29,1 3 0,-1-3-30,5 2 1,-6 4-175,-4-4 0,-8-2-120,-1 2 61,-7-6 0,-4 5-111,-14-4 0,-6 3 29,-8 7 1,-2 0-144,-3 0 0,3 0 133,-3 0 0,4 12 213,1 2 1,4 6-305,1-1 0,8-1 92,1 6 1,7-4-647,8 4 1,0-5 296,0 6 0,13-7-249,6 1 0,14-8 46,6-1 1,4-7-166,6 2 1,-4-3 633,4-2 0,29-39 0,6-10 0</inkml:trace>
  <inkml:trace contextRef="#ctx0" brushRef="#br0" timeOffset="2350">3888 417 7970,'14'-19'883,"1"-1"1206,-7 1-1072,-2 11-430,-6 1 0,-13 14-228,-6 2 1,-7 6-128,-3 4 1,0-1-180,0 6 1,-1-4 113,1 4 1,2-4-164,2 4 0,6-5-22,9 6 0,2-6-142,3 5 0,5-6 157,0 2 0,13-4 60,12-2 1,-3-1 24,3-3 1,-8-2 45,3-3-278,-10-3 161,-4 4 0,-19-6-714,-6 0 1,-12 0 81,-3 0 621,0 0 0,-15-13 0,-4-3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15.386"/>
    </inkml:context>
    <inkml:brush xml:id="br0">
      <inkml:brushProperty name="width" value="0.08571" units="cm"/>
      <inkml:brushProperty name="height" value="0.08571" units="cm"/>
    </inkml:brush>
  </inkml:definitions>
  <inkml:trace contextRef="#ctx0" brushRef="#br0">248 8 7966,'-14'-8'491,"-1"8"117,1 10 1,-6 9-146,1 6 0,-6 10-61,6 9 0,-5 1-132,4 9 0,-1-1 73,2 6 1,7-6-241,-2 0 1,9-7-194,0-2 0,5-9-683,5-11 1,3-2 499,7-8 0,4-6-761,1-3 0,5-8 266,0-2 1,-3-6 281,3 1 0,-12-3 486,1-2 0,-15-32 0,-1-8 0</inkml:trace>
  <inkml:trace contextRef="#ctx0" brushRef="#br0" timeOffset="275">1 329 7966,'0'-15'0,"0"6"-576,0-1 502,6 0 0,0 1 353,4-1 0,2 5-107,-8-5 1,8 7 68,-3-2 0,6-1-155,4 1 0,-1 0-2,7 5 1,-8 0 201,3 0 0,1 0-106,-2 0 1,1 0 284,-6 0 1,-1 6-48,-3 4 1,1 3 29,-6 2 0,0-1-245,-5 1 1,0 4-166,0 1 1,0 6-67,0-2 1,0-3-279,0-2 0,0 2-171,0-1 1,-5-1-22,0-4-1490,1 0 1988,4-1 0,12-38 0,5-10 0</inkml:trace>
  <inkml:trace contextRef="#ctx0" brushRef="#br0" timeOffset="400">394 139 7966,'0'-14'0,"0"-7"-537,0 5 537,7 1 0,27 80 0,-11-21 0,1 1 0</inkml:trace>
  <inkml:trace contextRef="#ctx0" brushRef="#br0" timeOffset="1092">482 387 7966,'6'-21'0,"4"5"255,9-3 1,-3 2 420,4 3 1,-2 1-201,1 3 0,-3 4 467,4 6-863,-4 0 1,-6 1-104,-1 4 1,-5 3-103,0 7 0,-4 6 134,-4 3 0,0-1-123,-5 1 1,1-1 102,-2 1 1,-1 2-117,6-7 1,-5 3-13,5-3 0,-1-8 124,1 4-161,3-4 167,-4 4-37,6-7 0,0-3-17,0-10 0,6-3-11,4-7 1,8-4 59,1-1 1,5-6-2,-4 2 1,6-3 201,-2-3 0,4 6-120,1 0 0,-7 6 66,-2-1 0,1 7-56,-2 3 349,1 5-333,-6-2 1,-1 12-80,-3 4 1,-4 3 31,-6 2 1,0 4-117,0 0 0,-4 6 0,-1-6 1,-5 1 85,5-6 1,-1 1-80,1-1 35,3 1-20,-11 0 58,12-7 409,-6-2-346,7-6 1,2-6-58,3-4 0,3-3 6,6-2 1,3-4-5,2-1 0,2-1 19,3 2 0,4 3 3,-4-4 0,-1 4-8,1 2 0,-1 1-116,1 3 1,-1 3-60,-4 7 1,-7 0 21,2 0 0,-7 2-224,2 3 0,-5 3 8,0 7 0,-2 1 85,-2 3 1,0 2 111,0 4 1,0-3 59,0-2 0,0-4 142,0 3 1,0-2-184,0-3 0,5 1 171,0-1 0,6-6 54,-1-3 1,8-3 147,1-2 1,9-2-214,1-3 1,5-4-6,5-11 1,3 2-133,-3-6 0,8 0 59,1-5 1,-1 1 479,-8 4 1,-8-2 875,-7 6 948,-13 1-1634,2 4 0,-19 7 69,-4 3 1,-4 12-291,-6 8 1,4 1-157,-3 8 1,2 0-981,3 5 1,4 1 526,0-1 0,9 5 199,1 0 0,47-9 0,22-3 0,7 0 0,1 1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11.921"/>
    </inkml:context>
    <inkml:brush xml:id="br0">
      <inkml:brushProperty name="width" value="0.08571" units="cm"/>
      <inkml:brushProperty name="height" value="0.08571" units="cm"/>
    </inkml:brush>
  </inkml:definitions>
  <inkml:trace contextRef="#ctx0" brushRef="#br0">234 350 7966,'0'-43'0,"0"-1"0,2 2 686,3 3 0,-4 10 285,4 9-594,-3 11 0,-2 4-339,0 10 0,0 9 127,0 11 1,-3 9 170,-7 4 1,0 13-71,-9 7 1,1 0-218,-2 5 0,-1 2-59,-3-2 0,-2 7-186,7-2 1,-6-3-141,6-2 1,4-5-356,6-4 1,5-9-87,0-6-383,2-20 448,2 1 0,5-31 233,0-4 0,1-9 355,-1-1 1,-3-9 123,3-4 0,1-6 0,-1-5 0,1-3 0,-1-6 0,-3-5 0,3 0 0,-4-7 22,-1 2 0,0-2-8,0 2 1,7 4 778,2 5 0,6 7-329,5 4 0,2 9 450,7 5 1,5 11-246,0 9 0,7 6-160,-2 8 0,-4 8-171,-1 6 0,-9 9 46,-6 11 1,-9 5-206,-5 9 1,-5 3-107,-5 2 0,-5 4-385,-9-4 1,-4 4 226,-6 1 1,0-6-390,0-3 1,4-9 227,1-1 1,1-5-1829,-1 5 2074,3-7 0,13-22 0,1-13 0</inkml:trace>
  <inkml:trace contextRef="#ctx0" brushRef="#br0" timeOffset="541">774 715 7966,'0'-10'0,"0"0"533,0 1 0,1-1 291,4 0-1,-3 7-233,4-3-343,-6 6 1,5 6-68,0 4 0,1 3-105,-1 1 0,-2 1-358,7-1 1,-5 3 217,5 2 1,-7-3-375,2 4 1,-4-4 82,-1-1 0,0-1-92,0 1 0,0-6-195,0 1 308,-6 0 1,-2 3 179,-7-4 0,6-2-218,-1-7 315,7 0 28,-10-7 1,13-5 120,0-8 1,3-1-31,12 2 1,-3-2 239,13-4 0,-1-2 27,5 2 0,0-2 203,1-2 0,5 0-55,4-1 0,2 8-111,-3 2 0,-2 9-122,-7 1 1,-1 7 54,-4-2 0,2 10-726,-7 5 1,-4 4 38,-5 6 1,-7 2-218,2 8 1,1-6 212,-1 0 0,0-1-129,-5 1 0,0-1 158,0-4 0,0-3 64,0 4 0,0-4 205,0-1 0,5-6-55,0 1 1,1-7 258,-1 2 0,-2-3 106,7-2 0,0-7 130,4-2 0,6-11-44,-1-4 0,1-4 231,-6-1 0,1 0 78,-1 0 1,-6-5-187,-3 0 1,-3 0-281,-2 5 0,-7 1 116,-2 4 0,-9 3-240,-2 6 0,-5 7-286,0 3 0,3 5-422,-3 5 0,12 3 315,-1 7 373,2-1 0,30 66 0,8 15 0</inkml:trace>
  <inkml:trace contextRef="#ctx0" brushRef="#br0" timeOffset="1017">1721 598 7966,'0'-14'538,"7"-1"67,-6 7 1,6 3-429,-7 10 0,0 5-140,0 9 0,0-1 200,0 6 1,0 1-72,0 4 0,0-2-87,0-2 1,-2 2-18,-3-3 0,4-1-182,-4 1 1,3-1 43,2 1 1,5-1-81,0-4 0,6-7 143,-1 2 1,5-9-36,4 0 1,-1-3 26,6-2 1,-5-8-40,6-7 0,-7-4 250,1-6 1,-1-4-41,1 0 1,-7 0-55,2-5 0,-4-2 5,0 2 0,-2 0 76,-3 5 1,-4 0 60,4 0 1,-3 1-87,-2 4 0,-2 8 303,-3 6-121,4 7-327,-6-4 4,7 7 0,7 7-150,2 2 1,4 0 88,2 0 1,6-6-98,3 2 1,5 2 129,5-2 1,-3 0 151,3-5 0,-10 4 124,-4 1 1,-4 7-70,-1-3 0,-2 4 85,-4 2 0,-2 4-84,-7 1 0,-7 1-146,-2-2 1,-9 2-196,-2 4 0,-1 0-523,2-5 1,3 1-25,-4-2 1,6-2-1674,4 2 2370,-3-3 0,44-21 0,3-4 0</inkml:trace>
  <inkml:trace contextRef="#ctx0" brushRef="#br0" timeOffset="1124">2479 438 7966,'0'-8'0,"7"14"0,1 10 0</inkml:trace>
  <inkml:trace contextRef="#ctx0" brushRef="#br0" timeOffset="1674">2727 686 7966,'15'-15'0,"-6"1"0,1-1 0,-2 0 636,2 1 1,-4 4 305,-6 0-656,0 7 1,-1-3-118,-4 6 0,-5 0-127,-9 0 1,2 5 85,-2-1 0,-2 13-159,2-3 1,-3 6-59,3-1 1,3-3 60,-4 4 0,6 1-518,4-2 0,-1 1 255,6-6 1,0 6-354,5-1 0,2-4 165,3-6 1,9-5 10,10 0 1,4-4 406,1-4 0,0-6-27,0-10 1,2-2 120,3-7 1,-1-7-60,5-3 0,-5-5 289,1-4 1,-3-9-13,-2-6 0,-2 0 39,-2 4 0,-4 8 91,-7 2 1,-6 17 267,-3 7 1,-3 12-252,-2 4 0,-7 7 94,-2 2 1,-6 8-99,-4 12 0,1 4-126,-6 10 0,4 3-40,-4 7 0,6 4-48,-1 1 1,1 6 0,-2-1 0,9-4-50,-4-2 0,6 3-197,-1-3 1,3 1 32,7-5 1,0-7-161,0-3 0,12-12-67,2-7 1,11-5 128,-1-5 0,4-5-304,1 0 0,1-7 75,4-7 0,-1-8-52,6-2 0,-5-3 100,5-2 0,-7-6-53,2 1 1,-5-4 283,-5 4 0,-2 0-280,-8 4 1258,-6 8 0,-8 2-478,-10 11 0,-2 4 705,-3 10 0,0 4-269,1 11 0,-6 2-49,1 8 1,-1-1-535,6 0 0,-1 7-531,1 2 259,6 5 0,44-6 0,18 2 0,7 3 0,0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26.628"/>
    </inkml:context>
    <inkml:brush xml:id="br0">
      <inkml:brushProperty name="width" value="0.08571" units="cm"/>
      <inkml:brushProperty name="height" value="0.08571" units="cm"/>
    </inkml:brush>
  </inkml:definitions>
  <inkml:trace contextRef="#ctx0" brushRef="#br0">348 219 7976,'10'-15'128,"0"1"0,-1-1 187,6 1 1,-5 4 401,-1 0 0,0 0-318,0-4 0,-1-1-162,-3 1 1,-3 2-4,3-2 0,-4 7-1,-1-7 1,-6 2-95,-4-2 0,-3 6 102,-1 3 1,-7 3-360,-4 2 1,-2 0 89,-2 0 1,-2 7-144,-3 2 0,3 4 19,-3 2 1,5 1 26,5 4 0,-4-3-30,4 8 1,3-3 77,1 3 0,9-3-402,1-2 1,7-9 178,-2 4 0,15-10 69,4-1 1,15-2 73,1-2 1,9-2 99,-1-2 0,3-5 82,-2-5 0,-4 1 167,-5 3 1,-3-1 60,-3 6 200,4-6-112,-12 9-255,-1-4 0,-9 14-247,-6 6 1,-5 1 69,0 4 1,-4 2-508,4-1 1,0 6 597,5-2 0,39 16 0,9 6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27.411"/>
    </inkml:context>
    <inkml:brush xml:id="br0">
      <inkml:brushProperty name="width" value="0.08571" units="cm"/>
      <inkml:brushProperty name="height" value="0.08571" units="cm"/>
    </inkml:brush>
  </inkml:definitions>
  <inkml:trace contextRef="#ctx0" brushRef="#br0">174 117 8000,'6'-15'0,"-3"-4"85,7-1 172,-7 7 136,4 0 1,-14 13-89,-2 0 1,-4 2 287,-2 8 1,-1 4-173,-4 6 0,4 1-84,-3-2 1,-2 4-181,1 6 1,6-5-121,4 1 0,5-3 83,-5 3 0,7 1-118,-2-7 0,5 0 71,5-4 1,3 0 56,7-1 0,6-1-262,3-3 1,4-4 70,1-6 0,5 0-98,0 0 0,0 0 72,-5 0 0,0-6 108,0-4 0,-4-4-68,-1-6 0,-6 2-32,1-6 0,-4 5 177,-6-6 0,3 1-48,-7-5 1,0 5 170,-5-1 1,-2 7-30,-3-1 1,2 3-152,-7 1-96,0 7-360,-4 2 319,-1 6-16,7 6 1,3 1 83,10 2 1,3 4-37,7-3 1,1-4 126,3-1 0,4 2-106,6-2 1,0 0 216,1-5 0,-6 0-11,0 0 1,-11 4-43,2 1-94,-10 0-145,1 2 0,-12 1-3,-4 6 1,-3 1 116,-2-1 0,1 1-280,-1 0 1,1-1 69,-1 1 1,5-4-161,1 4 0,5-9 85,-1 9 0,4-9-17,1 4 0,0-5 130,0 5 0,1-7 5,4 2 0,3-4 183,7-1 1,6 0-103,3 0 0,4-6 94,1-4 1,0-5-50,0-4 0,2 1 184,3-6 1,-3 0 139,3-6 0,-5 6 82,-5 0 1,2 6 381,-6-1 569,-7 2-637,-7 3-441,-6 6 1,-6 3-291,-4 10 0,-3 0 122,-2 9 0,1-1-117,-1 11 0,7-4-152,3 4 1,4-1-329,1 1 0,1 4 253,4-4 0,3 2-28,7-2 0,4 2 619,1-6 0,-1-1-162,-4-4 0,-2-6 29,-4 1 1,-5-7-36,-14 2 1,-8-3-193,-16-2 1,-5-2-19,-9-3 0,1-1-238,-7-4 0,9-1-98,1 6 1,7-5-494,8 5 1,11 0 893,3 5 0,62-13 0,12-3 0</inkml:trace>
  <inkml:trace contextRef="#ctx0" brushRef="#br0" timeOffset="217">1238 175 8000,'6'-14'0,"1"-1"486,2 0 815,4 1-383,-5 6-471,1 1 1,-3 9-111,-6 3 0,-2 8-101,-2 6 0,-5 5 23,-5-4 1,-1 6-24,1-2 0,-1-1-619,1 1 1,-1-1-152,0 1 0,6 2-554,-1-7 0,2 1-1090,-2-6 2178,-3 1 0,18-20 0,-3-5 0</inkml:trace>
  <inkml:trace contextRef="#ctx0" brushRef="#br0" timeOffset="367">1442 29 8000,'14'-14'-488,"-6"6"-163,-1 1 0,-7 9 651,0 3 0,-7-4 0,-33 51 0,-15 5 0</inkml:trace>
  <inkml:trace contextRef="#ctx0" brushRef="#br0" timeOffset="650">1529 219 8000,'7'-15'0,"-1"1"0,4-1 0,1 1 855,-6-1 0,5 5 360,-5 1-728,0 5 0,-7-2-130,-3 6 1,2 0 473,-7 0-735,0 0 0,-3 6 81,4 4 0,2 3-126,7 2 0,0 1 73,0 3 1,2-1 44,3 6 1,-2-4 11,7 4 0,-5-5-4,4 6 1,-5-7 14,0 1 0,-2-3 125,-2-1 0,0-1 402,0 1-414,0 0 0,-2-3-606,-2-2 0,-5-3 215,-5-7 1,-1 0-1230,1 0 1,-1-5-26,1 0 1,-1-6 1339,0 1 0,27-48 0,6-14 0</inkml:trace>
  <inkml:trace contextRef="#ctx0" brushRef="#br0" timeOffset="767">1792 248 8000,'9'-10'798,"1"1"1121,-7 5-2740,4-2 310,-7 6 511,-7 6 0,-46 9 0,-18 8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25.196"/>
    </inkml:context>
    <inkml:brush xml:id="br0">
      <inkml:brushProperty name="width" value="0.08571" units="cm"/>
      <inkml:brushProperty name="height" value="0.08571" units="cm"/>
    </inkml:brush>
  </inkml:definitions>
  <inkml:trace contextRef="#ctx0" brushRef="#br0">393 540 7970,'0'-15'0,"5"1"0,0-1 0,4 0 0,-4 1 0,5 4 225,-5 0 1,4 1 412,-4-6 1,0 5 178,-5 1-556,0-1 1,-8 2-35,-7 3 1,-6 3-116,-8 2 0,-2 7 80,-3 3 1,2 7-186,-7 3 1,5 6-52,-5-2 0,7 4 4,-2 1 1,10-5 40,4 0 0,1 1-145,4 4 1,-1-7 38,11-2 1,2-4-56,8-1 0,9-7 88,11-3 0,7-5 31,2-5 0,11-5-11,-1-9 1,5-1 9,-1-9 0,-2 3-96,2-8 1,-2-3 99,-3-2 1,1-10-135,0-4 0,-7-4 78,-3-1 1,-3 1 22,-2 4 1,-6 3 151,-4 6 1,-9 8 582,-5 7-171,-4 13 1,-2 9-195,-4 7 0,2 7-210,-7 3 1,0 9 109,-4 5 1,-1 5 192,0 5 1,-4 4-27,0 5 0,-3 1-92,3 0 1,3 1-195,-4 4 0,4-5-204,2-1 1,4-1-210,0-8 0,7 0 222,-2-4 1,5-8-219,5-2 0,5-11 126,9-4 0,-1-3-82,6-2 0,5-2-70,5-3 1,2-4-114,-2-11 0,-3 2 226,3-6 0,1 5 121,-1-6 1,0 1 157,-4-5 0,-1 0-61,0 0 1,-2 1 225,-2 4 0,-4-2-60,-7 7 1,-6 4 541,-3 5-266,-3 7-229,-2-4 0,-5 9-209,0 3 1,-6 3 111,1 7 1,-3 1-120,-1 3 0,-1-1 47,1 6 1,1 1-223,3 4 1,-2-2 30,8-2 1,-6 2-117,5-2 0,0-4-237,5-2 18,0-3 388,7-1 1,2-7-26,11-3 1,-4-5 186,3-5 1,3-3-96,-3-7 0,5-6 202,-4-3 1,6-4-45,-2-1 0,-1 0 83,1 0 0,-1 0 41,1 0 1,-3 1 47,-7 4 0,-4 3 125,0 6 49,-7 0-432,4 7 1,-9 4 105,-3 8 1,2 6-114,-7 10 1,0-3 89,-4 8 0,-4-6-201,4 5 0,-4 1-85,8 4 1,3-5-81,3 0 0,2-4 79,2 4 1,0-6-66,0 1 0,8-9 133,7-5 1,-1 1 9,6-1-1,1-1 109,-2-9 0,5 1-107,-4-5 1,1-6 351,-2-4 1,-2-2-7,2 1 1,-3-1 90,-1-3 0,-1-4-68,1 4 1,-7-2-26,-3 2 1,-3 1-69,-2 4 0,0 3 103,0-4-384,-7 4 201,-1 1-24,-7 7-189,7 2-136,2 6 1,7 1 218,4 4 0,8-3 46,7 3 1,6 1 240,-2-1 1,3 5-84,3-5 1,-3 4 49,-3-4 0,-3 5-68,-6-5 0,-7 6-159,-3-1 38,-3 3 1,-4 1 26,-3 1 0,-5 0-68,-9-1 0,3 1-167,-4-1 0,4 1-276,2-1 0,-1 1 199,0 0 1,7-1-279,3 1 1,4-6-152,1 1 318,0-7 0,11 4 99,4-7 0,9 0 197,0 0 1,6-8-98,4-7 1,3-1 153,7-8 1,-2 1 157,-3-1 1,-2-4-38,-3 4 0,-10 3 522,0 1 1,-12 9-293,-7 1 1,-4 6 353,-1-6 1,-6 7-249,-4-2 0,-3 8-70,-2 2 0,1 6-321,-1-1 1,2 4-278,4 6 1,-4-7-189,3 6 1,2-11 201,-2 7 0,7-4-1022,-2 4 1,3-5 447,2-1 1,2-5 786,3 0 0,42-15 0,16-5 0</inkml:trace>
  <inkml:trace contextRef="#ctx0" brushRef="#br0" timeOffset="115">1996 219 7970,'7'-15'149,"-4"2"100,7 4 1,-5-3-336,4 8 0,-4-1-914,5 5 1000,-7 0 0,36 26 0,2 6 0</inkml:trace>
  <inkml:trace contextRef="#ctx0" brushRef="#br0" timeOffset="357">2142 306 7970,'-5'10'390,"0"0"1,1 0-93,-3 4 0,4 1-78,-7-1 1,7-4-318,-2 0 0,-1-5 88,1 4 1,-5-4 78,5 5 104,0-7-196,5 4 7,0-7 0,3-7-199,7-3 1,0 1 293,9-6 1,4 4-59,1-9 1,-1 4 371,1 2 0,-4 1-105,4 3 0,-6-1-25,1 6 1,-3-5-100,-1 5 0,-5 0 161,0 5-267,-7 0 1,3 7-236,-6 3 0,-1 2-515,-4 3 1,-3 1 322,-7 4 1,5-4-1353,1 3 1720,-1-2 0,-5 17 0,1 4 0</inkml:trace>
  <inkml:trace contextRef="#ctx0" brushRef="#br0" timeOffset="817">2667 306 7970,'6'-14'0,"1"-1"409,3 1 0,-4 4 61,-6 0 0,5 5 3,0-4 1,0 4 240,-5-5 133,0 7-634,0-4-35,-7 1 0,4 4-79,-7-3 0,2 5 90,-2 5 1,-3-1-288,4 5 1,-3-4-192,3 5 1,-3 0-928,7 4 324,-6 1-435,10-1 915,-6 1 0,7-5 57,0-1 0,2-5 308,3 0 1,1 0-143,4 1 1,1-2 182,-6 7 1,0-1 110,-5 6 1,0 6 218,0 3 0,-13 5 20,-7 5 0,-7 8 130,-7 7 0,-3 6-164,-7-1 0,0 2-129,0 3 1,7-9 324,3-7 1,3-7-88,2-12 0,7-4-52,2-10-145,4-4 1,8-12-20,3-4 0,10-10-62,4-4 0,11-3-83,4-3 1,5 1-253,5 0 0,10-2 115,10-3 1,2 2-1056,3-7 0,7 7 1069,7-2 1,-7 15-1,14 0 1,2 0 0,9-2-1,1 1 1,-1-1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29.270"/>
    </inkml:context>
    <inkml:brush xml:id="br0">
      <inkml:brushProperty name="width" value="0.08571" units="cm"/>
      <inkml:brushProperty name="height" value="0.08571" units="cm"/>
    </inkml:brush>
  </inkml:definitions>
  <inkml:trace contextRef="#ctx0" brushRef="#br0">582 380 8000,'-7'-15'77,"6"-4"39,-4-1 0,-3 1 735,-2 4 1,-3 5-279,-2 1 0,1 5-263,-1 0 1,-1 2-75,-3 2 1,1 6-46,-7 4 1,6 3-60,-5 2 0,6-1-179,-2 1 0,4 6 2,2 3 0,6-3-259,3-1 0,3-4-462,2-1 528,0-1 0,2-6 130,3-3 1,3-3 93,6-2 0,2 0 207,4 0 0,-4-2-43,3-3 1,-2 2 206,-3-7 1,6 7-34,-1-2 1,1 4 100,-6 1 1,-4 1-34,0 4 1,-6 3-105,6 7 0,-7 4-395,2 1 1,-5 5 108,-5 0 1,2 4-172,-7 5 0,1-3-293,-6 3 1,2-8-360,3-2 1,4-1 4,6 1 1,0-3 815,0-6 0,19-14 0,6-2 0</inkml:trace>
  <inkml:trace contextRef="#ctx0" brushRef="#br0" timeOffset="334">552 146 8019,'-14'-24'291,"-1"0"1,1-1 467,-1-4 1,-1 8-354,-3 7 1,1 6-174,-7 8 0,-1 14 232,-8 10 0,2 12-91,-7 13 1,2 4 56,-2 10 1,-1 4-320,6 6 0,-2 8 135,2 6 0,10 1-115,-1 4 0,14-6-159,6-9 0,20-7-5,14-16 0,10-17-262,19-13 0,-1-13-43,11-6 1,1-6 100,9-9 1,-3-1-554,2-14 1,-4-5 381,-5-9 0,4-10 480,-4-4 1,-10-4 200,-5-1 0,-14-2 348,-10-3 0,-12 1-338,-13-6 0,-5 2 73,-9-2 0,-13 9-521,-15 11 0,0 4 151,-1 5 1,2 10-864,-2 9 876,4 11 0,10 1 0,1 12 0,0 8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36.221"/>
    </inkml:context>
    <inkml:brush xml:id="br0">
      <inkml:brushProperty name="width" value="0.08571" units="cm"/>
      <inkml:brushProperty name="height" value="0.08571" units="cm"/>
    </inkml:brush>
  </inkml:definitions>
  <inkml:trace contextRef="#ctx0" brushRef="#br0">9 1 7710,'-9'0'3363,"16"0"0,9 0-2887,13 0 1,7 0-258,3 0 0,9 4-11,6 1 0,9 2-208,5-2 0,14-4 0,11-1 0,-26 2 0,1 1 0,-1-1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33.379"/>
    </inkml:context>
    <inkml:brush xml:id="br0">
      <inkml:brushProperty name="width" value="0.08571" units="cm"/>
      <inkml:brushProperty name="height" value="0.08571" units="cm"/>
    </inkml:brush>
  </inkml:definitions>
  <inkml:trace contextRef="#ctx0" brushRef="#br0">438 153 7753,'-10'2'0,"0"3"0,1 3 633,-6 6 1,-1 9-176,-4 6 0,-2 15-190,-7 14 0,-7 7-100,-3 8 0,-1-2-232,1-3 0,1-8 176,4-6 1,9-12 102,-5 1 0,17-20-559,4-4 297,5-12 1,4-9-485,0-12 1,9-9 104,5-11 1,2-3-122,9-7 0,-1-8 245,5-6 1,0-7-39,0-8 0,5-5 211,0 1 0,2 4-7,-2 5 1,-3 10 1171,3 4 0,-10 18-497,-4 22 1,-6 14 900,-4 14 1,-4 16-540,-6 13 1,0 9-234,0 11 1,0 0-472,0 10 1,-4-9-362,-1 4 1,-7-2-121,3-3 1,-6 0 267,-4-4 0,2-8-1093,-2-2 1,3-10 389,1-5 1,7-10-1915,3-4 2633,-3-11 0,13-41 0,-3-17 0</inkml:trace>
  <inkml:trace contextRef="#ctx0" brushRef="#br0" timeOffset="1101">59 707 7753,'0'-21'0,"-2"0"0,-3-3 0,4 3 619,-4 6 0,10 5-291,4 1 1,6 4-229,4-5 0,6 7-62,9-2 0,5 2 0,9-2 1,4 3 16,6-3 1,1 4 3,-1 1 1,5 1-130,0 4 1,0-3-186,-4 3 1,-7-4 131,-4-1 1,-9-1 82,-5-4 0,-5 2 195,-4-7 0,-4 5-125,-7-5 0,-4 2 689,0-2-429,-7-2 1,8 3 49,-6-5 0,0-1 24,-5 1 0,0-1 60,0 1 0,0-1-33,0 0 0,0 1-132,0-1 0,-2 5 111,-3 1-229,4-1 1,-7-3-109,3 3 1,2 4 9,-7 6-202,0 0 1,-4 6 74,-1 4 1,0 3-45,1 2 0,-6 6-601,1 3 1,0 2 316,4-2 0,0 2-590,1-6 1,4-1 396,0-4 0,6-1-61,-6 1 569,7-7 1,-4 0 170,7-3 1,5-2 29,0 7 0,6-1 336,-1 6 1,-2 8 96,2 6 1,-7 6-174,2 9 0,-4 8 308,-1 6 0,-8 2-167,-6 8 1,-7 5-300,-9 5 0,0 0-9,-4-5 1,1-7-173,-6-3 0,7-16 154,-2-8 0,5-15-100,5-9 1,3-10-132,6-15 1,2-3 40,3-16 1,4 1-306,6-10 0,13-8 132,6-7 1,9-6-981,6-4 0,0 2 139,9-7 1,-2 6-194,8-1 1,-1 1 711,6-1 0,-6 10 506,11-1 0,-4 14 0,3 6 0,-5 3 0,1 2 0,-10 6 0,-6 4 0,-4 4 0,-14 5 0,-1-1 0,-4 6 127,-7-6 296,-2 9 0,-6-3 969,0 10 20,-6-3-647,4 11-345,-11-5-462,12 0 186,-6 5-287,7-11 95,0 4 1,0-7-75,0-4 179,0 3 50,0-11 1,-1 11 377,-4-2-268,-3 2 1,-7 2 34,1 0 1,-1 2-49,0 2 1,1 6-49,-1 10 1,2-3-120,4 8 0,0-6-188,5 5 0,2-1 8,-3 1 1,5 2-146,5-6 1,5-1-775,9-4 1,4-5 446,6-1 1,0-6-160,0 2 1,2-10 315,3-4 1,-3-11 340,3-4 0,-5-4 160,-5-1 0,2 0 148,-6 0 0,1 5-67,-2-1 0,-8 8 759,4-3 1693,-10 10-1761,1 4 1,-6 8-205,0 2 1,0 9-240,0 7 1,0 6-22,0-2 0,-1-1-234,-4 1 1,3-6-141,-3 1 0,4-3 49,1-1-212,0 0 1,0-6-171,0 1 0,1-7 159,4 2 1,3-5-481,7-5 0,0-4 227,-1-11 0,7 2-158,4-6 0,0 5 245,0-6 0,2 8 178,-2-3 1,-3 4 237,3 1 1,-8 2-93,3 4 0,-9 2 399,-1 7 1,-5 0-205,4 0 1,-5 7 70,1 2 1,-4 9-45,-1 2 0,0 1 192,0-2-421,0-3 0,7 5-279,2-6 0,4-7-347,2-3 1,1-4 293,3-1 0,3 0-318,2 0 1,5-11-10,0-3 705,-6-11 0,17-25 0,6-13 0,-3-8 0,1-1 0</inkml:trace>
  <inkml:trace contextRef="#ctx0" brushRef="#br0" timeOffset="1224">2333 211 7753,'-2'-4'2173,"-3"8"1,2 6-1707,-7 14 0,1 7-224,-6 8 0,5 0-243,1 5 1,1-4-130,-2 9 1,-1-4-381,6-1 0,-5-5 384,5 0 125,0-7 0,-1-9 0,-2-10 0</inkml:trace>
  <inkml:trace contextRef="#ctx0" brushRef="#br0" timeOffset="1433">2129 561 7753,'1'-16'0,"4"-3"0,-3 2 390,3-2 1,3 4-114,2 6 1,3-4 50,1 3 1,7-1-115,3 1 0,4-1 91,1 6 0,2-2 202,3 2 0,-3 4-138,3-4 0,-5 10 14,-5 5 1,2 4-114,-6 6 0,-6 1-26,-4 3 1,-7 5-229,2 0 1,-3 0-243,-2 5 0,-5-4-243,0-6 1,-5 2-671,5-7 0,-4 6 1139,4-6 0,-13-6 0,2-7 0</inkml:trace>
  <inkml:trace contextRef="#ctx0" brushRef="#br0" timeOffset="1557">2712 401 7753,'0'-21'0,"5"10"44,0-4 0,1 10-117,-1 0 73,-3 4 0,4 33 0,-6 9 0</inkml:trace>
  <inkml:trace contextRef="#ctx0" brushRef="#br0" timeOffset="1766">2989 430 7753,'-15'0'672,"1"0"0,-2 0-205,-4 0 1,2 8 247,-6 7 1,5 6-279,-6 8 0,7 0 321,-1 0 0,3 0-394,1 1 1,7-1-201,3 0 0,5 0-202,5 0 0,10-6-311,9-4 1,10-7-2172,5-3 2520,9-5 0,21-20 0,11-7 0,10-6 0,0 1 0</inkml:trace>
  <inkml:trace contextRef="#ctx0" brushRef="#br0" timeOffset="2075">4126 372 9735,'-7'14'1357,"-1"7"-631,-6 4 1,-1 4-277,1 5 0,-3-3-70,-2 3 0,3 1-117,-4-1 0,4 0-53,2-5 1,-1-7-363,0-8 229,7 1-498,-5-14 0,12 4-120,-4-10 0,3-9-427,2-11 1,7-4 354,2-5 0,4 0-42,2-9 1,1 2 514,4-8 0,-3-2-71,8-3 1,-3 6 697,3 4 0,1 8-363,-7 12 1,5 4 382,-4 11 1,-1 4 594,-4 10 1,-7 9-448,-3 11 0,1 9-311,-1 5 0,0 3-195,-5 1 0,-2 1-1029,-3 0 1,2-2 563,-6-3 1,0 0-1150,0-10 0,-4 2 1465,3-12 0,-16-6 0,-5-7 0</inkml:trace>
  <inkml:trace contextRef="#ctx0" brushRef="#br0" timeOffset="2216">3951 620 7753,'0'-15'0,"0"5"2613,0 1-1962,0-1 1,6 2-461,4 3 1,3-2-300,2 3 0,6-1-451,3 5 0,4 0-1162,1 0 1721,6 0 0,48-20 0,-33 8 0,0 0 0</inkml:trace>
  <inkml:trace contextRef="#ctx0" brushRef="#br0" timeOffset="2349">4563 401 7753,'-6'15'0,"3"7"2654,-7 7 0,5 9-1414,-5 10 0,7-1-935,-2 7 1,4 1 10,1 8-316,0-3 0,-6-7 0,-1 4 0,-2 0 0,1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20:12.010"/>
    </inkml:context>
    <inkml:brush xml:id="br0">
      <inkml:brushProperty name="width" value="0.08571" units="cm"/>
      <inkml:brushProperty name="height" value="0.08571" units="cm"/>
    </inkml:brush>
  </inkml:definitions>
  <inkml:trace contextRef="#ctx0" brushRef="#br0">947 321 7834,'-21'-7'0,"-2"6"-93,-6-4 1,0 3-139,0 2 1,-7 0 276,-3 0 0,2 2 214,-2 3 1,2 4-199,-2 11 0,-6-4-48,6 3 0,-5 4-49,10 1 1,-5 4 82,5 1 0,0 0 81,5 0 0,0 7-18,0 3 1,1 3 128,4 2 1,-2 11-213,6 3 0,1 5 27,4 1 1,2 4-183,4 9 1,-4 4 99,3 7 1,-3-1-24,-2 1 1,6 4 98,-1 0 0,7 4-286,-2-9 0,5-9 72,5-15 1,8-8-12,6-1 1,12-7 167,-2 1 1,10-7 111,0-2 1,5-5-54,4 5 0,4-2 193,6 2 1,2-5-41,3-10 0,4 2-289,6-7 0,4 4 162,1-8 0,2 1-35,-3-11 1,4 0-29,7-5 0,-1-4 7,1-5 0,-1-3-101,1-12 0,-6-5 7,1-5 0,3-7-122,1 2 1,-7-3 48,-12-1 1,-2-1 107,2 0 0,2-6 268,-7-4 0,0 3-26,-5-3 1,-4 6-9,-1-6 1,-3-3-13,-1-1 0,-2-3 153,-13 7 0,0-3-153,-5-1 1,-1-10-9,-4 0 1,-3-2-306,-6 7 0,-7-3 80,-3-7 1,-4-3-239,-1 3 1,-13-2 128,-6 12 0,-9 0 13,-6 5 1,-5 3 198,-9 6 0,-1 2 189,-9 13 0,1-5-6,-11 5 1,-5 0-65,-4 5 0,-8 5-190,3-1 0,-6 13-230,-4-3 0,-4 10 23,45 2 0,0 1 0,-46 2-165,0 5 1,0 3 37,46-1 0,0 1 1,0 2-1,1 1 102,1 1 0,1 0 249,-39 9 0,6 12 0,6-4 0,2 2 0,7-1 0,4-1 0</inkml:trace>
  <inkml:trace contextRef="#ctx0" brushRef="#br0" timeOffset="1992">2536 1137 7929,'-20'-2'0,"1"-2"0,-5 2-14,4-3 1,1 4 156,4 1 1,1 0 245,-1 0 0,5 0-106,1 0-563,5 0 307,17 0 0,2 0-71,19 0 1,2-2 19,12-3 0,12-3 68,13-7 1,13 1-108,11-1 0,-44 5 0,1-1 159,1-1 0,2 0 1,5-2-1,2 0 14,1 0 1,1-1 0,5 1-1,1-1-62,-4 0 1,0 1 0,-2 2 0,-3 0 1,-8-1 1,-3 1 0,-2 3 0,-1 0 43,34-10 1,-12 4-160,-13 6 0,-14-3-74,-15 8 1,-1-3-57,-9 2-176,1 4 0,-12-8-387,-3 5-198,-4 2 1028,-7-11 1,-7 7-455,-7-4 0,-1-3 163,2 3 0,1-1 237,-6 1 1,11-1 348,-2 6 1,5-2-62,1 3 402,2 2-475,14-5 0,1 14 366,6 3 1,1 4-118,0 6 1,-6 4 4,1 10 0,-7-2-249,2 7 1,-3 0-278,-2 5 0,-2-5-715,-3 0 1,-3-1 432,-7 6 0,1-2-1394,-1-3 1715,1-3 0,-7-7 0,-2 0 0</inkml:trace>
  <inkml:trace contextRef="#ctx0" brushRef="#br0" timeOffset="2583">5058 175 7929,'-7'-15'307,"6"7"1,-6 8-67,7 10 0,0 9 197,0 6 1,0 9-400,0 5 0,0 3 80,0 2 1,0-1-122,0 1 0,0 0-34,0-1 0,-1-5-174,-4-4 0,1-4 78,-5 0 1,4-8-457,-5-2 146,0-11 138,-4-2 0,6-9-18,3-3 1,3-4 79,2-11 0,7 4 43,2-3 1,6-2 75,4 1 0,-1-4 15,7 4 0,-3-4 136,3 5 1,2-2-61,-3 1 1,-1 4 31,1-3 0,1 2 0,4 3 0,-7-1 0,-2 1 0,1-1 0,-2 1 0,7-21 0,-3-3 0</inkml:trace>
  <inkml:trace contextRef="#ctx0" brushRef="#br0" timeOffset="2741">5408 219 7929,'-10'0'0,"0"0"569,7 0-303,-10 0 1,10 6 149,-7 4 1,7 5-74,-2 4 1,3 8 27,2 7 1,0 7-210,0-2 1,0 3-2,0 2 1,0-1-124,0 1 1,0 0-265,0 0 1,0-9-689,0-6 1,2-1 445,3-9 1,-4 6 467,4-6 0,16-25 0,4-12 0</inkml:trace>
  <inkml:trace contextRef="#ctx0" brushRef="#br0" timeOffset="3308">5787 175 7936,'0'-15'-313,"0"1"0,0-1 535,0 1 0,0 4 479,0 0 0,-2 5 441,-3-4-337,4 5-500,-6-2 1,7 12-34,0 4 0,-5 5 86,0 4 0,0 4-178,5 6 1,0 0-1,0 0 1,0 0-75,0 1 0,0 4-185,0 0 0,0 0-238,0-5 0,0-2 88,0-2 0,0 2-73,0-3 1,0-2 115,0-3 1,0-3-383,0-1 267,0-1 1,2-6-72,3-3 0,-2-3 142,7-2 1,-5-7 30,4-2 1,3-4 230,7-2 0,-1-4-121,6-1 0,1-4 328,4 5 1,-5-1 56,0 6 1,1 1 203,4 3 1,0-1-214,0 6 0,-6 0 2,-4 5 1,-4 1-81,-5 4 0,1 3 26,-6 7 0,-2 4-177,-8 1 0,-9 4 67,-11-4 1,-4 4-453,-5-5 0,3 6 186,-3-6 0,-1 0-522,1-4 0,1 0-634,9-1-465,-4-6 1244,12-1 1,3-7 517,13 0 0,46-33 0,17-7 0</inkml:trace>
  <inkml:trace contextRef="#ctx0" brushRef="#br0" timeOffset="3741">6457 160 7964,'0'-8'28,"0"3"-28,0 10 0,0 5 948,0 9 1,0 6-337,0 9 1,0 1-202,0 4 1,-1 3-206,-4-3 0,1 3-156,-5 2 1,1-7 53,-2-3 1,-3-3-195,3-2 1,2-8-242,-2-6 0,6-2 22,-6-8 35,7 0 1,-4-9-81,7-5 1,0-3-200,0-12 1,7 0 221,2-5 1,4-5-14,2 0 0,-1-7 180,1 2 1,0-3-58,-1-2 1,1 1 360,-1-1 0,1 5-130,-1 0 1,3 7 425,2-2 0,-8 9-149,4 6 0,-4 9 296,4 5-304,0 4 0,-3 12 140,-2 4 0,-3 11-122,-7 3 0,5 2-30,-1 7 0,3-4-317,-2 5 0,-2-5 52,7 5 0,-5-5-594,4 5 1,-1-5 142,2 5 0,3-7-63,-3 2 1,-4-3-29,-1-2 0,-3 0 540,-2 1 0,-7-14 0,-1-3 0</inkml:trace>
  <inkml:trace contextRef="#ctx0" brushRef="#br0" timeOffset="3966">6574 598 7936,'-16'-7'0,"-4"-2"0,4-4-129,-3-2 0,2 5 129,3 1 0,1-1 673,3-5 1,-1 6-215,6-1 1,0 5-383,5-5 0,2 5-45,3-4 1,3 4-100,6-5 1,6 5 120,-1-4 1,7 4-44,-2-5 0,9 5-230,1-5 0,5 2 46,-5-1 1,6-3-287,-1 7 0,-3-4 194,-2 4 0,-4-5-789,0 5 1054,-1-6 0,-7-4 0,-1-7 0</inkml:trace>
  <inkml:trace contextRef="#ctx0" brushRef="#br0" timeOffset="4217">7069 29 7936,'-1'-13'293,"-4"4"612,3 2-462,-4 7 1,6 7-158,0 2 0,0 6-90,0 4 0,0 4 33,0 6 1,0 5-253,0 0 0,0 2 101,0-2 0,0-3-115,0 3 0,0 1-340,0-1 1,0 0-392,0-5 1,5 1 248,0-1 519,6-7 0,29-14 0,15-9 0</inkml:trace>
  <inkml:trace contextRef="#ctx0" brushRef="#br0" timeOffset="4516">7638 160 7936,'0'-14'0,"-2"-1"312,-3 1 0,2 6-75,-6 3 1,-1 5 582,-5 5 1,-4 4-252,-1 11 0,-6 2-115,2 8 0,1 4-157,-1 0 0,5 6-45,-6-1 1,12-3-218,-1-2 0,9-4 129,0 0 1,4-3-215,1-3 0,1-3-95,4-6 1,8-2-156,6-3 1,7 1-89,-1-6 1,-3 0-276,3-5 0,-1-2 66,5-3 1,0-1-421,0-4 0,-4-3 1017,-1 3 0,-6-22 0,3-7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35:42.240"/>
    </inkml:context>
    <inkml:brush xml:id="br0">
      <inkml:brushProperty name="width" value="0.08571" units="cm"/>
      <inkml:brushProperty name="height" value="0.08571" units="cm"/>
    </inkml:brush>
  </inkml:definitions>
  <inkml:trace contextRef="#ctx0" brushRef="#br0">25 0 7872,'-8'0'-235,"0"0"-480,5 0 581,-2 0 0,6 6 60,3 2 1,2 7-152,2 2 0,2 5 225,-6-1 0,5 1 0,0-2 0,24 4 0,7-5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39.753"/>
    </inkml:context>
    <inkml:brush xml:id="br0">
      <inkml:brushProperty name="width" value="0.08571" units="cm"/>
      <inkml:brushProperty name="height" value="0.08571" units="cm"/>
    </inkml:brush>
  </inkml:definitions>
  <inkml:trace contextRef="#ctx0" brushRef="#br0">306 297 7734,'5'-29'1,"0"0"-1,6 6-321,-9 9 0,4 15 388,-6 14 0,-8 8 661,-6 11 1,-1 3-252,-4 7 0,-2-1 300,1 1 1,-4 5-421,4-1 0,-6 9-125,2 1 0,-3-1-417,-2 1 1,1-3 251,4-11 1,4-10-668,11-15 327,2-9 0,10-18-86,7-16 0,1-13 13,14-17 1,-1 1-152,5-11 1,0-2 148,0-2 1,2-5-102,3-5 1,-3-1 407,3-4 0,-3 12-104,-2 13 1,-6 8 1012,-4 11 1,-4 18-120,-6 16 0,-2 16 245,-7 13 1,0 17-400,0 8 0,0 6-109,0 3 0,-5 7-633,0 3 1,-5 5 31,5 4 1,-1-7-975,1 3 0,4-8 574,-4 3 1,3-12-260,2 3 1,2-14-115,3-6 1,-4-10 887,4-14 0,-3-2 0,-2-4 0,0-2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40.328"/>
    </inkml:context>
    <inkml:brush xml:id="br0">
      <inkml:brushProperty name="width" value="0.08571" units="cm"/>
      <inkml:brushProperty name="height" value="0.08571" units="cm"/>
    </inkml:brush>
  </inkml:definitions>
  <inkml:trace contextRef="#ctx0" brushRef="#br0">1 479 7738,'0'-21'0,"0"5"400,0-3 0,0 3 591,0 1 0,6 2-470,4 3 0,9-1-177,5 6 0,4-5-25,1 6 0,2-3-73,3 2 0,3 4-334,7-4 1,-2-2-129,-3 2 1,1-1-173,-6 1 0,2 2 256,-2-7 1,-10 7 1,1-2 0,-7 3-275,-4 2-52,-6 0 430,-1 0 0,-7 2-31,0 3 1,-7 5 363,-3 9 0,-2 4-82,-3 6 0,5 0 7,0 0 0,2 0-165,-1 0 1,-3-1-104,7-4 0,1 2-111,4-6 0,0 1 67,0-2 0,6-9-444,4 0 1,4-7 180,6-3 1,4-7-134,10-2 1,-1-12 132,5-9 0,1-5 107,5-9 1,-2 0 129,-3 1 0,0 0 197,-10 5 1,-3 2 387,-11 7 0,-6 8-283,1 6 0,-8 7 95,-2 8 0,-2 2 51,-8 3 0,1 9 148,-6 10 1,0 4-161,1 1 0,4 0 8,0 0 1,2 2-145,-1 3 1,2-3-234,7 3 0,0-5-364,0-5 1,2-1 230,3-3 1,7-11-270,8 1 1,6-7 177,-2-3 0,9-8-126,1-6 1,6-4-69,-1-11 1,-2 1-175,2-11 1,-5-1 201,5-9 0,-7-3 118,2-6 1,-3 1 390,-2 4 1,-6-2-158,-4 6 1,-9 14 1205,-5 10 0,-5 14-608,-5 6 1,-3 12 856,-7 7 0,-4 7-512,0 8 0,-1 7-346,6 3 1,-3 5-256,-2 4 0,8-2-104,-4 2 0,5-3-938,1-1 0,2 2 543,7 2 0,0-9-2442,0 0 2677,13-7 0,29-28 0,20-8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40.653"/>
    </inkml:context>
    <inkml:brush xml:id="br0">
      <inkml:brushProperty name="width" value="0.08571" units="cm"/>
      <inkml:brushProperty name="height" value="0.08571" units="cm"/>
    </inkml:brush>
  </inkml:definitions>
  <inkml:trace contextRef="#ctx0" brushRef="#br0">1 190 7739,'0'-25'0,"0"1"0,0 6 366,0-1 0,1 3 499,4 1 1,5 2-423,9 3 0,-1-1-168,7 6 1,-6-5 180,5 6 1,-6-1-91,2 5 1,1 1-659,-2 4 1,-4 3 20,-6 7 1,-4 4-154,5 1 1,-7 6 135,2-2 1,1 2-235,-1-2 0,0 2 134,-5-7 1,5 6 26,0-6 0,5 1-91,-6-6 223,8-6 1,-4-1 818,7-7 0,-6-7 63,1-2 1,0-11 369,4-4 1,-4-5-502,0-5 0,-7 3-34,2-3 0,-4 5-320,-1 4 1,-6 0 6,-4 5 0,-3 2-189,-1 9 1,4 2 89,0 7 0,1 2-1400,-6 3 0,5 3 1324,0 6 0,20 53 0,0 12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41.762"/>
    </inkml:context>
    <inkml:brush xml:id="br0">
      <inkml:brushProperty name="width" value="0.08571" units="cm"/>
      <inkml:brushProperty name="height" value="0.08571" units="cm"/>
    </inkml:brush>
  </inkml:definitions>
  <inkml:trace contextRef="#ctx0" brushRef="#br0">0 386 7739,'7'-15'0,"1"-4"1127,6-1 0,-4 6 163,0 4-847,-1 7 0,6 3-173,0 9 1,-6 6 129,1 4 0,-5-1-54,5 6 0,-7 1-115,2 4 0,1 0-110,-1 0 0,0-5-131,-5 1 0,0-7-91,0 1 0,5-3 69,0-1-844,-1-7 644,-4-2 0,0-7-524,0-4 0,5-5 167,0-9 0,8-4-30,2-6 1,-1-2 249,6-3 1,1 3 181,-2-3 1,1 8 463,-6 2 1,6 6-210,-1-1 1602,1 9-1239,-6 4 0,-6 14 534,-3 6 1,-3 7-375,-2 9 1,0-1-341,0 0 0,-2 0-173,-3 0 1,4 0-163,-4 0 0,3-6 42,2-3 0,-5-4 1,0-2-918,1-6 661,4-1 0,6-9-291,4-3 1,3-4 154,1-11 1,6-2 25,-1-8 0,5 1 502,-4 0 1,4 0-92,-4 0 1,1 6 462,-2 4 1,-3 3-264,4 1 1,-4 7 500,-2 3-445,-5 3 0,-1 4 11,-3 3 1,-4 8-302,4 6 0,-3 6-585,-2-6 0,0 7 36,0-2 0,0-1-585,0 1 1,4-6 99,1 1 0,7-2 624,-3-3 1,4-1 440,2-3 0,1-4 0,4-6 0,-3 0 0,8 0 0,-7-8 0,1-6 0,2-1 0,-2-4 0,2-4 169,-1-1 1,-4-4 356,4-1 1,-6 1 704,-4 4 0,1-2-491,-6 7 1,0-1-21,-5 6 1,0 4-284,0 0 0,-7 7-79,-2-2 1,-9 5-107,-2 5 0,-1 5 84,2 9 1,1-1-136,-6 6 0,6-4 0,-1 4 0,2 0-271,3 6 0,-1-6 111,1 0 1,1-1-488,3 1 0,4-1 236,6-4 0,0-7-684,0 2 1,6-9 149,4 0 1,4-3-80,6-2 0,-2-9 420,6-5 0,0-2 26,5-9 1,-4 1 149,-1-5 0,-5 0 18,6 0 1,-9 6 236,-2 3 1,-1 4-162,-8 2 740,7-1-324,-11 7 0,6 3 123,-7 10 0,0 3-219,0 7 1,0-1 20,0 1 1,0-1-171,0 1 1,0 0 71,0-1 0,5-4-345,-1 0 0,8-7 76,-3 2 0,6-4-84,4-1 1,-2-1 34,2-4 1,-1-3 123,1-7 0,2-6 72,4-3 1,1-5 156,-7-5 1,2-4 6,-1-5 1,-3-8-98,8-2 0,-8 3 156,3 1 1,-9 10 180,-1 5 824,-7 10 1,2 11-327,-10 13 1,-5 13-210,-9 11 1,1 12-142,-6 8 0,4-1 60,-4 6 0,6-2-436,-1 2 0,3-4 45,1 4 0,2-6-694,3-4 0,4-3 381,6-7 1,0-2-180,0-2 1,8-6-341,7-9 1,1-4-590,8-6 0,-1-8 277,1-6 0,4-7-48,-4-9 1,-1-5-43,1-4 1,-1-8 487,1-2 0,2 1 400,-7 4 0,-4 7-177,-5 3 759,-7 10 1,3 11 377,-6 13 0,-1 9 939,-4 16 0,-3-1-550,-7 10 1,2 2 267,3-2 1,-1 4-1166,6-4 1,-4 2-107,4-2 0,0-5-1647,5 0 0,0-4 434,0-6 1004,6-9 0,22-17 0,11-17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41.920"/>
    </inkml:context>
    <inkml:brush xml:id="br0">
      <inkml:brushProperty name="width" value="0.08571" units="cm"/>
      <inkml:brushProperty name="height" value="0.08571" units="cm"/>
    </inkml:brush>
  </inkml:definitions>
  <inkml:trace contextRef="#ctx0" brushRef="#br0">41 175 7739,'-6'-27'0,"-4"3"0,-1 2 2773,1 8 1,7 6-1517,13 3 1,12 3-2732,17 2 0,11-1 608,9-4 0,12 2 866,12-7 0,3 0 0,11-3 0,-28 3 0,1 0 0,-1-1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42.888"/>
    </inkml:context>
    <inkml:brush xml:id="br0">
      <inkml:brushProperty name="width" value="0.08571" units="cm"/>
      <inkml:brushProperty name="height" value="0.08571" units="cm"/>
    </inkml:brush>
  </inkml:definitions>
  <inkml:trace contextRef="#ctx0" brushRef="#br0">1 605 7739,'15'-21'0,"4"3"-96,0-6 0,6 4-144,-6-4 1,5 0 44,-4-6 1,-1 1 158,-4 0 1,-2 0 402,-3 0 0,-4 1 61,-6 4 0,-2 1 216,-2 4 0,0 9-248,-5 0 0,-1 7-30,-5 3 1,1 3-71,-1 7 0,1 2 78,-1 12 0,0 2-235,1 8 1,-1-3 34,1 3 1,4 1-195,0-1 1,7-5 90,-2-4 1,4-3-511,1 3 1,0 1-380,0-7 284,0 0 1,11-10 266,3-5 0,6-4-5,-1-4 1,-1-9 156,6-7 1,1-11-78,4 2 1,-5-5 195,1 0 1,-8 5 63,3 0 1,1 1 158,-2 9 1,1-1 42,-6 6 0,-4 6 224,0 3 0,-5 5-196,4 5 0,-5 4 95,0 11 0,-2-2-149,-2 6 1,0-5 1,0 6 0,0-7-345,0 1 0,0-3-72,0-1 0,0-1-414,0 1 399,0-7 1,6-1-94,4-7 0,-2-2 34,2-3 1,1-3 84,9-7 0,-4-1 138,3-3 1,-1 1-70,2-6 0,-4 6 47,3-2 0,-2 4-13,-3 2 0,-4 4 258,0 0-65,-1 7-33,-1-4 1,4 9-56,-7 3 0,-1 3 88,-4 7 0,7-1-326,3 1 1,-2-1 78,1 1 1,6-1-213,4 1 1,2-7 110,-1-3 1,3-3 30,6-2 0,0 0 80,0 0 1,0-2 5,0-3 1,1-5 23,-1-9 1,0 1 208,0-6 0,-6 4 214,-4-4 1,-3 1-164,-1-1 1,-7-2 322,-3 7 1,-5 4-201,-5 6 0,-3 5-18,-7-1 0,-4 4-11,-1 1 0,-4 8-60,5 7 1,-7 1-97,1 8 0,4-5-143,2 6 1,3-6-377,1 5 0,2-1 239,4 1 1,-3 2-585,7-6 0,2-2 317,8-9 0,3 3-269,7-7 1,6-1 179,3-4 0,4-8 75,1-6 1,0-7 231,0-9 1,0-4 201,0 0 0,-4-8 0,-1-1 0,-1-3 0,1-7 0,-3 6-74,-6-2 1,-3 12 1258,-2 8 213,-3 6 0,-14 17-528,-3 6 1,-4 14 267,-6 15 1,3 2-596,-8 8 1,8 0-47,-3 5 1,4 4-414,1 1 1,1 1 71,-1-1 1,7-2-1656,3 6 0,7-8 1499,8-1 0,77-7 0,-28-22 0,0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43.120"/>
    </inkml:context>
    <inkml:brush xml:id="br0">
      <inkml:brushProperty name="width" value="0.08571" units="cm"/>
      <inkml:brushProperty name="height" value="0.08571" units="cm"/>
    </inkml:brush>
  </inkml:definitions>
  <inkml:trace contextRef="#ctx0" brushRef="#br0">0 45 7739,'0'-15'1672,"0"7"-1923,0-5 0,2 11-20,3-2 1,8 2 236,6 2 1,9 5-141,1 0 1,7 0-366,7-5 539,1 0 0,52 6 0,-42-2 0,0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43.303"/>
    </inkml:context>
    <inkml:brush xml:id="br0">
      <inkml:brushProperty name="width" value="0.08571" units="cm"/>
      <inkml:brushProperty name="height" value="0.08571" units="cm"/>
    </inkml:brush>
  </inkml:definitions>
  <inkml:trace contextRef="#ctx0" brushRef="#br0">126 23 7739,'6'-8'2280,"-4"-5"-1629,4 12 1,-6 6 358,0 9 0,-6 12-463,-4 3 0,-3 2-226,-1 8 0,-1 0-484,0 5 1,2-2-464,4-3 0,-4 3-236,3-3 0,2-4 300,-2-1 562,7-10 0,3-9 0,8-8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43.638"/>
    </inkml:context>
    <inkml:brush xml:id="br0">
      <inkml:brushProperty name="width" value="0.08571" units="cm"/>
      <inkml:brushProperty name="height" value="0.08571" units="cm"/>
    </inkml:brush>
  </inkml:definitions>
  <inkml:trace contextRef="#ctx0" brushRef="#br0">0 169 7739,'2'-14'0,"3"-1"0,4 0 252,11 1 0,2 4 276,8 0 0,7 6-354,7-6 1,-1 5 78,6-5 1,-5 7 152,-5-2 1,-2 4-161,-3 1 0,-10 0-391,0 0 0,-6 6-448,-3 4 101,-7 3 1,-2 1 187,-6 1 0,-1-1-51,-4 1 0,2 1 128,-7 4 1,5-9 114,-5 4 459,7-4-289,-3 3 623,6-5 0,6-5-309,4-8 1,0-6 176,4-10 1,-7 3 3,7-8 1,-4 6 44,0-5 0,1 4-458,-6-4 0,0 6 203,-5-1-1027,0 2 542,-7 3-2156,-1 6 2298,-6 8 0,25 53 0,7 18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43.811"/>
    </inkml:context>
    <inkml:brush xml:id="br0">
      <inkml:brushProperty name="width" value="0.08571" units="cm"/>
      <inkml:brushProperty name="height" value="0.08571" units="cm"/>
    </inkml:brush>
  </inkml:definitions>
  <inkml:trace contextRef="#ctx0" brushRef="#br0">0 73 7739,'7'-21'0,"1"10"1495,7-4 1,-6 9-823,1-4 0,6 7-1341,8-2 0,4 3-17,1 2 0,2 0-67,3 0 0,3 0 752,7 0 0,0 7 0,-1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35:42.373"/>
    </inkml:context>
    <inkml:brush xml:id="br0">
      <inkml:brushProperty name="width" value="0.08571" units="cm"/>
      <inkml:brushProperty name="height" value="0.08571" units="cm"/>
    </inkml:brush>
  </inkml:definitions>
  <inkml:trace contextRef="#ctx0" brushRef="#br0">125 1 6710,'-5'13'30,"1"4"1,-5 2-31,0 6 0,-35 50 0,17-32 0,0 1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44.680"/>
    </inkml:context>
    <inkml:brush xml:id="br0">
      <inkml:brushProperty name="width" value="0.08571" units="cm"/>
      <inkml:brushProperty name="height" value="0.08571" units="cm"/>
    </inkml:brush>
  </inkml:definitions>
  <inkml:trace contextRef="#ctx0" brushRef="#br0">205 445 7739,'0'-15'714,"1"0"-449,4 1 1,-3 4-259,3 0 1,3 6 67,1-6 0,0 5 457,0-5 0,-4 5 313,5-4-430,-7 5 1,5-7-50,-3 6-288,-3-6-5,4 9 122,-6-11 1,-6 12-114,-4-4 1,-5 5 47,-4 5 0,1 3 11,-6 6 1,-1 6-84,-4-1 1,2 7 36,2-2 0,0 4-193,5 1 0,1 0-376,4 0 1,7-4-554,3-1 1,4-1 452,1 1 0,8-3-475,6-6 1,9-6 487,11 1 0,-2-7 561,7 2 0,-6-10 0,1-4 0,1-6 0,-1-4 0,2 1 0,-2-7 0,-3 1 0,3-5 0,-5 5 377,-5-1 1,-1 8 296,-4-3 1656,-9 4-915,3 8-1098,-13 1 0,0 9-101,0 3 0,-2 5 0,-3 9 0,-1-3-96,-4 4 1,4-4-133,6-2 0,-5 1-257,0 0 1,0-1 29,5 1-471,0-7 520,0 5 0,2-12 17,3 4 1,-2-3 83,7-2 1,-1-7-66,6-2 0,1-4 123,4-2 1,-3-1 19,8-3 0,-6-3 179,5-2 1,-4 2-57,4 2 0,-6 4 433,1-4 1,-2 11 274,-3 4-407,1-3 1,-6 8-223,1 0 0,-7 6-297,2 9 1,-3 1 26,-2 3 1,2-2-321,2 2 1,-2 2 25,3-1 1,3 4 122,2-5 0,3 1-227,1-6 1,2 1 74,4-1 0,-2-5 104,6-5 0,0-2 73,5-2 1,1 0 11,-1 0 0,5-6 121,0-4 1,-5-5 162,-5-4 1,-4 1 514,4-6 0,-6 4-329,1-4 0,-9 6 38,-5-1 1,-4 3 118,-1 1 363,0 7-572,0 1 1,-6 7-105,-4 0 0,-3 2-14,-1 3 0,4 1-164,0 4 1,2 3-113,-2-3 1,-3 1 1,4-1-306,2 3 1,1-10-99,6 7 270,0-7 0,3 3-169,7-6 1,1-1-194,13-4 0,2-5 203,8-9 1,-1-5 479,6-11 0,-1-2 0,6-6 0,-5-9 0,0-7 0,-7 8 345,2-3 1,-16 10-164,-8 10 1,-7 7 2371,-3 12 0,-6 9-978,-4 6 0,-10 14-547,-4 15 0,-5 7-391,-5 8 0,5 6 125,0 4 1,0 2-1516,4 3 1,6 0 500,4 5 0,9 0 251,11 4 0,39-21 0,17-3 0,7 1 0,0 1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49.545"/>
    </inkml:context>
    <inkml:brush xml:id="br0">
      <inkml:brushProperty name="width" value="0.08571" units="cm"/>
      <inkml:brushProperty name="height" value="0.08571" units="cm"/>
    </inkml:brush>
  </inkml:definitions>
  <inkml:trace contextRef="#ctx0" brushRef="#br0">0 132 7731,'10'-15'677,"0"1"1,1-1 847,9 1 0,12 4-2568,17 0 0,19 0-114,24-4 998,-43 6 0,4 1 0,28 2 0,6 2 0,4 0 0,0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55.904"/>
    </inkml:context>
    <inkml:brush xml:id="br0">
      <inkml:brushProperty name="width" value="0.08571" units="cm"/>
      <inkml:brushProperty name="height" value="0.08571" units="cm"/>
    </inkml:brush>
  </inkml:definitions>
  <inkml:trace contextRef="#ctx0" brushRef="#br0">292 86 7743,'0'-21'0,"0"5"0,0-3 0,-6 9 707,-4 5 1,-3 4-266,-1 1 0,-7 8-46,-4 6 0,-2 9 7,-2 11 1,-1-2 212,1 7 0,5 0-309,0 5 0,7-1-211,3 1 0,6-7-357,8-3 1,1-4 222,4-6 1,5-3-300,9-6 0,-1-7 18,7-3 0,-1-5-165,5-5 1,0-5 170,0-9 0,2 1-83,3-7 1,-3 1 52,3-5 1,-3 0 131,-2 0 0,-6 1 242,-4 4 1,-1-4-84,1 4 0,-7 5 824,2 4-172,-9 0-236,1 14 1,-7-4-109,-4 10 0,2 8 28,-7 6 1,5 7-242,-5-2 0,7-1 108,-2 1 1,4-6-235,1 2 0,0 1 29,0-2 0,6-4-84,4-6 0,3-5 45,1 0 1,8-8 101,2-6 1,-2-5 70,3-4 1,-7-5 141,1-10 0,-3 1 124,-1-6 1,-2 7-102,-4-2 0,-2 3 27,-7 2 0,-11 6 8,-4 4 0,-9 9-265,-1 5 1,-7 4-32,-2 1 1,0 11-217,5 4 1,6 4-333,4 0 0,4-1-648,5 7 0,4-1 348,6 5 0,6-5 864,4 1 0,74-14 0,-32-5 0,0 1 0</inkml:trace>
  <inkml:trace contextRef="#ctx0" brushRef="#br0" timeOffset="459">803 203 7743,'14'-13'181,"4"3"1,-2-7 0,-3 4 1775,0 3-929,-6 7-448,-1-10 1,-4 11 210,3-3-440,-4 10 1,6 5-142,-7 9 0,-2-3-141,-3 4 1,4-2 35,-4 1 1,3-3-157,2 4 0,0-2-135,0 1 0,0-8 39,0 4-208,0-4 1,2-1 145,3 0 1,3-7-223,6 2 1,1-5 100,-1-5 0,3-5-14,2-9 0,2-2 79,3-4 0,4-2 55,-4 3 0,-1-2 441,1 1 0,-6 4-170,1 7 0,-7 1 459,-3 3 0,-4-1-4,5 6-39,-7 0 0,4 11-121,-7 4 0,-2 3-14,-3 2 1,4-1-154,-4 1 1,3-1-231,2 1 0,2 0 70,3-1 1,-2 1-123,7-1 1,-1-1-300,6-3 0,-1-2 197,1-3 1,-5-3-50,-1 2 0,1-2 13,5-2 1,-1 0-25,1 0 0,-5-6 22,-1-4 1,-1-3 80,2-2 1,3 6 70,-3-1 0,1 0 110,-1-4 111,3-1-116,-5 0 390,7 7-247,-7 2 0,-2 12 64,-6 4 1,0 5-357,0 4 0,0-3-343,0 4 0,-5 1-19,0-2 0,1 6-329,4-6 1,0 0-485,0-4 1300,0 0 0,38-14 0,11-2 0</inkml:trace>
  <inkml:trace contextRef="#ctx0" brushRef="#br0" timeOffset="624">1954 86 7743,'-8'7'503,"-5"3"-149,3 9 0,-3 5 371,-1 10 1,-6-1-535,1 6 0,0-5-261,4 5 1,0-7-821,1 2 0,4-5 463,0-5 1,7-3-858,-2-6 1284,4-7 0,1-27 0,0-14 0</inkml:trace>
  <inkml:trace contextRef="#ctx0" brushRef="#br0" timeOffset="757">1896 86 7743,'21'-29'0,"0"7"1199,3 2 0,2 10-521,-6 6 0,6 4 75,-2 4 1,2 11-269,-2 9 0,-4-1-80,-11 1 0,-6 1-266,-12 4 1,-7 0-204,-14 0 1,-7-1-2296,-7-4 2359,1 3 0,-33-4 0,-1 6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53.695"/>
    </inkml:context>
    <inkml:brush xml:id="br0">
      <inkml:brushProperty name="width" value="0.08571" units="cm"/>
      <inkml:brushProperty name="height" value="0.08571" units="cm"/>
    </inkml:brush>
  </inkml:definitions>
  <inkml:trace contextRef="#ctx0" brushRef="#br0">320 218 7743,'6'-29'103,"4"0"1,1 1 119,-1 4 0,-3-2 370,-7 6 0,0 1 85,0 4-255,-7 7-26,-1-5 0,-6 12-126,-1-4 1,0 7-96,1 7 1,-2 3 32,-4 12 1,2 7 125,-6 8 0,0 4-190,-5 6 0,-1 3-96,1 6 1,5 0-16,0 1 1,6-3-196,-2-2 1,11-1 2,4-9 0,6 1 65,9-11 1,6-8-476,14-11 0,5-7 226,4-8 1,5-11-133,4-4 1,-2-11 123,2-3 1,-2-2 112,-3-8 0,-4 0 100,0-4 0,-11 5 184,1 4 0,-15 4 198,1 0 1,-10 8-61,0 2-4,-4 11 1,-7 2-66,-4 7 0,-3 2 125,-1 3 0,1 8-30,3 6 0,-3 7-59,3-2 0,4 4-88,1 1 0,3-5-120,2 1 1,2-6-83,3 5 1,3-6 35,6 2 1,6-11-8,-1-4 1,7-3 85,-1-2 1,0-7 122,0-2 0,-4-4 39,-7-2 0,-4-6 186,0-3 1,-7 1-101,2-1 1,-12 6-74,-7-2 0,-2 4-301,-9 2 0,1 4 117,-5 0 1,1 7-743,4-2 0,-3 3-19,2 2 0,4 7-1066,2 3 1859,9 3 0,29 27 0,14 7 0</inkml:trace>
  <inkml:trace contextRef="#ctx0" brushRef="#br0" timeOffset="985">1063 407 7743,'10'-6'1110,"0"-4"0,-5 4-1519,4 1 191,-5 3 0,7 9 936,-6 3 1,0 7-319,-5 3 1,0 1 321,0-2 0,-7 2-388,-2 4 1,0 2-324,0-3 0,1-2-76,-2-3 1,2-3-279,3-1 1,3-6-666,-3 1 575,4-7 116,1 4 0,8-15 46,7-7 1,1-6-247,8-8 0,0-2 272,5-3 1,1 3 349,-1-3 0,-2 5 330,-2 5 193,2-4 1,-11 12 490,4-3-765,-11 9 1,-2 7 0,-7 13 0,-2-1 3,-3 11 0,2 2-309,-6 3 0,5-3-247,-1 3 0,4-3-345,1 3 0,1-4 117,4-7 0,10 1-314,9-1 0,10-5-27,5-5 0,8-2 270,2-2 0,6-2 324,-2-2 1,4-5-4,1-5 0,-11-2 147,-3-4 1,-10 4 183,0-3 0,-10 1 288,-4-2 0,-6 4-39,-4-3 0,-4-2 367,-6 1 1,-6 6-229,-4 4 0,-4 2 94,-6-2 0,2 4-231,-6 6 1,0 0-150,-5 0 1,-1 6-141,1 4 0,0 9 34,0 6 1,0-3-117,0 3 1,1-6-122,4 5 0,4-4-437,11 4 0,2-1 45,7 1 0,2-3-418,3-6 0,11-6-82,13 1 1,5-8 459,5-2 1,3-4 142,-3-10 1,-2 1 121,2-11 0,0-7 142,5-8 1,-7-3-35,-3-2 0,-3-6 145,-2-4 0,0-4 23,0-5 0,-13 11-23,-6 4 0,-8 10 915,-7 14 0,-3 9-410,-7 11 1,-1 4 348,-3 4 0,1 6-313,-7 10 1,6 7 6,-5 7 0,6 5-104,-2-5 1,4 6-66,2-1 1,4 3-154,0 2 1,7-2-35,-2-3 1,3 2-252,2-7 1,2 5 106,3-5 1,5-7-475,9-7 1,-1-6 229,6-4 0,1-4-608,4-6 1,-5-1 172,0-4 1,-4-5-49,4-9 0,-5-4 322,6-6 1,-7 0 155,1 0 1,-3-5 88,-1 0 0,-1-2-98,1 2 1,-2 5 617,-3 0 1,-4 6-79,-6 8 1666,0 1-1255,0-1 1,-5 9-58,0 6 1,-4 1-248,4 9 1,-2 5-181,2 4 1,4 2-269,-4-1 1,3-3 87,2 8 1,0-6-82,0 5 0,0-6 45,0 2 1,0-4-1489,0-2 793,7 1 1,1-2-139,7-3 1,-1-4 299,1-6 0,-1-6 66,1-4 0,-1-3 287,1-2 0,0-1-32,-1-3 0,-1 3 410,-3-4 1,1 4-197,-6 1 1,0 1 1119,-5-1 248,6 7-290,-4 2 1,3 6-524,-10 0 0,2 6-188,-7 4 1,2 8-602,-2 1 0,-3 2 179,4-1 1,2-4-923,2 3 0,-1 2 451,1-1 1,0 1-1041,5-2 1,0-3 558,0 4 0,6-9 964,4-1 0,36-7 0,9 4 0</inkml:trace>
  <inkml:trace contextRef="#ctx0" brushRef="#br0" timeOffset="1334">2842 262 7743,'6'-15'0,"-4"1"560,3-1-156,-4 0 239,-1 7 1,-6 2-199,-4 6 0,-3 11 26,-1 4 1,-6 4-186,1 1 0,-1 2-129,6 7 0,4 1-209,0-1 1,2 0 104,-1 0 0,2-5-124,7 1 1,0-8 34,0 3 1,3-6-650,7-4 1,0-3 89,9-7 0,4-2-180,1-3 1,4-8 297,1-6 1,0-9 69,0-1 0,5-3 221,0-12 1,0 8-25,-5-7 1,-6 4 1010,-4 0 1,-2 5-258,-3 10 557,-6 3 1,-3 14 103,-10 7 1,-4 8 345,-11 12 1,4 2-859,-3 7 0,1 1-66,-2-1 0,9 0-1127,-4 0 0,4 5 369,-4 0 0,6 0-1342,-1-5 1,7 0 375,-2 1 1097,3-1 0,41 0 0,10 0 0</inkml:trace>
  <inkml:trace contextRef="#ctx0" brushRef="#br0" timeOffset="1491">3002 335 7743,'0'-21'1223,"5"3"167,0-7 0,1 12-944,-1-1 1,10 4-110,9 0 0,7-2-126,8 2 0,0 3-23,9 2 1,-2-1-899,-3 1 1,1 0 374,0 5 0,-2 0-2386,-3 0 2721,-4 0 0,21-13 0,5-3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58.371"/>
    </inkml:context>
    <inkml:brush xml:id="br0">
      <inkml:brushProperty name="width" value="0.08571" units="cm"/>
      <inkml:brushProperty name="height" value="0.08571" units="cm"/>
    </inkml:brush>
  </inkml:definitions>
  <inkml:trace contextRef="#ctx0" brushRef="#br0">1 421 7743,'0'-14'1147,"0"-1"1,5 5-769,0 1 1,1 4-225,-1-5 1,5 2-227,9-2 1,-1-3 11,6 4 1,1-4-75,4-2 0,-5 5 122,0 1 0,-1 1-156,1-2 239,-3-3 0,-11 10 208,0-7 1,-9 7-136,-1-2 1,-6 3 148,-9 2 0,-6 7-131,-3 2 0,1 4 33,-1 2 1,5 0-164,-6-1 0,9 2 92,1 4 1,3-4-286,7 3 1,0-2 82,5-3 0,8-4-406,6 0 1,8-2-9,7 1 1,8-2-236,7-7 0,3-2 245,11-3 1,-8-4-106,8-11 0,-9 1 228,0-10 1,-4 1 164,-1-11 1,-9 0 151,-5-4 0,-5-1 41,-10 0 0,1 7 621,-11 3 0,0 14 207,-5 6 0,-7 9 660,-2 0 1,-3 5-728,3 5 0,-4 10-216,3 9 0,-8 5-353,-1 5 0,-2 3 17,1 7 1,4 0-360,-3 0 0,4-2-220,5-3 1,-1 1-551,6-6 0,-5 0 0,6-5 0,-1-1-561,5-4 0,1-3 572,4-6 909,-3-7 0,11-41 0,-5-15 0</inkml:trace>
  <inkml:trace contextRef="#ctx0" brushRef="#br0" timeOffset="199">497 334 7743,'0'-15'0,"1"1"358,4-1 0,-2 2 517,7 3 0,1-1-324,9 6 1,2-4-178,8 4 1,0-2 22,4 2 1,4 4-126,5-4 0,-2 5 50,3 5 0,-10-2-109,4 7 0,-5-1 0,-4 6 0,-5 4-51,1 1 1,-14-1-93,-1-4 0,-7 1-412,-3 3 0,-2-2 227,-3 2 0,-3-3-850,-6-1 1,-2-1 421,-4 1 1,4 0-1653,-4-1 2195,4-6 0,2-14 0,-1-10 0</inkml:trace>
  <inkml:trace contextRef="#ctx0" brushRef="#br0" timeOffset="315">992 217 7743,'2'-16'0,"3"-3"0,-4 7-15,4-2 0,-2 9-182,2 0-134,-3 3 1,4 9 330,-6 3 0,7 28 0,1 9 0</inkml:trace>
  <inkml:trace contextRef="#ctx0" brushRef="#br0" timeOffset="532">1400 71 7743,'0'-14'1391,"-6"7"-1217,-4 7 0,-3 15 570,-1 14 0,-6 7-362,1 7 0,-6 3-291,6 2 0,-5-1-203,4 7 0,1-6-243,4 6 1,2-7-224,4 1 0,2-9-1338,7-5 1916,7-9 0,20-17 0,12-10 0</inkml:trace>
  <inkml:trace contextRef="#ctx0" brushRef="#br0" timeOffset="1058">1094 348 7743,'0'-22'816,"-5"1"1064,1 6-1536,-1 7 0,16 0-32,4 3 1,10 3-161,5-2 0,0 2-34,9 2 1,0 5-189,5 0 0,0 6 106,-1-1 0,-1 3-460,-3 1 0,-5-2 139,-9 2 0,-4-6-1,-7 12 1,-1-12 67,-3 6 1,1-2-53,-6 2 1,0-4 123,-5 0-192,0-7 415,0 3 0,7-6-20,2 0 1,-1-1 407,2-4 0,0 2-229,4-7 0,1 2 510,-1-2 1,-4-3-238,0 4 0,-5 0-86,5 0 0,-7 4-306,2-5-14,-4 0 0,-1-4-67,0-1 0,-6 6 15,-4-1 1,-3 5-417,-2-5 1,-1 7 68,-3-2 0,3 4 24,-4 1 0,4 0 185,1 0 1,1 6 73,-1 4 0,1 8-15,-1 1 0,1 5 103,-1-4 1,5 6-355,1-2 0,5 3 107,-1 3 1,5-8-122,5-2 0,8-4-111,7-2 1,10-1-122,0-3 0,2-3 206,-3-7 1,0-2 100,0-3 1,1-3 91,-1-7 0,-2-1 125,-2-3 1,-9-4 233,-6-6 0,-6 0-155,6 0 1,-7 0 253,2-1 1,-8 6-132,-2 0 0,-6 6-86,1-1 1,2 4-265,-2 5-193,1 4 0,-1 6-364,0 0-360,7 0 1066,-4 6 0,27 15 0,4 10 0</inkml:trace>
  <inkml:trace contextRef="#ctx0" brushRef="#br0" timeOffset="1274">1954 290 7743,'15'-6'0,"-1"-2"0,1-7 0,4 7 1601,1 3 0,1 3-742,-2 2 0,2 0 378,4 0 0,-1 2-598,-9 3 1,2 5-132,-7 9 0,-3-1-434,-2 6 1,-4-1-508,-1 1 1,-5 4 105,0-4 0,-6-3 304,1-2 0,-3-4-630,-1-5 1,4 1-358,0-6 458,7 0 1,-3-17 124,6-2 0,8-10 7,6-1 0,3-4-65,7-5 0,0 3-219,5-3 1,2 4 703,3 0 0,49 1 0,-33 15 0,0-1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3:45.363"/>
    </inkml:context>
    <inkml:brush xml:id="br0">
      <inkml:brushProperty name="width" value="0.08571" units="cm"/>
      <inkml:brushProperty name="height" value="0.08571" units="cm"/>
    </inkml:brush>
  </inkml:definitions>
  <inkml:trace contextRef="#ctx0" brushRef="#br0">0 884 7739,'0'-10'312,"0"0"1,0 5-115,0-4-378,7 5 0,1-7 141,7 6 0,4-5 137,1 6 0,5-8 37,0 2 1,2-2 206,2-3 1,-4-4 159,-1-1 0,-8-1-226,-1 2 1,-2 2-16,-8-2 1,-1 3 8,-4 1 0,-6 5-185,-4 1 1,-8 5 72,-1 0 0,-2 4 30,2 4 0,2 6-162,-2 10 1,3-3-205,1 8 0,2-1-124,3 5 0,4 2 149,6 3 1,0-3-223,0 3 1,6-8 144,4-2 0,8-5-279,1 6 1,6-12 237,-6 1 1,5-9 111,-4 0 1,6-5 12,-2-5 1,-1-8 91,1-6 1,-6-7 99,1 2 1,2-4-18,-1-1 0,-1 0 34,-4 0 0,-1 6-88,1 3 1,0 11 325,-1 4 0,-4 3 27,0 2 0,-6 7 163,6 2 1,-7 6-181,2 4 1,-3 4 42,-2 6 0,1-4-243,4-1 1,-1-6 148,5 1 1,-4-4-478,5-6 0,0-2 147,4-7 0,1-2 198,-1-3 1,6-4-58,-1-11 1,5-2 33,-4-8 0,4-5-378,-4-4 0,1 2-445,-2-2 0,-3 6-376,4-1 1,1 4 495,-2 0 1,-1 13 597,-8 2 0,16 43 0,-2 6 0</inkml:trace>
  <inkml:trace contextRef="#ctx0" brushRef="#br0" timeOffset="658">1050 723 7739,'8'0'0,"4"-1"618,-8-4 956,8 3-1165,-4-11 0,5 5-20,-4-7 0,0 6-97,-5-1 0,-2 0 57,3-4 1,-3 4-148,-2 0 1,0 5 6,0-4 0,-7 5-214,-3 0 0,-3 2 86,-1 2 0,-1 6-66,1 4 0,-4 8-163,3 1 1,-3 6-120,9-6 1,1 5-367,-2-4 1,7 1 290,-2-2 0,3-2-250,2 2 1,2-8 202,3-1 0,3-5-3,6 5 0,7-7 125,4 2 0,2-10 159,2-5 1,5-8-27,0-1 1,7-7-35,-2 2 1,-2 1 208,2-1 1,-7 4 368,2-4 0,-8 11 489,-1-2 0,-8 9 57,3-4-303,-11 7-304,4 3 0,-11 8-350,3 7 0,-3-1-41,-2 1 1,0 1-44,0 4 0,0-4 34,0 3-205,0-3 322,0-1-57,0 0 214,0-7 0,6-4-35,4-8 0,3-4 74,1-7 1,2-4-199,4-1 1,-4-4-272,4 4 1,2-4 37,3 5 1,-4-1-255,-2 6 1,-3 4-99,-1 0 81,-1 7 344,1-4 0,-5 9-96,-1 3 0,-5 8 576,0 6 0,-2 2-128,-2-1 0,0-2 15,0 6 1,0-5-180,0 6 0,2-8-192,3 3 1,-2-9-159,7-1 0,-1-5 117,6 5 1,4-7-146,1 2 1,4-10 39,-5-5 0,7-8-443,-1-1 1,2-7 66,2 2 1,2-6 99,3-4 0,-3 0 522,3-9 0,-3 7 0,-2-8 0,-8 12 847,-7 3-761,-5 6 0,-11 15 1807,-3 3 1,-3 12-822,-7 7 0,1 9-256,-1 11 1,1-2-325,-1 7 1,2 0-84,3 5 0,2 1-605,3 4 1,4-4-597,-4 4 1,8-6-1025,2-4 1,6-3 147,-1-7 1668,3-6 0,8-28 0,2-13 0</inkml:trace>
  <inkml:trace contextRef="#ctx0" brushRef="#br0" timeOffset="782">2173 709 7739,'6'-21'0,"4"4"0,9-2 0,4 3 461,6 1 1,13 5-614,7 1 1,16 1-515,12-2 0,7-3 603,-35 9 1,5-2 0,36-8-1,9-4 1,-25 5 0,0 0 0,0 0-1</inkml:trace>
  <inkml:trace contextRef="#ctx0" brushRef="#br0" timeOffset="1167">3732 286 7739,'7'-44'0,"1"-1"0,7-4 0,-1 5 559,1 1 1,-2 12 261,-4 12-155,-2 9 0,-7 16-207,0 14 1,0 15-47,0 14 1,-12 6-95,-2 18 1,-10 3-110,-1 11 1,-2 1-588,-2-1 1,-2 3 422,-3 2 1,-2-1-675,17-43 1,-1 1 0,-15 40-142,6-2 0,4-12-140,1-12 1,13-23 494,1-10 0,7-19 186,3-11 1,0-11-145,0-9 0,0-7-138,0-3 510,6 1 0,-4-13 0,4 5 0</inkml:trace>
  <inkml:trace contextRef="#ctx0" brushRef="#br0" timeOffset="1340">3528 782 7751,'28'-73'78,"4"1"1,5 6 0,2 8 0,2 9 1639,1 9 0,3 10-798,4 11 1,-4 9-420,4 5 1,-10 5-16,-5 5 1,-10 5-146,-5 9 0,-9-1-439,-5 7 1,-3-1-2,-2 5 1,-13 2-1,-7 3 0,-7-3-62,-7 3 0,-4-4-420,-5-1 1,-3-4-169,-2-1 1,4-11 256,0 2 1,7-6-514,8 1 0,0 1-71,0-6-325,6 0 1401,8-11 0,45-30 0,25-14 0,1-6 0,1 0 0</inkml:trace>
  <inkml:trace contextRef="#ctx0" brushRef="#br0" timeOffset="1507">4243 111 7751,'42'-26'0,"-3"-3"0,-10 5 1446,-10 9 0,-3 7-657,-1 8 1,-5 2-409,-1 2 0,-5 13-127,0 12 1,-8 3-36,-6 12 0,-3-2-53,-2 11 0,-4 1 0,-1 4 0,-4-1-967,5-4 1,-2 4 555,1-4 1,6-2-735,-1-3 1,2-9-4,8-5 982,0-3 0,64-41 0,14-9 0</inkml:trace>
  <inkml:trace contextRef="#ctx0" brushRef="#br0" timeOffset="1842">4709 446 7751,'8'-29'0,"3"0"1093,-6 0 1,5 6 169,-5 4 533,0 2-1298,-12 9 1,-1 2-254,-6 6 1,-3 1-78,-2 4 0,1 3-84,-6 7 0,4 6 126,-4 3 0,6-1 0,-1 1 1,-2 6-908,1 4 0,1 0 342,4-5 1,2 0-669,4 0 0,1-5 414,3 1 0,3-12-34,-3 1 0,15-9 222,5 0 0,9-10 49,0-5 0,9-4 238,1-6 0,0-1 195,-5-3 1,0-2 140,0 7 0,-6-4-230,-4 8 1,-4-3 1251,-6 9 1,0 1 160,-5-2-794,-2 7 0,5-2-363,-7 10 1,0 3-363,0 6 0,-5 3-226,0 2 1,0-3-563,5 4 1,0-4 921,0-2 0,32 1 0,9 0 0</inkml:trace>
  <inkml:trace contextRef="#ctx0" brushRef="#br0" timeOffset="2140">5030 388 7751,'6'-15'773,"4"1"0,-2-1 263,2 1-888,-7 6 0,8 3 145,-6 10 0,0 3 125,-5 6 0,-2 7-72,-2 4 1,0-3 100,-5 3 1,1-1-282,-2 5 0,-2 0 44,8 0 1,-3-6-278,2-4 0,4-1 111,-4 2 0,-2-9-562,2 4 143,1-11 168,4 3 1,6-9-186,4-3 1,8-4-374,1-11 1,7 2 351,-2-6 1,2 1 94,-2-1 1,2-2 768,-6 7 0,4-2-319,-4 1 1,-1 9 658,-4-4 0,-6 11 4,1-1-468,-7 3-266,4 2 0,-7 7-216,0 2 1,0 4-2044,0 2 1606,0-1 0,0 1 592,0 0 0,6 6 0,2 1 0</inkml:trace>
  <inkml:trace contextRef="#ctx0" brushRef="#br0" timeOffset="2658">5569 388 7751,'15'-15'0,"-2"1"488,-4-1 0,4 7 1890,-3 3-1808,-3 4 0,4 2-39,-6 4 0,0 5-143,-5 9 0,0-1-1,0 6 1,0-4-159,0 4 1,0 0-20,0 6 0,0-6-182,0 0 0,0-6 17,0 1 0,0-1-98,0 2 1,0-9-92,0 4 1,0-9-148,0 4 1,1-7 7,4 2 0,3-4-213,7-1 1,1-6-145,3-4 0,-1-8 220,6-1 1,1-5 19,4 4 1,0-6 101,0 2 0,-1 1 336,-4-1 1,2 8 171,-7 1 1,1 2 238,-6 9 1,-4-6-29,0 5-65,-7 0 0,4 12-163,-7 2 1,-2 4-50,-3 2 1,4 4-285,-4 1 0,-2 4 78,2-5 1,0 1-214,5-6 81,0 7 0,2-4-90,3 2 1,-2-8-20,7-1 1,0-7-107,4 2 1,1-3-271,-1-2 0,3-2 211,2-3 1,-3-3-96,4-6 0,-4-6 227,-2 1 1,6-7 335,-1 2 0,1 1 22,-6-1 0,1 6-62,-1-2 0,-4 4 563,0 2 0,-5 6 1950,4 3-897,-5 3 1,2 9-797,-6 2 1,0 6-341,0 4 0,-1 2-130,-4 4 1,3 2-827,-3-3 1,4 2 151,1-1 0,0 1-79,0-7 1,0 2 442,0-1 0,13-24 0,3 1 0</inkml:trace>
  <inkml:trace contextRef="#ctx0" brushRef="#br0" timeOffset="2775">6415 228 7751,'0'-15'0,"0"0"0,6 2 0,4 4 0,3-4 0,14 37 0,4 2 0</inkml:trace>
  <inkml:trace contextRef="#ctx0" brushRef="#br0" timeOffset="3040">6488 563 7751,'-5'14'768,"0"1"1,-5 0 694,5-1-992,-6 1 1,8-1-85,-7 1 0,7-5 110,-2-1-82,3-5-263,2 2 1,7-12-116,2-4 1,11-3 85,4-2 0,4-6-133,1-3 0,0 1-128,0-1 1,2 0 82,3-5 1,-3 4 44,3 1 0,-4 8 22,0 1 0,-6 2-30,0 8-238,-6 0 1,1 12-393,-9 3 0,-3 9-309,-7 5 0,-7-1 406,-3 1 1,-1 1 550,1 4 0,-22 6 0,0 3 0</inkml:trace>
  <inkml:trace contextRef="#ctx0" brushRef="#br0" timeOffset="3533">7304 534 7751,'14'-15'-34,"1"1"34,0-1 0,1 0 962,3 1 1,-3-2-165,4-4 0,1 4 10,-2-3 1,2 2 963,-1 3-743,-4-1-286,5 1-255,-13 6-450,-1 1 0,-14 7 0,-3 0 1,-7 2-115,-3 3 1,-6 7-181,2 8 0,-4 1-600,-1-2 1,0-1 39,0 7 0,5-8-511,-1 3 1,8-6 418,-3-4 1,9 3-79,1-3 758,7 3 1,3 0 320,10-4 1,9 6 378,5 0 0,2 6 26,-1 8 1,0 2 751,-5 3 0,-1 8-89,-4 6 1,-7 6-549,-3-6 1,-12 1-489,-7-5 0,-14-7 41,-11-3 1,-4-10-136,-6-4 0,-1-11 21,-4-4 1,6-11 7,9-9 0,10-6-228,9-8 1,11-7-456,4-3 0,16-3 238,9-1 1,14-3-105,9-2 0,8 7 217,7-3 1,2 9-21,3-4 0,-2 13 50,7 2 0,-4 7-213,4 8 455,-7-4 0,14 11 0,-7-3 0,-3 4 0,-4 1 0</inkml:trace>
  <inkml:trace contextRef="#ctx0" brushRef="#br0" timeOffset="15858">3878 1700 7743,'13'-15'683,"-3"1"0,1-1-376,-6 1 0,5 4-957,-5 0 544,6 0 1058,-9-4-431,4-1-272,-6 1 1,-6 6-253,-4 3 1,-3 3 45,-2 2 0,-6 0-65,-3 0 1,-4 7 120,-1 2 1,-2 9-26,-3 2 0,4 5 54,-4 0 1,3 2 105,2 2 1,1 2-220,4 3 0,3-3 20,6 3 0,7-8-135,3-2 1,10-6 126,5 2 1,6-11-468,8-4 1,1-3 29,9-2 0,1-7-128,-1-2 1,0-6 249,-4-4 1,-1 2 88,0-2 1,-5-2 196,0 1 1,-6 1 808,2 4-401,-11 1-9,4 6 0,-13 1-150,0 7 0,-1 8 84,-9 7 1,5 1-513,-5 8 1,7-1-319,-2 1 0,-1-1-491,1-4 0,0-2 990,5 2 0,39-22 0,10-7 0</inkml:trace>
  <inkml:trace contextRef="#ctx0" brushRef="#br0" timeOffset="16157">4170 1758 7743,'19'-21'0,"1"-2"0,-3 1 0,-2 6 696,-5 6 177,3 7 1,-12-2-359,4 10 0,-3 3-167,-2 6 1,-5 6 10,0-1 1,-6 2-101,1-1 1,2 1-253,-2 3 0,7 2 36,-2-7 0,-1 1 30,1-6 0,-2 1-55,2 0-626,4-1 209,-6-6 1,9-1 186,3-7 1,3-7-178,6-2 0,3-11 167,2-4 0,2-4 102,3-1 1,2 5 87,-6 0 1,4 4 152,-5-4 0,1 11 348,-6-2 140,1 4 0,-5 3-275,0 3 0,-7 10 89,2 5 0,-4 4-635,-1 6 1,0-4 183,0 3 1,0 4-1292,0 1 1,7-3 272,2-1 0,6-4-804,4-2 1850,4-5 0,52-9 0,10-9 0</inkml:trace>
  <inkml:trace contextRef="#ctx0" brushRef="#br0" timeOffset="17409">4913 1744 7743,'15'-21'333,"-6"0"41,1-4 1,-7 9 932,2 6-871,-3 7 1,-4-3 146,-3 6 0,-3 0-210,-6 0 0,-7 6 44,-4 4 1,3 4-60,-3 6 0,1-2-16,-5 6 0,1 0-225,4 5 1,-2-1-138,7-4 1,1 2-466,8-6 1,-1 4 137,6-5-58,0 1 0,8-7 149,7-4 1,1-2-588,14-7 0,4-7 143,5-2 1,0-9 156,-5-2 1,0-4 191,0 5 0,-4-6 111,-1 6 1,-8-5 180,-1 4 0,-1 1 317,-4 4 773,-3 1-611,-1-1-101,-6 7 1,-2 1-57,-2 7 1,0 2-28,-5 3 1,5-2-62,-1 7 0,-1-5-399,1 4-105,0 1 0,5 0 165,0 0 0,7-7-185,2 2 0,4-4 94,2-1 0,4-6 190,1-4 0,4-4 5,-4-6 0,6-4 0,-2-10 1,3 0 26,3-10 1,-3 5 151,-3-5 0,-3 2 689,-6 8 0,-5 5 46,-1 5-26,-5 13 0,1-1-310,-10 17 1,-3 5-116,-7 9 1,-1 6-206,-4 9 0,4-2-176,-3 7 0,4 0 134,5 4 1,-1-5-107,6-4 0,-4 1-393,4-1 1,0 0 162,5-4 1,5-3-596,0-3 1,11-4 332,-2-10 0,11-4-285,-1-6 0,2 0 245,-2 0 0,4-6 144,-4-4 0,-1 0 77,1-5 0,-6 4-104,1-8 0,-3 3 205,-1 1 1,0-1 98,-1-4 0,-4 4 253,0-3 0,-6 2-114,6 3 0,-7-1 564,2 1 1,-2-1 415,2 1-451,-3-1 1,4 0 189,-6 1 99,7 6-475,-6-5-373,6 11 0,-7-6 108,0 3 1,2 4 261,2-4-255,-2 3 88,5 2 91,-7 0 812,0 0-1188,-7 0-41,5 7 0,-4 1-107,6 6 0,-2 1-33,-3-1 0,4 1-139,-4 0 0,3-1-361,2 1 1,0-1 292,0 1 1,5-1-142,0 1 0,6-7 185,-1-3 0,3 1 101,2-1 0,1 0 91,3-5 0,2-6 0,4-4 0,2-8 85,-2-1 1,-4-1 163,-2 6 0,-3-1 496,-1 1 314,-7 5 1,-3 3 19,-10 6 1,-5 11-364,-9 4 0,1 11-375,-6 3 1,4 0-160,-4 5 0,6-1-215,-1 1 1,-2-4 128,1 4 0,1-3-127,4-2 1,-4-1-501,-1-4 1,-6-1 275,2-4 1,-2-9-463,2 0 1,-2-7 375,6-3 1,-4-2 126,5-3 0,4-4 241,5-11 1,9 4 203,1-3 1,6-2 7,9 1 0,6-4 229,3 4 1,4-4 126,1 5 1,7-6-177,2 6 1,0-5 385,1 4 0,1-4-182,9 4 0,-1-5-74,11 0 1,-11-2 31,6-2 1,-7 1-72,-4 4 0,-5-4-301,-4 4 0,-7 3-281,-7 1 0,-3 4 174,-12 2 30,0 6 1,-7 1-14,-2 7 0,-5 0 91,-5 0 1,-2 2-25,-4 3 0,-1 3 94,-3 6 1,4 1 88,11-1 0,-3 3-126,8 2 1,0-1 10,9 6 0,3 0 8,7 6 0,4-6-5,1 0 0,1-1 111,-2 1 1,-3-3-58,4-6 1,-9-1-324,-1 1 82,-7 0 1,-4-3-125,-14-2 0,-1-3-74,-9-7 0,1 0-332,-5 0 0,1-2-246,4-3 1,-2 2 344,7-7 1,6 1-217,8-6 1,3 0 39,2 1 723,7-1 0,79-32 0,-30 20 0,-1-1 0</inkml:trace>
  <inkml:trace contextRef="#ctx0" brushRef="#br0" timeOffset="17582">6269 1554 7743,'16'-14'0,"0"-1"709,-1 0 1,3 7-225,-9 3 1,-1-1 523,2 1-612,-7 0 0,4 7-55,-7 3 0,0 3-84,0 6 0,0 1 97,0 0 0,-5-1-346,0 1 1,-1 1 79,1 3 0,2-2-592,-7 2 0,7-3 298,-2-1 1,-2-1-869,2 1 1,1-1-828,4 1 817,-7 0 1,5-6 1082,-2 1 0,15-39 0,5-5 0</inkml:trace>
  <inkml:trace contextRef="#ctx0" brushRef="#br0" timeOffset="17698">6546 1423 7743,'8'-7'0,"-2"6"0,-6-4 0,0 10 0,-19 29 0,-5 13 0</inkml:trace>
  <inkml:trace contextRef="#ctx0" brushRef="#br0" timeOffset="17949">6735 1583 7743,'15'-22'535,"-2"1"667,-3 6 870,-4 7-1498,-6-5 1,-6 11-125,-4-3 1,-5 5-122,-4 5 1,1 3-159,-6 7 0,8 0-4,1-1 0,2 6 0,8-1 1,0 7-35,5-2 0,4 4-115,5 1 1,1-5 391,9 0 0,2-1-128,-1 1 1,-1 1-347,-4-11 1,-7 4 105,-3-8 1,-5-2-597,-5 2 0,-5-7 25,-9 2 0,-4-4-228,-6-1 1,6 0 756,4 0 0,9-26 0,4-6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4:05.220"/>
    </inkml:context>
    <inkml:brush xml:id="br0">
      <inkml:brushProperty name="width" value="0.08571" units="cm"/>
      <inkml:brushProperty name="height" value="0.08571" units="cm"/>
    </inkml:brush>
  </inkml:definitions>
  <inkml:trace contextRef="#ctx0" brushRef="#br0">404 329 7743,'0'-34'0,"0"0"0,0 1 417,0 9 0,0-2-255,0 7 0,-2 1 79,-3 8 0,0 4-125,-9 6 0,1 0-9,-12 0 0,1 8 147,-5 6 0,-5 12 268,0 8 1,-2 8-245,2 2 0,4 0-45,-4 5 0,9-6-76,6-4 0,4 2-49,6-7 0,-3-2-177,7-8 1,7-4 48,8-10 0,4-4-289,6-6 1,-2 0 65,6 0 1,0-11-29,5-4 0,0-9-75,1-1 1,-1-2-185,0-2 1,-2 0 180,-2-1 1,1 1 119,-7 0 1,1 5 425,-6 0 0,-4 6 38,0-2 1,-7 9 203,2 1 1,-5 7-241,-5-2 1,-3 10 72,-7 5 0,2 4-75,3 6 1,-1 2-65,6 8 1,0-6-398,5 0 0,0 0 132,0 6 0,7-8-194,3-2 0,3-4 131,1-1 0,1-1-142,-1 1 1,1-7 13,-1-3 1,6-4 118,-1-1 0,6-6 137,-6-4 0,5-8-72,-4-1 1,4-7 138,-5 2 0,3-4-120,-3-1 1,-3 0 293,4 0 1,-4 1-63,-2 4 1,-4 3 1365,0 6-314,-7 7-648,4 2 0,-12 7-95,0 4 0,-5 10-153,5 9 0,-4-1-208,4 1 0,0 0-187,5 5 0,0-1-115,0-4 0,1-1 133,4-4 1,3-4-492,7-1 1,0-1 115,-1-8 0,6 0 17,-1-5 1,2-6 117,-2-4 0,-1-10 74,7-4 1,-3-3-24,3-3 0,0-4 63,-5 0 1,1-4-12,-2 4 1,-2-5 92,2 5 0,-8 1 649,-1 9 363,-7 3 45,4 13 0,-9 3-347,-3 10 0,2 8 247,-7 6 0,1 7-315,-6-2 1,5 9-153,1 1 1,4 5-578,-5-5 0,7 0 225,-2-5 0,3-5-226,2 0 1,0-6-222,0 2 0,7-6-443,3-4 1,4-3 254,6-7 1,-3-2-123,8-3 1,-1-10 367,5-9 0,5-3 404,0-3 0,0-5 0,-7-6 0,1-7 0,3-6 0,0-1 0</inkml:trace>
  <inkml:trace contextRef="#ctx0" brushRef="#br0" timeOffset="125">1512 8 7743,'0'-8'1925,"-7"15"1,-1 9-1310,-7 13 0,1 7-240,-1 2 1,6 5-792,-1 0 1,0 1-309,-4 0 1,4-1-694,0 1 1,7-7 1415,-2-3 0,3-16 0,2-5 0</inkml:trace>
  <inkml:trace contextRef="#ctx0" brushRef="#br0" timeOffset="491">1307 256 7743,'15'-15'102,"0"1"1,-1-1 118,1 1 1,4 6 771,1 3 1,6-2-426,-2 2 0,3-4-352,3 4 1,-1 0-8,0 5 0,-5 0-256,0 0 1,-6 6-104,2 4 1,-11 3-134,-4 2 1,-3 6 196,-2 3 0,-7-1-16,-2 1 0,-9 0 102,-2 5 0,1-4-42,4-1 1,2-1 48,4 1 0,-3-3 4,8-6 1,-1-1-125,5 1 0,8-7 132,6-3 0,7-5-114,9-5 1,0-8 107,4-7 1,2-5 74,3 0 0,-3-7-41,-7-2 1,-7 0 162,-2 5 0,-10 1 164,-6 4 1,-8 3-107,-6 6 0,-10 2-613,-4 4 1,-3 2-65,-3 7 0,3 0-232,3 0 1,1 7 640,3 2 0,24 30 0,-1 8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24:09.496"/>
    </inkml:context>
    <inkml:brush xml:id="br0">
      <inkml:brushProperty name="width" value="0.08571" units="cm"/>
      <inkml:brushProperty name="height" value="0.08571" units="cm"/>
    </inkml:brush>
  </inkml:definitions>
  <inkml:trace contextRef="#ctx0" brushRef="#br0">102 504 7743,'-6'-8'-134,"-2"2"1,-5 7 220,3 4 1,-3-1 618,3 5 0,2 3-376,-1 7 0,5-3 99,-1 4 0,-1-4-536,1-2 1,0 1 41,5 0 1,2-6-41,3 1 1,-2-7 71,7 2 0,-1-3-39,6-2 0,4 0 34,1 0 0,1-7-39,-2-2 0,-1-9 60,6-2 0,-4-4 4,4 5 0,-6-6 301,1 6 1,-2-1-79,-3 6 0,1-1 106,-1 1 0,-4 1 284,0 3-230,-7-3-206,4 11 0,-3 2 13,1 10 0,0 8 4,-5 1 1,0 7-17,0-1 1,0-3-400,0 3 0,0-3 125,0 3 1,0 0-188,0-5 0,2-2 138,3-9 1,-2 4 79,7-3 0,-1-3-80,6-3 1,-1-4-159,1-4 1,0-1 58,-1-10 0,6 4 107,-1-9 0,5-2 42,-4-3 0,4-1 3,-5 2 1,3-2 152,-3 7 1,-4-1 42,-1 6 1,1 1 403,-6 3-231,-2-3-31,6 12 0,-12 1-97,4 9 0,-3 4-52,-2 2 1,0-1-163,0 1 0,0 4 99,0 1 0,0-1-78,0-4 1,2-1 26,2 1 1,0-2 21,5-3 1,1-4 123,5-6 0,-1 0 229,1 0 1,-1-6-116,1-4 0,0-5 18,-1-4 0,-4-2-231,0-3 1,-7-4 131,2 4 1,-5 1-442,-5-1 1,-5 6 172,-9-1 0,-4 4-158,-6 5 1,0 4-131,0 6 1,-1 0-260,1 0 0,5 1 16,0 4 1,7 3-254,3 7 0,6 4 280,8 1 623,0-1 0,65 15 0,16 5 0</inkml:trace>
  <inkml:trace contextRef="#ctx0" brushRef="#br0" timeOffset="475">962 475 7743,'25'-16'0,"-1"-3"689,-6 2 0,3 3-137,-7 9 0,-4 3 680,0 2-845,-7 0 0,4 2-54,-7 3 1,0 3-179,0 7 0,0-1 54,0 1 1,0 4-269,0 1 0,-2-1 107,-3-4 0,3-1-177,-2 1 1,0-2-202,0-4-3,2 4 1,-5-9-40,7 5 303,0-5 0,2 0-302,3-8 1,-2-1 106,7-10 0,4 4 166,6-9 1,1-1-21,-2 2 0,-2-5 335,2 4 1,2 1-13,-2 4 0,1 2 103,-6 3 0,-4-1 118,0 6 106,0 0-296,-2 5 1,-2 7-81,-6 3 0,0 3-112,0 1 1,0 1-406,0-1-102,0 1 131,0-1-176,0 1 298,0 0 0,2-7-30,3-3 1,3-10 22,6-5 1,6-3 48,-1-2 1,7 1 385,-2-1 1,-1-4-136,1-1 1,-1 1 648,1 4 1,-3 7-288,-6 3 1,0-1 277,-1 1-508,-6 0 1,-1 12-66,-7 2 0,-2 4-224,-3 2 1,2 1-527,-7 4 1,2-4-640,-1 3 0,-3-3-121,7-1 229,0 0 0,5-1 630,0 1 0,2-7 501,3-3 0,3-4 0,33-20 0,6-5 0</inkml:trace>
  <inkml:trace contextRef="#ctx0" brushRef="#br0" timeOffset="1292">1720 446 7743,'20'-19'-150,"-1"-2"0,1-2 0,-1-1 1,-1 1 922,-5 4 1,1 7 448,-4 2 377,-3 7-674,-1-3-681,-6 6 0,0 6 25,0 4 0,-5 8 0,0 1 0,-6 5-112,1-4 1,2 6-104,-1-2 0,5 2-201,-1-2 0,4 2-103,1-6 1,-5 4-338,0-5 1,0 1-98,5-6-294,0 1 682,7 0 1,1-7-82,6-3 1,-1-10 251,-3-5 1,8-5-108,-3-4 0,1-4 126,-7-6 0,4-5-25,-3 0 0,-2-2 336,2 2 0,-7 4 46,2-4 1,-8 9 181,-2 6 0,-6 3-146,1 1 0,-3 5 35,-2 1 1,1 5-82,-1 0 1,1 8 23,-1 6 1,5 3-299,1 2 1,5 4 119,-1 1 1,5 6-448,5-2 1,0-2 23,10 3 1,-4-7-124,9 1 1,1-3 132,-2-1 0,7-5 10,-2-1 1,-1-6 116,1 2 1,-4-3 13,4-2 1,-6 0 140,1 0 0,-3-7-57,-1-2 1,0 1 465,-1-2 103,1 0-81,-7-4 0,-2 4 106,-6 0 184,0 7-205,0-3 99,0 6-663,0 6 0,0 2 92,0 7 0,0-6-46,0 1 1,0-5-124,0 5 1,2-5-183,3 4 0,-2-4 102,7 5 0,-5-7-100,4 2 0,1-3 120,5-2 1,-4 0 43,4 0 0,-9-2 232,9-3 1,1-3-117,3-7 0,1 1 257,-6-1 1,-1 1-12,-3-1 1,3 1 101,-3-1 1,-4 0-21,-1 1 0,1 4 437,-1 0-113,0 7-349,-5-3 1,0 7-254,0 4 0,-5 3 57,0 7 0,1-1-630,4 1 0,0 0 133,0-1 1,0 2-25,0 4 0,1-9 142,4 4 0,1-4 20,4 4 1,3-7 221,-3-3 0,4 1-129,6-1 1,-4 0 207,4-5 1,-4-7-20,-2-2 0,1-4 56,-1-2 1,1-1 74,0-4 0,-1 3 184,1-8 0,-1 7 103,1-1 0,4 3 276,1 1 1,1 5-230,-2 1 1,-1 6 183,6-2 1,1 10 366,4 4 1,-2 4-454,-2 2 0,1 6-249,-7 3 1,-4-1-319,-6 1 0,-5-4-316,0 4 0,-4-6 157,-4 1 1,-11-4-356,-9-6 0,-4-2-84,-1-7 0,-2 0 40,-3 0 0,5 0-298,0 0 1,1-5 71,9 0 827,0-6 0,36-23 0,9-13 0</inkml:trace>
  <inkml:trace contextRef="#ctx0" brushRef="#br0" timeOffset="1792">3236 96 7743,'13'-22'311,"-3"2"0,1 4 480,-6 1 0,5 6 53,-5-1-425,0 7 0,-5 3-80,0 9 0,-7 11 89,-2 4 0,-4 4-294,-2 1 0,0 2-133,1 3 0,4-2-171,0 7 0,6-7 129,-6 2 0,5-3-109,-5-2 1,7-1-111,-2-4 1,4 2-361,1-7 1,1-4 172,4-5 1,-2-7 95,7 2 0,0-4 285,4-1 0,1-6 0,-1-4 0,3-4-16,2-6 0,-3 2 53,4-6 0,1 1 163,-2-1 1,1-2 185,-6 7 1,-4 1-16,0 8 465,-7-3-323,3 12 20,-6-6 0,-1 9-212,-4 3 0,-2 3-104,-2 6 1,-3 1-128,8-1 0,-6 1-287,5 0 1,0-6-377,5 1 28,0 0 0,7-2 146,2-3 1,9-4 150,2-1 0,5 0 20,0 0 0,2-5 310,2 1 1,-1-6 367,-4 5 0,-3-5 621,-6 5 30,-1 1 0,-5 5-376,-5 4 1,-10 8 209,-9 6 0,-6 9-454,-8 1 1,-2 2-29,-3 8 1,4-5-285,-4 5 1,4-2 70,6 2 0,-2 1-564,7-6 0,-1 0 55,6-4 0,4-1-295,0 0 0,7-6-115,-2-4 1,4-3-553,1-1 0,1-7 467,4-3 830,3-4 0,39-27 0,8-6 0</inkml:trace>
  <inkml:trace contextRef="#ctx0" brushRef="#br0" timeOffset="1918">3951 548 7743,'5'-27'0,"-1"2"4796,1 4-2690,-5 13-2106,-13 8 0,-29 15 0,-19 7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35:42.899"/>
    </inkml:context>
    <inkml:brush xml:id="br0">
      <inkml:brushProperty name="width" value="0.08571" units="cm"/>
      <inkml:brushProperty name="height" value="0.08571" units="cm"/>
    </inkml:brush>
  </inkml:definitions>
  <inkml:trace contextRef="#ctx0" brushRef="#br0">106 149 7872,'-12'-12'-339,"-5"-5"237,0 1 0,2-1 1230,7 5-222,-3-1-103,9 6-611,-3 2 1,6 10-169,3 4 1,2 11 52,2 5 0,2 9 77,-6-1 1,2 3-236,-2 1 0,-1 3 90,5-3 0,-4 2-233,4-10 1,-5 0 53,1-4 1,-2-6-268,-2-2 142,0-3-148,0-7 46,0-18 0,-5-10 129,1-16 0,-4-2 235,4-3 1,-4 2-73,3-5 0,-4 6 309,0 2 1,2 1-9,-1 7 0,4 1 81,-4 7 1,5 7 445,-1 6-150,-3 5 1,7-1-552,0 8 1,5 7 105,8 6 0,1 1-762,2-1 1,2-2 336,3 6 1,3-6-501,-4 1 0,0-6 262,0-2 1,0-5 534,0 1 0,-2-2 0,-5-2 0,3-6 0,1-2 0,22-81 0,-19 35 0,0-1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35:43.207"/>
    </inkml:context>
    <inkml:brush xml:id="br0">
      <inkml:brushProperty name="width" value="0.08571" units="cm"/>
      <inkml:brushProperty name="height" value="0.08571" units="cm"/>
    </inkml:brush>
  </inkml:definitions>
  <inkml:trace contextRef="#ctx0" brushRef="#br0">86 119 7872,'4'-18'-281,"1"-2"0,-1-2 379,-4 1 1074,0 3-587,0 5-521,0 6 0,0 7-63,0 9 0,0 7 106,0 5 0,-2 3-264,-2 0 1,-1 6 96,-4-1 0,-2 5-78,3-1 1,-2-1-66,2 1 0,-2 0-94,6 5 0,-4-6 14,4-3 1,0-5-416,4-3 444,-6-3 0,5-14 155,-3-8 1,6-10 82,2-15 1,2-2 15,-2-7 0,-2 1 150,2 0 1,1-5 106,-1 1 0,2 3 196,-2 5 1,-3 10-82,4-2 1,-3 10 612,2 2-818,-2 6 0,9 14 46,-3 6 1,3 7-171,2 13 1,-1 2 93,1 11 0,-1 1-229,0 7 1,1-3-80,-1 3 1,5 1-160,0-1 0,-1-2-30,-3-6 0,3-9-288,1-8 0,-1-9-237,-3-8 885,-1-5 0,23-57 0,5-12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35:43.615"/>
    </inkml:context>
    <inkml:brush xml:id="br0">
      <inkml:brushProperty name="width" value="0.08571" units="cm"/>
      <inkml:brushProperty name="height" value="0.08571" units="cm"/>
    </inkml:brush>
  </inkml:definitions>
  <inkml:trace contextRef="#ctx0" brushRef="#br0">87 362 7861,'4'-14'-72,"0"-3"0,2 2 151,-2-6 0,-3 6-45,4-2 1,-3-1 8,3 2 1,-4-5 84,3 4 0,-3 0 30,-1 0 1,5 3-9,-1-2 0,0-2 31,-4 1 0,0 0 185,0 5-140,0-1 0,-1 1-78,-4 0 0,4 3-25,-3 1 137,-3 5-223,0-2 0,-5 5 11,-1 0 0,5 5-174,0 4 1,1 2-9,-2 1 1,0 2 62,5 2 1,-5 4-60,5 5 0,-4 0 121,4-1 0,-5 0-136,5-3 0,0 1 60,4-6 1,0 1-21,0-5-46,0 1 64,0-1 1,1-5-6,4-3 1,0-8-97,3-4 0,3-5 127,-2-3 0,3 2-19,5-3 1,-8 0 213,4 0-153,-3 0 1,2 5 364,0-1-105,-5 7-212,4 0-45,-9 6 0,7 1-68,-4 4 1,-1-3-353,-4 7 1,4-1 145,0 4 0,2 1-598,-2-1 888,-3 1 0,21 16 0,-1 4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35:43.940"/>
    </inkml:context>
    <inkml:brush xml:id="br0">
      <inkml:brushProperty name="width" value="0.08571" units="cm"/>
      <inkml:brushProperty name="height" value="0.08571" units="cm"/>
    </inkml:brush>
  </inkml:definitions>
  <inkml:trace contextRef="#ctx0" brushRef="#br0">88 63 7860,'-12'-13'-204,"-1"1"269,1-1 149,-1 1 0,5 5 39,0 3-105,5 3 1,-7 2-106,6 3 0,0 3 43,4 5 0,0 1-127,0-1 0,0 2 114,0 3 0,1-3-5,3 2 0,-1-2 44,5-2 1,1 1-9,3-1 1,1 2 7,-1 3 0,1-6 146,-1 5 1,0-5-323,1 6 168,-1-3 1,1-2-192,-1 1 0,-5-1 36,-3 1-414,3-1 1,-5 0 84,2 1 0,-8-6-71,-5-3 1,2 1 26,-1 0 424,5-1 0,-8-48 0,4-12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35:44.257"/>
    </inkml:context>
    <inkml:brush xml:id="br0">
      <inkml:brushProperty name="width" value="0.08571" units="cm"/>
      <inkml:brushProperty name="height" value="0.08571" units="cm"/>
    </inkml:brush>
  </inkml:definitions>
  <inkml:trace contextRef="#ctx0" brushRef="#br0">50 68 7860,'0'-13'157,"0"-4"-157,0 3 163,0-4 0,-1 13-27,-4 5 0,3 5 52,-7 8 0,5 3-158,-4 1 1,5 5-6,-1-1 0,-2 2 62,2 2 1,0-4-18,4 0 1,2-2 0,2 2 1,-2 1 1,7-6 1,0 2 71,8-1 1,-2-7-56,6 2 0,-2 0 8,2 1 1,1 1-60,-5-10 0,-1 4-6,-3-4 0,-1 5 137,1-5-90,-6 0 1,-3-3-179,-8 3 0,-3-2 44,-6 2 0,1-3-355,-1-1 1,1 0 184,-1 0 1,5 0-854,0 0 591,0 0 1,1-1-93,2-3 0,4 1 578,1-5 0,0-1 0,39-53 0,9-12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35:44.431"/>
    </inkml:context>
    <inkml:brush xml:id="br0">
      <inkml:brushProperty name="width" value="0.08571" units="cm"/>
      <inkml:brushProperty name="height" value="0.08571" units="cm"/>
    </inkml:brush>
  </inkml:definitions>
  <inkml:trace contextRef="#ctx0" brushRef="#br0">0 37 7854,'0'-12'0,"0"0"950,0 5-261,0 1-531,0 17 1,0-1-61,0 11 1,0-5-191,0 5 1,1-2-238,4 2 0,-3-2 241,7-2 1,-7-3-455,3 2 1,-3-2-33,2-1 574,-2-6 0,3-30 0,-5-11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35:44.564"/>
    </inkml:context>
    <inkml:brush xml:id="br0">
      <inkml:brushProperty name="width" value="0.08571" units="cm"/>
      <inkml:brushProperty name="height" value="0.08571" units="cm"/>
    </inkml:brush>
  </inkml:definitions>
  <inkml:trace contextRef="#ctx0" brushRef="#br0">50 38 7847,'-19'-13'0,"5"5"213,6 0 385,5 5-917,-2-3 1,6 8 99,3 2 0,-1 3-806,5 5 1025,6 1 0,17 27 0,7 7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35:44.815"/>
    </inkml:context>
    <inkml:brush xml:id="br0">
      <inkml:brushProperty name="width" value="0.08571" units="cm"/>
      <inkml:brushProperty name="height" value="0.08571" units="cm"/>
    </inkml:brush>
  </inkml:definitions>
  <inkml:trace contextRef="#ctx0" brushRef="#br0">1 212 7915,'8'6'556,"1"2"0,-3 9-193,3 3 0,2 0-122,-3 0 0,3 1-81,2 4 1,2-1 89,-3-4 1,3-2-25,-6-5 1,2-5 120,1 0 0,-3-6-273,-1-2 0,-1-7-182,1-10 1,2-2-74,-6-6 1,4-1 131,-4-3 1,0-3-525,-4-5 1,0 3 258,0 1 1,0 4-545,0-4 1,2 5-10,2-1 867,-3 3 0,16 7 0,-3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20:18.302"/>
    </inkml:context>
    <inkml:brush xml:id="br0">
      <inkml:brushProperty name="width" value="0.08571" units="cm"/>
      <inkml:brushProperty name="height" value="0.08571" units="cm"/>
    </inkml:brush>
  </inkml:definitions>
  <inkml:trace contextRef="#ctx0" brushRef="#br0">217 1325 7865,'0'-23'-237,"0"4"1,0 1 93,0-1 0,0 2 750,0-2 1,0 3-192,0 1 0,5 1-56,0-1 0,0 1-111,-5-1 1,0 5-33,0 1 1,-2 4-42,-3-5 1,2 7-91,-7-2 0,5 3-97,-4 2 1,-1 0 117,-5 0 0,1 7-287,-1 2 1,2 4-91,4 2 0,-3 4-239,7 1 0,-4 6 181,4-2 0,0-1-168,5 1 0,-5-6 168,0 1 0,0-3-285,5-1 562,0-7 0,7-1-112,3-7 0,3-2 141,1-3 0,1 2-4,-1-7 1,1 2 241,-1-2 1,1 4 61,0 6 1,-1 1 131,1 4 1,-1 10-154,1 9 1,0 17 128,-1 7 0,-6 9-183,-3 6 0,-5 4-1,-5 5 0,-3 5-216,-6-5 0,-8-2 35,-2-12 1,-8-7-113,-2-8 1,0-7 37,5-12 0,1-9-73,4-10 1,4-5 69,11-5 1,-3-5-78,7-9 1,2-6-169,8-9 0,3-3 14,7-7 0,4 1 53,1-1 1,5 0-57,0 1 0,2-1-439,2 0 729,7 0 0,0-6 0,4-8 0,6-5 0,1 1 0</inkml:trace>
  <inkml:trace contextRef="#ctx0" brushRef="#br0" timeOffset="650">509 902 7896,'-7'-22'0,"1"-6"76,-4 4 0,-1-2-31,6 2 1,0 2 737,5 8 0,0 4 123,0 0-481,0 7-261,6 10 1,-4 4 0,3 13 0,-2 6 98,2 4 0,-3 6 0,3-1 1,1 3-127,-1 2 0,1-1 66,-1 1 0,-3 0-367,3 0 1,1-2 163,-1-3 0,2 1-330,-3-6 1,3 0 160,3-5 1,3-8 19,-4-6 1,4-7-37,2-8 0,6-6 52,3-4 1,-1-14-76,1-6 1,0-4 136,6 0 1,-6-1-34,0-4 1,-8 3 64,-1 7 0,0 5-6,-6 0 0,3 4 36,-3-4 1,-2 11-1,-7-2-34,0 4 44,0-4 180,0 7-190,0 2-248,-7 6 152,6 6 1,-4 2-68,10 7 0,-2-1 61,7 1 0,-6-5-152,6-1 1,0 1 111,4 5 0,6-5-33,-1-1 0,-4-4 49,-5 5 1,-1-7-152,6 2 272,0-3-68,-1-9 1,-4 1 327,0-4-83,-7-3 0,5 11 12,-3-3 1,-4 5-49,4 5 0,-2 5 57,2 9 0,-3 12 92,3 13 0,1 9-107,-1 15 0,0 9 320,-5 15 1,0 3-456,0-44 1,0 0 0,-6 45 33,-4-4 1,-10-1 29,-4-8 0,-3-9-196,-3-20 1,1-12 24,0-13 0,-5-8-213,0-11 1,0-4 23,5-6 0,6-6 86,4-4 1,-1-11-90,6-8 0,2-4 364,12-10 1,0 0-463,0-10 1,2-5 13,3-5 1,5-7-73,9 2 0,-1-3-93,6-2 0,5-5 514,5 0 0,7 9 0,-2 10 0,-2 9 0,2 11 0,0 4 0,8 5 0,0 4 0,0 7 0,1 6 0</inkml:trace>
  <inkml:trace contextRef="#ctx0" brushRef="#br0" timeOffset="1516">1529 1033 7896,'0'-21'0,"0"-3"191,0-3 0,0 4 838,0 3-398,0 11-191,0 2-460,-6 27 1,-2-2 65,-7 16 0,0-4 123,1-1 1,4 5-12,0 1 0,7 0-169,-2-1 1,-1-3-64,1 3 0,2-3-202,8-2 0,-1-5 2,11 0 0,-2-6-154,11 2 0,1-11 79,4-4 1,2-3 60,3-2 1,3-3-83,7-7 1,-6-1 60,1-14 1,0 6 216,5-5 0,0-6 4,-1-4 0,-5 0 190,-4 5 1,0-2 8,-5-3 0,6 2 166,-10-7 0,-1 8 338,-9 2 1,-2 2-289,-4 7 1,-2-4 104,-7 5 1,0 4-22,0 5 0,-7 7 72,-2-2 1,-4 4-213,-2 1 1,0 0-204,1 0 0,-6 6 116,1 4 0,-2 8-105,1 1 1,4 5-163,-3-4 0,4 4 77,6-5 1,-3 6-240,7-6 1,-4 5 86,4-4 0,0-1-40,5-4 1,2-2 26,2-3 0,5 1-111,5-6 1,1 0-46,-1-5 0,7-2 60,4-3 0,-4-3 33,-2-6 1,2-1 77,-1 0 0,-1 1-45,-4-1 1,-1 1 54,1-1 1,-2 0-2,-4 1 0,3 4-59,-7 0 229,6 7-1,-9-3 0,9 7 224,-6 4 0,0 0 53,-5 10 1,0-4-83,0 8 0,4-1-210,1 2 0,5-4-23,-5 3 1,6-7-146,-1-3 0,3-4 141,2 5 1,4-7-133,0 2 1,7-10 2,-1-5 0,2-9-165,2-5 0,0-5-34,1-5 0,-6-4 69,0-5 1,-6-6 278,1 0 0,-9-6 0,-5 2 0,2-2-71,-3 1 0,1 7 464,-5 13 62,0 7 0,-1 19-173,-4 3 1,-3 16 4,-7 9 1,0 12 346,1 7 1,4 3-173,0 2 1,7 4-333,-2 1 0,4 0-157,1-6 1,0 1-271,0 0 1,1-2 9,4-3 1,3 0-333,7-10 1,-1 2 178,1-12 440,0 0 0,6-23 0,1-6 0</inkml:trace>
  <inkml:trace contextRef="#ctx0" brushRef="#br0" timeOffset="2175">2433 1019 7896,'-6'-15'0,"2"2"-148,-5 4-8,5-4 1,4 6 230,10-3 0,5 4 290,4 6 1,4-5-215,6 0 1,2-4-107,3 4 0,3-5 102,7 5 1,-1-6-102,1 1 0,5-3 64,-1-1 0,1-1-58,-5 0 1,-2 1-103,-3-1 1,-1-1 31,-8-3 0,-4 4-105,-12 0 1,-6 1 58,-3 4 0,-3 2 75,-2-2 1,-7 7 67,-2-2 1,-4 4-93,-2 1 1,0 0 188,1 0 0,-1 6-68,1 4 0,1 3-32,3 1 0,-1 1-21,6-1 1,-5 3 2,5 2 0,0-3-62,5 4 0,0 1-133,0-2 0,2 1-126,3-6 1,3 1 78,7-1 0,4-4-44,0 0 0,9-7 81,1 2 0,7-5 6,7-5 1,3-5 68,2-9 0,-2 1 2,2-6 1,-4 0 39,-5-6 1,1 3 138,-6 3 1,-6-2 37,-9 6 1,-4-4-111,-5 4 0,-4-4 38,-6 5 1,-1 4-53,-4 5 0,1 7 3,-5-2 0,4-1-22,-5 1-8,0 0 0,-4 12 3,-1 2 0,1 4-3,-1 2 0,1 4 57,-1 1 1,0 4-50,1-5 1,-1 7 61,1-1 1,-1-4-121,1-2 1,4 2-4,0-1 0,7-1 8,-2-4 0,3-6-131,2 1 0,7-7 47,3 2 1,11-11-174,8-9 0,0-6 37,5-8 0,2-5 75,-2 0 1,4-13 193,-4-2 0,1-6 0,-6-3 0,0-7 0,-19 14 0,-2-5 0,0 3 0,-2-1 0,-3 1 0,-1 6 0,3 3 0,-3 7 393,-2 3 0,-7 6 681,-3 9 1,-3 1 108,-1 13 0,-1 2-554,1 8 1,-6 11 39,1 13 0,-7 9-245,2 10 0,1 10-41,-1 10 1,7 13-945,3 2 0,1 13 561,8-4 0,0 4 0,5-46 0,0 2 0,0 0 0,0 1 0</inkml:trace>
  <inkml:trace contextRef="#ctx0" brushRef="#br0" timeOffset="4042">2448 1544 7857,'-10'-10'2,"0"0"310,7 7 0,-4 0 487,7 12 0,0 4-361,0 17 0,0 4-165,0 14 1,0-1-155,0 7 0,0 4 69,0 5 0,0 0-163,0-4 1,0-8 20,0-2 1,0-10 52,0-5 17,0-3-320,0-9 83,0-7 0,0-10-72,0-10 1,2-3-61,3-7 1,-2-1 73,7-3 1,0 1-69,4-6 1,2-1-5,4-4 0,-4 0-42,3 0 0,-1 0 118,2-1 0,-4 3-101,3 3 1,-3 3 159,-1 6 1,0 0 98,-1 1 1,1 6 55,-1 3 0,1 3-33,0 2 0,-1 7-26,1 2 0,-1 4-30,1 2 1,-1 0 16,1-1 1,0 1 8,-1-1 0,-1 1-5,-3-1 0,3-1 6,-3-3 1,2 3 80,3-3 1,-5-4 125,-1-1 1,-4-3-46,5-2 1,0 0 43,4 0 1,-4-7-115,0-2 1,-2-6-41,2-4 0,3 1-35,-4-7 0,-2 3-14,-2-3 1,1 0 90,-1 5 0,0-4 36,-5 4 323,0 1-118,0 4-202,-7 7 0,4 3 6,-7 10 0,7 3-170,-2 7 0,-1 6-8,1 3 1,0-1-165,5 1 0,2-4-55,3 4 0,-2-5 83,7 6 0,-6-7 31,6 1 1,0-4 7,4-6 1,-4 3 92,0-8 0,0 1-30,4-5 1,1 0 20,-1 0 0,1-8-10,-1-6 0,-4-3 0,0-7 1,0 0 58,4-5 0,1 0-1,-1-1 1,1 1 180,-1 0 0,-4 2-72,0 2 0,0-1 202,4 7-48,1 6 113,-1 6-237,1 7 1,-5 7-9,-1 3 1,-5 7-27,0 3 1,-2 4-26,-2-4 0,0 1 56,0-2 0,5-3-56,0 4 1,0-4 24,-5-1-58,6-1-14,2 1 26,7-7 1,-1-2-11,1-6 0,-5-6-38,-1-4 0,1-4-11,5-6 0,-1 2-50,1-6 0,-1 1 44,1-1 1,0-4-26,-1 4 1,1 1 81,-1-1 0,-1 6-2,-3-1 0,3 4-35,-3 6 35,-4-4-11,7 11 1,-11-3 6,3 10 1,-4 3 123,-1 7 0,0 4-72,0 1 0,5 6-58,0-2 1,0-2-19,-5 3 1,1-7-157,4 1 160,-3 4 1,9-7-10,-6 3 1,6-9-8,-1-5 1,-2-3-22,2-2 1,0-7-33,4-3 1,6-7 47,-1-3 0,5-6-18,-4 2 0,1-4 26,-2-1 0,-2-5-37,2 0 0,-3 0 21,-1 5 0,-1 0-6,1 0 0,-2 1 36,-3 4 0,1 3 6,-6 6 89,6 7 0,-8 2-61,7 6 0,-7 1-87,2 4 0,-3 3 5,-2 7 0,5 1-7,0 3 0,-1-2-16,-4 2 1,0 2-20,0-1 1,2-1 77,3-4 1,-3-1-30,2 1 96,4-1 1,-4-4-92,5 0 1,-4-7 181,5 2 0,0-4-68,4-1 1,1-6-105,-1-4 0,3-3 12,2-1 1,-1-6-125,6 1 1,-6-5 67,1 4 0,3-1-20,-3 2 0,-4 4 14,-6 0 0,-1 1 6,2 4 0,1 2 200,-6-2-220,0 7 418,-5-3-174,7 12 0,-6 2 68,4 7 0,-3-1-61,-2 1 1,5 0-31,-1-1 1,8-1 53,-3-3 0,0 1-84,0-6 0,6 0 107,4-5 0,2 0 13,-1 0 1,-2-7 177,6-2 0,-5-4-132,6-2 0,-8-1 71,3-4 1,-6 3-153,-4-8 1,-3 6-119,-7-5 0,-2 6-81,-3-2 1,-3 4 62,-6 2 0,-6 1-402,1 3 1,-1-1 168,6 6 0,-1 0-213,0 5 0,3 1-127,2 4 1,-2 3-337,8 7 1,-1 0 233,5-1 1,0 1-61,0-1 1,0 6 685,0-1 0,71 14 0,18-3 0</inkml:trace>
  <inkml:trace contextRef="#ctx0" brushRef="#br0" timeOffset="4506">5130 1369 7863,'6'-15'0,"2"1"-39,7-1 1,-5 2-52,-1 3 1,-4-3 669,5 4 0,-7-4 251,2-2-459,3 1 0,-6-1-66,3 0 1,-2 1 231,2-1-307,-4 1 1,6-1-1,-7 1 0,-2 4-38,-3 0 0,2 7-1,-7-2 1,1 2-128,-6-2 0,1 3 89,-1-3 1,0 4-44,1 1 1,-1 0 16,1 0 0,-1 1-110,1 4 1,-1-1-54,0 5 1,2 1-253,4 5 1,-4-1-393,3 1 0,2 4 371,-2 1 1,7 1-170,-2-2 0,3-3 86,2 4 0,0-4-113,0-2 0,7-1 238,3-3 1,3 3 292,1-3 1,6 3 8,-1 1 0,2 3 270,-1 2 0,-4 4-65,3 6 0,-3 6 240,-1 4 1,0 5-153,-1 5 1,-6 2-84,-3 8 1,-3 4-170,-2 0 0,-4-6-79,-5-9 0,-4-4-260,-16-5 0,4-5 60,-4-10 1,0-9-69,5-10 1,3-5 126,1-5 0,11-5 70,4-9 1,3-4-110,2-6 1,7-7 89,2-3 1,6-8-195,4-1 0,-1-6-9,6 6 0,1-7-33,4 1 0,0-7-36,0-2 0,5-7-1533,0 2 1897,0-3 0,0-6 0,0 1 0,-1 0 0,-3-5 0,0-3 0</inkml:trace>
  <inkml:trace contextRef="#ctx0" brushRef="#br0" timeOffset="4956">5436 888 7863,'0'-34'-277,"0"0"0,0 0 311,0 4 1,5 6 1063,0 0-341,0 6-218,-5 4-315,0 7 1,-5 18-1,0 4 1,-7 9 17,3 1 0,-3 9-20,3 4 0,-4 5-148,3 0 0,4-4-9,1 0 1,-2 0-139,2 5 0,1 3 72,4-4 1,0 3-114,0-12 0,4 0-99,1-5 0,7-2-223,-3-2 1,4-4-20,2-7 1,-1-6 176,1-3 1,4-3 81,1-2 0,1-8 71,-2-7 0,-1-4 14,6-5 1,-4-9 17,4 4 0,-6-5 107,1 0 1,-2 2-70,-3-7 0,1 1 16,-1 0 1,-4-1 277,0 10 1,-5-2-92,4 11 0,-5 1 452,0 4-373,-2 7 1,-2 3-150,0 10 1,0 3-47,0 7 1,0 1-115,0 3 1,0 4 45,0 6 1,0-1-207,0-4 0,0 2 55,0-6 0,7 4-12,2-5 1,4-1 99,2-8 1,4 1-4,1-6 0,1 0 230,-2-5 0,-1-7-11,6-2 1,-11-11 149,2-4 1,-5 1-104,-1-1 0,-2 0 51,-7-6 0,0 6-171,0 0 1,-7 6 50,-2-1 1,-3 7-200,3 3 1,-4 5-98,3-1 0,-3 4-259,-2 1 0,1 6 75,-1 4 0,2 3-670,3 2 1055,-2-7 0,10 24 0,-5 0 0</inkml:trace>
  <inkml:trace contextRef="#ctx0" brushRef="#br0" timeOffset="5391">6238 494 7863,'0'-14'-299,"0"-1"-616,0 7 1524,0 1 0,-5 14-257,0 3 0,0 9-127,5 5 0,-5 4-108,0 1 0,1 5-169,4 0 1,-5-2 36,0-7 1,0 2-40,5-2 1,0 0 84,0 0 1,-2-4-18,-2-7-20,2 1 9,-5 0 140,7-7 1,7-2-101,3-6 0,3 0 13,1 0 0,2-2-8,4-2 0,1 0 2,3-5 0,4 5 74,-4 0 1,4 2 120,1 2 1,-7 0 217,-2 0-372,2 6 1,-7 3 65,0 5 0,-9 6-24,-11-1 0,-3 0-125,-6-4 0,-8 0 29,-2-1 1,-3-4-163,-2 0 1,-6-2-22,1 1 1,5 3-227,5-7 0,6-1 23,-1-4 0,3 0-214,1 0-114,7 0 0,3 0 217,10 0 0,3-1-13,7-4 1,4 2 472,0-7 0,7 7 0,42-43 0,18-2 0</inkml:trace>
  <inkml:trace contextRef="#ctx0" brushRef="#br0" timeOffset="5591">6558 698 7863,'7'-14'7,"-4"-1"58,7 0 1,-5 7 643,4 3-156,-5-3 1,4 8-122,-3 0 0,-4 7-162,4 7 0,-3 3-112,-2 2 0,0 4-45,0 6 1,-2-2-163,-3-2 1,4 2 215,-4-2 1,2-3 54,-2 3 0,3-8-336,-3 3 1,4-4-643,1-1 1,-2-6-1825,-3 1 2580,4-7 0,7-48 0,10-20 0</inkml:trace>
  <inkml:trace contextRef="#ctx0" brushRef="#br0" timeOffset="5723">6660 552 7863,'0'-14'0,"0"-1"-420,0 7-661,0 2 592,0 6 489,0 6 0,7 48 0,1 17 0</inkml:trace>
  <inkml:trace contextRef="#ctx0" brushRef="#br0" timeOffset="6058">6792 684 7863,'9'0'425,"1"0"0,-7 1 18,2 4 1,2 3-183,-2 7 0,-1 1-83,-4 3 1,0-1-88,0 7 1,0-6 92,0 5 1,0-6-75,0 1 1,0-2-234,0-3 0,0-4 22,0 0-413,0-7-9,0 3 135,7-19 0,1 2 145,7-13 0,4 0-5,0-6 0,6 1 201,-6 0 0,5 0 112,-4 0 0,1 0 85,-2-1 0,-2 3-62,2 3 0,-3 3 559,-1 6 1,-5 7 173,-1 3-261,-6 3 1,6 4-119,-5 3 1,-2 5-174,3 9 0,-3-1-235,-2 6 1,0-4-246,0 4 1,-5-1-668,0 1 1,-2 3 449,2-2 1,4-3-284,-4 3 1,2-8 710,-2 3 0,23-23 0,0-7 0</inkml:trace>
  <inkml:trace contextRef="#ctx0" brushRef="#br0" timeOffset="6198">7360 596 7863,'0'-14'85,"0"-1"0,0 0 127,0 1 0,2 6 520,3 3-208,-4 3-524,6 2 0,-1 46 0,2 10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35:45.082"/>
    </inkml:context>
    <inkml:brush xml:id="br0">
      <inkml:brushProperty name="width" value="0.08571" units="cm"/>
      <inkml:brushProperty name="height" value="0.08571" units="cm"/>
    </inkml:brush>
  </inkml:definitions>
  <inkml:trace contextRef="#ctx0" brushRef="#br0">0 235 7549,'7'0'-911,"3"-5"908,-6-4 0,6-2 197,-2-1 0,-1-2-97,1-3 0,-1-2 206,1-6 0,2 0 50,-6 0 0,0 5 502,-4-1-96,0 6-191,-5 2 1,-2 9-10,-5 8 1,-1 5-159,1 7 0,3 4-63,1 4 1,4 1-80,-4 0 1,5 0-170,-1 0 1,2-2-180,2-2 0,0 1-290,0-5 1,6 4-52,2-5 0,3-3-577,2-5 0,5-5 1007,2 1 0,32-25 0,7-7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35:49.157"/>
    </inkml:context>
    <inkml:brush xml:id="br0">
      <inkml:brushProperty name="width" value="0.08571" units="cm"/>
      <inkml:brushProperty name="height" value="0.08571" units="cm"/>
    </inkml:brush>
  </inkml:definitions>
  <inkml:trace contextRef="#ctx0" brushRef="#br0">63 27 7782,'-17'-6'5,"0"-2"304,1-3 1,9 9-63,3 7 0,2 11-71,2 9 0,6 5-106,2 8 1,3 3 3,2 1 1,-1 9 46,1-1 0,-1 6 9,0-2 1,5-1-123,0-8 0,3-3 66,-3-9 1,4-3-341,-5-5 1,6-7-57,-1-5 1,-2-6-61,2-7 0,-1-3 105,0-5 1,2-2-28,-5-11 0,5-4-162,-1-4 1,2-5 465,2 0 0,-4 3 0,0-2 0,-1-1 0,11-20 0,1-4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35:49.815"/>
    </inkml:context>
    <inkml:brush xml:id="br0">
      <inkml:brushProperty name="width" value="0.08571" units="cm"/>
      <inkml:brushProperty name="height" value="0.08571" units="cm"/>
    </inkml:brush>
  </inkml:definitions>
  <inkml:trace contextRef="#ctx0" brushRef="#br0">88 223 7803,'0'-13'0,"0"-1"-1269,0-2 635,0 2 1402,-6 2 1,-1 6-252,-5 6 0,0 6-137,-1 2 1,5 4-166,-1 5 1,5 4-44,-4 8 1,5 1 9,-1 3 0,3 2-66,1-6 1,0 5-139,0 0 1,0-4 29,0-1 0,4-3-29,0-1 0,6-5-90,-2-4 1,3-3-125,2-5 0,-5-3 27,0-5 1,-1-2-64,1-7 0,3-4 20,-2-12 1,-2-2-100,1-2 1,-4-2 116,4-7 1,-4 1 63,5 0 1,-6 1 74,1 2 0,-3 0-62,-1 5 0,0 1 299,0 8 0,0 2 55,0 5 1,0 5 294,0 0-348,6 5 1,-5 3 69,3 8 1,-1 3 74,1 2 0,-1 5-69,5 2 0,-4 2-52,5-1 1,-3 3-53,3-4 0,2 2-71,-3-1 1,3 1-8,2-5 0,-1-1-126,0-3 1,-3-2-21,-1-3-299,0-2 153,5-6 0,-2-10 65,-3-2 0,2-9-11,-6 0 0,1-2 67,0-2 0,-3-4 123,7 0 1,-7 4-32,3 4 1,-3 5 9,3-5 1,-4 6 72,3-2 324,-3 9 35,5 2-313,-5 6 1,9 6 77,-6 2 1,2 3-103,-2 2 0,-1-1-118,5 0 1,-4-1 2,4-2 0,-5 2-16,1-3 48,3-2 0,-4 3-94,5-5 0,-4 1 0,5-5 42,-7-6 1,9-5-85,-2-6 1,-2-5 110,1 2 1,-1-4 35,1-1 1,2 4 45,-6 1 1,4 5 127,-4-2 0,5 3-102,-5 2 1,1 3-17,0 1 0,-3 5-8,7-1 1,-7 4 7,3 4 1,0 3-191,-1 6 0,2-1 103,-2 1 0,-1 3-177,5 1 1,-4-1-84,4-3 1,1-1-77,3 1 0,1-2 101,-1-3 0,0 2 273,1-6 0,-1 0 0,1-4 0,10-33 0,4-9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35:50.299"/>
    </inkml:context>
    <inkml:brush xml:id="br0">
      <inkml:brushProperty name="width" value="0.08571" units="cm"/>
      <inkml:brushProperty name="height" value="0.08571" units="cm"/>
    </inkml:brush>
  </inkml:definitions>
  <inkml:trace contextRef="#ctx0" brushRef="#br0">75 149 7803,'0'-12'-35,"0"0"1,0-1-3,0 1 0,0-1 460,0 1 29,0-1 0,0 1-154,0-1 1,0 5-48,0 0 0,0 4 257,0-5-77,0 7 58,0-4-150,0 6-261,-5 0 0,-1 1 42,-2 4 0,-2 3-172,6 9 1,-4-2-9,4 5 1,-5 1-158,5 4 0,0 0-336,4 0 0,-4 0 271,0 0 0,0-5-75,4 1 1,0-6-22,0 2 1,0-3-106,0-2 0,1-1 149,3-3 1,-1-2 74,5-6 0,1 0 391,3 0 1,1 0-133,-1 0 1,2 6 339,2 2 1,0 4-207,4 5 1,1 1 116,4 3 1,-4 3-29,-1 1 1,-4 2-33,0 6 0,-8-6-88,-3 2 0,-4 2-16,-1-2 0,-1-6-130,-4-6 0,-6 0 56,-5-5 0,-1-2-93,5-10 0,-1 0 63,1 0 1,1-6-162,3-2 0,2-9 4,6-3 1,0-4 82,0-1 1,1 0-52,4 0 1,1-1-162,7-3 0,-1 3 59,1-3 1,-1-2-104,1 2 1,-1-1 346,1 1 0,-1 1 0,0-5 0,-5 0 0,4-43 0,-4-10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35:51.365"/>
    </inkml:context>
    <inkml:brush xml:id="br0">
      <inkml:brushProperty name="width" value="0.08571" units="cm"/>
      <inkml:brushProperty name="height" value="0.08571" units="cm"/>
    </inkml:brush>
  </inkml:definitions>
  <inkml:trace contextRef="#ctx0" brushRef="#br0">0 610 7803,'0'-8'0,"0"-1"0,0 7 687,0-10-186,0 11-122,0-4-224,0 10 0,0 6-123,0 6 0,0 1-16,0-2 0,4 2 109,1 3 1,3 1-264,-4-5 0,6-1-3,-2-3 0,-1-1-238,1 1 7,0-1 61,5-5 0,-1-1 106,1-6 0,-5-6-49,0-2 1,-4-9 48,5-4 0,-5-2 64,4-2 0,-5-4 30,1 0 0,2-1-37,-2 0 0,0 6 342,-4-1 1,0 1 40,0 8 1,0 3 591,0 5-465,0 5 50,0-2-306,0 16 1,0-2-101,0 12 1,1-6-112,3 2 0,-1-2-7,6 2 1,-1-4-136,4 4 0,1-3 56,-1-2 1,1-3-17,-1-1 0,5-5-55,-1 1 1,2-3 98,-1-1 1,-3-1 91,2-3 0,2-3 22,-1-6 0,-1 0 36,-3-4 0,-1-2 13,1-6 0,2 0 0,-3 0 0,4 0 0,-8 0 0,-3-1 0,0-3 0,0 3 14,-1-3 0,0 6 58,-4 3 0,-5 6 373,-3 1 1,1 2-175,-2 7 0,1 0 126,-4 4 0,3 1-107,1 4 1,1-3-48,-1 7 1,1 3-29,3 5 1,2 3-98,-2-3 0,3 5 6,1-1 0,0 2-177,0 2 0,0-1-262,0-3 1,1 2 187,3-2 1,-1-3-129,5-2 1,-3-6 64,3-2 1,-4-1 22,4 1 0,-1-3 47,1-10 0,4-1-21,-4-7 1,2-5 36,-2-3 1,1-2 17,-4-2 0,3 0 125,-4 0 0,4-2-104,-3 2 0,3-2 178,-4 11-125,0-6 1,0 8 194,0-3-175,1 9 1,-5 4 11,0 8 1,1-1-44,3 5 0,-1 0-1,5 5 0,-4-1-133,5 1 1,-1-1 76,4 1 0,-1-5-53,-2 0 1,2-5 69,-3 1 1,7-2 62,2-2 1,-1 0 0,-3 0 0,-1-2 12,1-2 0,-1-3-17,1-5 1,-1-1 94,0 1 1,1-2-68,-1-3 0,-1-1-15,-2-2 0,2-3 43,-3 7 0,-2-5-38,-2 5 1,1-7 153,-1 3 0,1 2-7,-5 1 0,0-1 101,0 2 0,0-1 126,0 5 157,0-1-194,-6 1 5,5 5-306,-10 1 1,5 8 99,-2 2 0,-2 3-178,6 5 0,-4 1-39,4-1 0,-5 0-133,5 1 1,-1 3-5,0 1 1,4 0-184,-3-5 0,2 1 119,2-1 0,0-4-109,0 1 0,0-5-45,0 4-3,0-5 485,0 2 1,5-6 62,-1-3 0,5 1 119,0-5 0,2 4-137,1-5 1,1 7 54,-1-3 0,2 4-110,3 1 1,-2 6-7,5 2 0,-3 4-98,4 5 1,-5 4 68,5 8 0,-6 2 21,2 7 0,-5-1-87,-3 0 1,-4-3 12,-5-1 0,0-1 71,0 1 0,-1-3 7,-3-5 1,1-6 151,-5-2 1,-1-9-101,-3-4 1,4-2-65,-1-2 0,5-2 25,-4-2 1,5-3-247,-1-5 0,3-5-134,1 1 1,0-8 326,0-1 0,22-49 0,5-19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35:51.782"/>
    </inkml:context>
    <inkml:brush xml:id="br0">
      <inkml:brushProperty name="width" value="0.08571" units="cm"/>
      <inkml:brushProperty name="height" value="0.08571" units="cm"/>
    </inkml:brush>
  </inkml:definitions>
  <inkml:trace contextRef="#ctx0" brushRef="#br0">13 173 7803,'-5'7'240,"3"-1"-503,-3-6 0,5-2 161,0-2 0,0-3-65,0-5 0,4-1 98,0 1 1,2-1-52,-2 1 1,-3-5 205,3 1 1,-2-1 299,-2 5-167,0-1 1,0 1 182,0-1 44,-6 6 1,5 3-69,-3 8 1,-2 3 67,2 6 0,0 3-154,4 1 0,0 5-279,0-1 1,5 2-30,4 2 1,-2-5-251,1-4 0,0-2 5,5-2 1,1 0-301,2-4 1,-2-3-324,3-5 884,2-11 0,28-58 0,-17 22 0,-1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35:46.407"/>
    </inkml:context>
    <inkml:brush xml:id="br0">
      <inkml:brushProperty name="width" value="0.08571" units="cm"/>
      <inkml:brushProperty name="height" value="0.08571" units="cm"/>
    </inkml:brush>
  </inkml:definitions>
  <inkml:trace contextRef="#ctx0" brushRef="#br0">50 1703 7761,'-7'-19'0,"-4"1"137,3 6 1,1-2 78,-1-3 1,5 2 77,-1-6 1,2 5-75,2-5 1,0 6-109,0-2 1,0 3 108,0 2 0,2 1-1,2 3 1,-1-2-57,5 6 7,0 0 1,5 9-364,-1 3 0,2 5 134,3 3 1,-8 4-3,4 5 1,-4 0 94,4-1 0,-2 0-141,-3-3 1,2 1 45,-6-6 0,0 5-29,-4-4 0,4-1 46,0-3 5,1-6-187,-5-2 1,0-8 65,0-5 0,0-6 12,0-11 1,0-4 84,0 0 0,0-5 11,0 1 1,0 1 44,0-1 1,0 5 158,0-1 1,0 4-98,0 4 0,1 3 97,3 6 0,-1 1-60,5 3 0,-4 2-32,5 6 0,-5 0-50,4 0 0,-1 6 31,1 2 1,2 7 15,-6 2 1,6 3 7,-2-3 1,-1 5 4,1-1 0,-4-2-28,5 2 0,-7-6 23,3 2 0,0-3-113,-1-2 1,2-1 150,-2-3-243,-3 3 112,5-9 1,-6 2-9,0-8 0,1-4-46,3-9 1,-2 2-130,2-6 1,1 0 83,0-4 1,3 1-72,-4-1 0,4 4 129,-3 0 0,3 2-17,-4-2 1,4 3 223,-4 6-171,1-1 167,0 1-120,-4 5 1,6 7 12,-2 8 0,-4 3-38,3 2 0,2-1 3,-2 1 0,4 3-70,-4 1 0,6-1 58,-2-3 0,-1-1-125,1 1 1,-1-5 64,2 0 1,2-4-233,-3 5 182,3-7 55,1 4 0,1-7-2,-1-4 1,-3-1-3,-1-7 1,-4-4 2,4 1 1,-4-6 6,5 1 0,-6-2 72,1-2 0,-2 0-62,3 0 1,-4 1 198,3 4 0,-3 2 69,-1 5 1,0 5 369,0 0-336,0 5-139,0-3-72,0 17 0,0-2 53,0 7 1,0 2-147,0-1 0,0 1 50,0-2 0,2-2-75,2 3 0,2-3-53,2-2 0,3-1 54,-3-3 1,-1 2 37,1-6 0,1 0-63,3-4-14,1 0 0,-1-5 83,0-3 0,0-8-30,-4 0 0,3-5 2,-3 4 1,-2-5-14,-2 2 1,1-4 38,0-1 1,-1 4 1,-4 1 0,0 0 94,0 0 0,0-2 187,0 5 1,0 5 568,0 3-580,0 6 0,0-1-75,0 8 1,-4 5-56,-1 7 1,1 0-119,4 4 0,0-3 14,0 4 1,6-2-258,2 2 0,3 1-44,2-6 0,-1 1 107,0-5 1,1 1-94,-1-1 1,1-5 52,-1-3 1,5-2-28,-1-2 0,1-2 99,-5-2 1,1-3 165,-1-5 0,1-5 0,-1 1 0,-1-6 0,-2 1 0,-4-25 0,-5-6 0</inkml:trace>
  <inkml:trace contextRef="#ctx0" brushRef="#br0" timeOffset="174">1021 857 7810,'-7'-12'0,"0"4"-205,3-1-309,2 7 550,-3-4 0,5 9-19,0 5 0,0 2-1,0 11 1,0-1 3,0 5 1,5 4-136,4 0 0,-3 4 13,3-4 0,-1 5-94,4-5 1,1-4 138,-1-5 0,1-5-100,-1 2 0,1-3 157,-1-2 0,1-5 0,5-57 0,1-19 0</inkml:trace>
  <inkml:trace contextRef="#ctx0" brushRef="#br0" timeOffset="358">1207 696 7810,'-5'-13'1017,"-2"6"-628,0 2 1,1 6-245,6 3 0,0 9-8,0 8 1,4 2-119,1 2 0,0 4-39,-1 0 0,-1 6-240,5-2 1,1 1-70,3-1 0,-1 3 171,-3-2 1,4-4-596,-4-1 1,-1-4 752,1-4 0,-5-14 0,2-9 0</inkml:trace>
  <inkml:trace contextRef="#ctx0" brushRef="#br0" timeOffset="633">1207 1069 7810,'-4'-13'64,"0"1"1,-4 4 162,3-1 0,1 1-105,4-4 1,2 1-142,2 2 0,-1-2-103,5 3 1,0-3 128,5-1 1,3-1-339,1 1 0,-1-1 200,-3 1 1,-1-1 150,1 1 0,3-1 72,1 1 1,0 4 35,-5-1 0,0 7 313,1-3-249,-1 4 0,-1 2-137,-2 4 0,0 2 77,-5 5 0,1 0-132,-5 1 0,4-1-67,0 1 1,0 1-257,-4 2 1,0-2 65,0 3 1,0-8-630,0 0 6,0-1 880,0 4 0,-17-21 0,-3-7 0</inkml:trace>
  <inkml:trace contextRef="#ctx0" brushRef="#br0" timeOffset="749">1406 646 7648,'6'-7'-142,"-5"1"0,16 34 1,-3 7-1</inkml:trace>
  <inkml:trace contextRef="#ctx0" brushRef="#br0" timeOffset="983">1668 472 7810,'-7'0'-373,"0"1"451,3 3 0,2 7 175,-2 6 1,4 9-249,4-1 1,3 12 62,6 1 1,-1 6-347,0-3 1,1 5-70,-1-4 0,1 3-74,-1-3 1,-1-6 76,-2-7 344,-4-9 0,-16-13 0,-3-8 0</inkml:trace>
  <inkml:trace contextRef="#ctx0" brushRef="#br0" timeOffset="1642">1643 795 7810,'0'-19'41,"0"5"141,0 6 1,4-1-277,0-3 1,10 1 110,-2 3 1,5-3-67,-1 2 0,4-2 61,5-1 1,4-1-29,0 1 0,1-5 35,-1 1 1,-3-1 33,3 5 1,-4-5-35,-4 1 1,1-1-160,-5 5 1,-1-1 95,-3 1 1,-5 3-255,0 1 302,-5 5 0,1-2-19,-8 5 0,-3 1 93,-5 3 0,-1-1-21,1 5 0,-1 2 174,1 7 0,0-4-68,-1 4 0,2 1-20,3-1 0,1 3-93,3-3 0,2 5 49,-2-1 0,-1-2-153,1 2 0,-1-5 73,5 5 1,0-4-80,0 3 1,2-4 34,2 0 1,-1-6-113,5-2 0,0-5 76,5 1 0,-1-4-136,1-4 1,0-4-36,4-9 1,-3 2 43,2-6 1,-2 0 16,-1-3 1,-1-1 57,1 0 0,-2 0 110,-3 0 0,2 4-25,-6 1 0,0 4 48,-4 0 0,0 2 70,0 2 1,0 3 253,0 1 0,-1 5 157,-4-1-300,4 3 0,-5 2-119,6 3 0,0 3 21,0 6 1,0 0-31,0 4 1,2-3-29,2 2 0,3 2-93,5-1 0,1 4 31,-1-5 1,1 1-139,-1-5 0,2 1 69,3-1 1,-4-5-168,4-3 0,-3-2-22,-2-2 0,-1-2 40,-2-2 0,2-3-36,-3-5 0,-3-5 76,0 1 0,0-8 195,-1-1 0,5 0-48,-5-4 1,4-1 47,-4 1 0,6 0 82,-2 4 1,3 6-101,2 2 0,-1 3-19,0 2 0,5 3 68,0 1 0,3 5 681,-3-1 1,4 10-149,-5 6 0,0 2-91,-8 7 0,3-1-270,-3 5 0,-2-4-235,-2 0 0,-3-2-120,-1 2 1,-1 2 100,-3-2 1,-3-3-503,-6-1 0,1-5 15,-1-4 538,1-2 0,0-39 0,-1-9 0</inkml:trace>
  <inkml:trace contextRef="#ctx0" brushRef="#br0" timeOffset="1842">2613 161 7810,'0'-7'651,"0"1"1,4 8-625,0 2 0,2 4 103,-2 9 0,2 2 86,2 6 1,3 5-140,-3 4 0,3 1-118,2 3 0,-1-1-248,1 0 1,-5-1 49,0-2 1,-4-4-290,5-5 0,-7-6-568,3-2 1096,-4-3 0,-1-41 0,0-9 0</inkml:trace>
  <inkml:trace contextRef="#ctx0" brushRef="#br0" timeOffset="2083">2874 86 7810,'6'-18'0,"-3"4"127,5-2 0,-5 2 669,1 1-590,-3 7 0,-2 1-36,-3 10 0,1 7 35,-5 9 0,-1 2 0,-3 2 0,-1 0 37,1 0 1,1 4-27,3 0 0,-2 0-152,6-4 0,0-4 47,4-1 1,0-5-212,0 2 0,1-4-32,3-5 0,7-3-99,6-5 0,6-1 68,2-3 1,2-4-70,6-9 0,1-1 30,8-3 1,-2-2 73,5 2 0,-4 2-538,0-2 1,-2 6 665,-2-2 0,0-2 0,1-1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36:01.932"/>
    </inkml:context>
    <inkml:brush xml:id="br0">
      <inkml:brushProperty name="width" value="0.08571" units="cm"/>
      <inkml:brushProperty name="height" value="0.08571" units="cm"/>
    </inkml:brush>
  </inkml:definitions>
  <inkml:trace contextRef="#ctx0" brushRef="#br0">13 2415 6982,'0'-13'466,"0"1"0,0-1-163,0 1 1,0-1 210,0 1-334,0-1 1,0 1 344,0 0-8,0 5-488,-5-4 1,3 11 72,-2 0 1,3 7 35,1 9 0,0 3-72,0 6 0,0 0-134,0 0 0,0 1-8,0 3 0,5-2-145,4 2 1,-2-9 10,1-3 1,0-3 81,5-2 1,-1-1-205,1-2 1,-5-5-6,0-8 1,0-5-67,5-7 1,2-4 150,-3-4 0,4-5 74,-8-1 0,2-3 196,-2 4 0,2-4-56,-6 4 1,0 0 377,-4 4 0,0 6 221,0 2 173,0 3-447,0 7 0,0 5 149,0 10 0,-4 0-198,0 9 0,-2-2-103,2 2 0,3 1-371,-4 2 1,4 3 139,1-7 0,1 2-475,4-1 1,-3-4 71,7 4 1,-1-4-137,4-5 1,1 1 130,-1-4 504,1-1 0,10-26 0,3-6 0</inkml:trace>
  <inkml:trace contextRef="#ctx0" brushRef="#br0" timeOffset="1283">374 2153 7806,'0'-7'773,"0"-4"-629,0 10 24,0-5 0,1 12-59,4 2 1,-4 3 18,3 2 0,2 1 20,-2 2 1,0-1 8,-4 6 0,1-6-78,4 2 0,-4-3-194,3-2 0,-1 1 32,1-1-389,-3 0-9,5-5 239,-1-1 0,1-9 51,2-5 0,2-2-48,-6-11 1,4 1 150,-4-5 0,6 0 34,-2 0 0,-1 0 136,2 0 1,-5 5-46,4-1 1,-4 6 362,5-2 1,-5 7 160,4 2-139,-5 5-274,8-2 1,-10 12-62,3 5 0,2 1-149,-2 3 0,4-2-313,-4-2 0,6 1 41,-2-1 0,3 1 100,2-1 0,-1-5-260,1-3 1,3 2 119,1-2 1,1 0 373,-1-4 0,-2-1 0,5-3 0,-3-3 0,4-6 0,-2-5 0,2-3 0,-2 2 0,-2-2 0,-3 1 0,2-5 0,-2-4 0,-1 0 0,-2-4-183,-3 4 0,-3-5 231,-5 5 0,5-4 176,-1 4 0,0 6 89,-4 6 0,-6 9 62,-2 4 1,-3 2-168,-1 2 1,3 6-51,1 2 0,0 4 76,-5 5 1,1 2-9,-1 6 1,1 0-114,-1 0 0,5 0 53,0 0 1,4 0-152,-5 0 0,7-2-26,-3-2 1,4-3-197,1-6 91,0 6-296,0-4 281,6-2 0,-1-7-29,3-10 1,2-6-92,-6-5 0,6-6 68,-2 1 0,-1-7 19,1-1 1,-1-4 16,2 4 0,0-5-76,-5 0 1,5-6 131,-5-1 1,0-5-4,-4 5 0,0-1 103,0 5 0,0 2 196,0 6 0,-1 6 345,-3 10 0,1 6-262,-6 3 0,7 4-115,-2 4 0,-2 7-54,2 6 0,0 9 25,4-1 0,0 4-48,0 0 1,0-2-41,0 2 1,4 1-3,0-1 0,6 4-128,-2-4 0,-1 4-7,1-4 0,1 0 130,3-4 0,0 3-177,1-3 1,-1 1-57,1-9 0,-1-6-91,1-7 0,-1 1 140,0 0 1,1-7-69,-1-6 0,1-4 46,-1-5 1,1 2-144,-1-6 0,1 0 194,-1-4 0,-4 5-45,1-1 1,-7 0 188,3-4 1,0 5 46,-1-1 1,0 4 59,-4-4 0,0 5-19,0-5 43,-5 6 1,2-3 182,-5 6 1,4 5 175,-5 2-303,7 4 1,-5 1 123,2 0-508,4 0 55,-4 0 75,5 6 0,0 1 19,0 5 0,0 0 19,0 1 1,1 1-37,3 2 1,-3-2 15,4 3 1,0-3-68,-1-2 0,6 0 106,-2 1 1,-1-1-212,1 1 1,-1-5-4,2 0 0,2-5 5,-3 1 0,3-2 106,2-2 0,-1-2 6,0-2 1,1 0 114,-1-9 0,-1 4-73,-2-8 0,2-1 133,-3 2 1,-1-5-63,1 4 1,-4-5 153,5 1 0,-7-1 39,3 2 0,-4-4-33,-1 3 0,0 2-15,0-2 1,0 6 72,0-1 0,-1 6-128,-4 2 1,3 5-6,-7-1 1,5 2-141,-4 2 132,0 0 1,-5 4-199,1 1 0,3 3-72,1-4 1,5 6-82,-1-2 0,-1-1-154,1 1-235,-1-5 200,5 8 269,0-10 1,6 5 185,2-6 1,1 0-100,3 0 1,-2-4 142,6 0 1,-1-5 54,2 5 0,-3-1 154,2 0 1,-2 4-128,-1-3-1,-1 3-11,1 1 1,-2 1-117,-3 3 1,2 3-3,-6 5 0,0 1-84,-4-1 0,4 2 44,0 3 1,0-3-519,-4 2 0,2-2 49,2-2 477,-3 1 0,16-6 0,-3-2 0</inkml:trace>
  <inkml:trace contextRef="#ctx0" brushRef="#br0" timeOffset="1657">1718 1357 7806,'-7'-12'-229,"3"-1"1,-2 5 588,2 0 606,0 5-526,4-3-452,0 6 0,-4 6 15,0 2 1,-1-1 114,5 1 1,0 1-69,0 3 0,-4 0 48,0 1 0,0 1-1,4 2 1,0-2-69,0 3 0,1-3-117,4-2 0,-3 0 107,7 1 1,-1-1-25,4 1 1,1-1-75,-1 1 1,-1-1 44,-2 1 1,2-2 86,-3-3 1,-3 3 17,0-3 1,-4-1 389,-1 1-351,0 1 0,-6 2-28,-2-3 0,-3-2 30,-1-6-150,-6 5 0,4-3-1138,-3 2 553,3-3-215,2-1 0,5-5-94,3-4 932,3-2 0,28-62 0,8-16 0</inkml:trace>
  <inkml:trace contextRef="#ctx0" brushRef="#br0" timeOffset="1848">1867 1058 7806,'0'-12'132,"6"5"1,-5 8 168,3 12 0,-2 6-155,-2 10 1,0-1 31,0 5 0,4 4 9,0 5 0,0 4-196,-4-5 1,4 5-232,0-5 1,5 1-74,-5-5 0,4-5-788,-4-3 1101,0-9 0,-4-13 0,0-8 0</inkml:trace>
  <inkml:trace contextRef="#ctx0" brushRef="#br0" timeOffset="2323">1867 1457 7806,'0'-13'0,"0"1"128,0-1 0,0 1 272,0-1 1,1 1-275,4-1 1,2 1-227,5 0 0,2-1-218,2 1 0,0-1 229,4 1 1,0-1-102,0 1 0,3 0 40,-7-1 1,5-4-20,-5 1 1,1-1 133,-5 5 1,0-1-121,-4 1 1,3 0 135,-3-1 0,-2 5-26,-2 0 381,-3 5-226,-1-3 0,-1 6 224,-3 0-169,-3 0 1,-6 6 3,1 2 1,-1 7-44,1 2 0,4 5 109,-1-1 0,5-2-114,-4 2 1,4-2 2,-4 2 1,5 1-119,-1-5 1,2 3 99,2-3 0,0-1-195,0-3 1,0-1 2,0 1 0,0-5-114,0 0 0,6-5-12,2 1 1,3-4-154,2-4 1,-1-4 89,0-9 1,1 2-121,-1-6 0,-1 1 200,-2-5 0,2 1 195,-3 3 0,-1-1-1,1 6 0,-4-1 143,5 5 0,-7-1 303,3 1 1,-4 4 199,-1-1 415,0 7-418,0-4-396,0 17 0,0-3-121,0 9 1,0-2-233,0 2 1,0-3-199,0 2 0,1-2 152,4-2 1,-3 1 152,7-1 0,10-10 0,7-4 0</inkml:trace>
  <inkml:trace contextRef="#ctx0" brushRef="#br0" timeOffset="2707">2352 1058 7806,'0'-6'-255,"0"0"490,0 6 0,0 6-157,0 2 1,0 3-62,0 1 1,0 5 7,0 0 0,0-1-95,0-3 1,0-5 42,0 0-21,6 0-289,-5 5 56,5-6-20,-1-2 1,-3-6 75,2-3 1,1-3 124,-1-6 1,5-3 41,-5-1 1,6-5-5,-2 1 1,-1-2 69,1-2 0,-1 2 206,1 2 1,2-1 974,-6 5-869,6 0 0,-7 6 900,5 3-369,-5 3-575,8 5 0,-9 4-101,7 0 0,-7 10-117,3-2 0,-3 3-52,3-2 0,-3-1-313,7 1 1,-5-1-336,4 1 1,-4-2 298,4-3 1,-1 3-288,2-3 1,2-1-337,-3 1 966,3-5 0,18-19 0,4-12 0</inkml:trace>
  <inkml:trace contextRef="#ctx0" brushRef="#br0" timeOffset="3342">2837 735 7806,'-5'-12'0,"2"0"-341,-5 4 228,5-3 916,-8 10-567,4-5 1,-4 8-318,3 2 0,-2 3 123,6 5 0,-4 5 28,4-1 1,-2 5 25,2-4 0,2 3 2,-2-3 1,3 4-19,1-5 1,0 2-11,0-1 0,0-3-106,0 2 1,0-2-149,0-2 0,0-3-461,0-1 1,1-5 66,3 1 277,3-3 1,6-6 97,-1-3 0,1-4 73,-1 0 0,1-6 122,-1-3 0,0-2 8,1-2 0,-1 0 76,1 0 0,-1-5-76,1-3 1,-5-7 2,0-2 0,-5-9 21,1 1 0,-2 2 97,-2 2 0,-5 6 34,1-1 1,-5 5 201,0 7 1,2 5 22,-1 12 0,4 5-128,-4 3 1,5 4-219,-1 4 1,2 4 54,2 9 0,-4 2-2,0 6 0,0 1 113,4 3 1,-1-1-24,-4 5 0,4-4-35,-3 4 0,2 0 156,2 5 1,0-5-288,0 0 0,2-1 112,2 1 1,2 2-273,2-6 0,3 0 16,-3-4 0,-1-6 26,1-3 0,1 1-235,3-5 43,1-2 0,-1-11-12,0-3 0,0-3-56,-4-6 1,1-3-90,-4-1 0,3-5 88,-4 1 0,4-2 206,-3-2 1,0 0 161,-1 0 0,-2-4 0,2 0 0,1-4 0,-1 4 0,1-3 0,-5 7 0,0-1 847,0 9-430,0 1 106,0 9 1,0 3-178,0 8 0,0 3 32,0 5 1,0 6-144,0 3 1,-2 2-259,-2 2 1,3 0 73,-4 0 1,4-4-149,1-1 0,0-3-208,0 4 0,0-6-755,0 2 1060,0-4 0,17-22 0,3-6 0</inkml:trace>
  <inkml:trace contextRef="#ctx0" brushRef="#br0" timeOffset="3833">3186 474 7806,'-7'1'32,"3"3"69,2-2 0,1 7 102,-3-5-297,2 6 0,-3-3 127,5 5 0,0-3-100,0-1 1,0-4 10,0 5 236,-6-7-155,5 9-195,-4-9 18,5 3 0,1-10 114,3-4 0,-1-3-121,5-5 1,0 2 136,5-6 1,-1 2 1,1-2 0,-5-1 334,0 6 1,1-1 308,3 5 269,0-6-243,1 4-402,-1 1 0,-3 8-49,-1 5 0,-5 7-112,1 5 1,-3 2-431,-1 7 0,0-5 217,0 5 0,0-2-526,0 2 1,4-1 100,1-4 1,0-2-788,-1 3 1339,-2-4 0,9 0 0,7-23 0,8-5 0</inkml:trace>
  <inkml:trace contextRef="#ctx0" brushRef="#br0" timeOffset="4309">3596 312 7299,'6'-19'-462,"-5"1"0,5 5 1232,-6 1 1,0-1-325,0 1 0,0-1 78,0 1 142,0 0-234,0-1-161,0 1-135,0 5 0,-2 1-121,-2 6 1,3 2 34,-3 2 0,-2 3-151,2 5 1,-6 2-16,2 3 0,1-2-143,-1 5 0,1 1 37,-1 4 1,-2-1-115,6-4 0,-2 2-202,2-5 1,3 0-230,-3-5 80,2 1 464,2-1 1,2-5 214,2-3 1,3-8-33,5-4 0,1-3 180,-1-2 0,1 1-27,-1-1 0,0 2 122,1 3 1,-1 2 59,1 6-111,-1 0 1,1 7 117,-1 6 1,-5 5-47,-3 7 0,2 6 125,-2 7 0,0 4-40,-4 8 1,-6-4 127,-2-1 0,-3 0-57,-1 0 0,-1 1-148,1-9 0,-1-2-266,1-10 1,-5-6 14,1-2 0,-5-5 10,4-4 0,-1-2-411,2-6-242,2 0 0,-7-1 0,9-4 0,-3-3-1353,6-8 1983,4 2 0,-17-60 0,1-7 0</inkml:trace>
  <inkml:trace contextRef="#ctx0" brushRef="#br0" timeOffset="4474">3074 38 7810,'0'-12'0,"-4"4"0,0-1 0,-2 6-710,2-1 378,3 3 0,-6 2 37,2 3 295,4 3 0,-4 39 0,5 8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49:42.206"/>
    </inkml:context>
    <inkml:brush xml:id="br0">
      <inkml:brushProperty name="width" value="0.08571" units="cm"/>
      <inkml:brushProperty name="height" value="0.08571" units="cm"/>
    </inkml:brush>
  </inkml:definitions>
  <inkml:trace contextRef="#ctx0" brushRef="#br0">1808 204 7972,'-15'-6'-241,"1"-2"-60,-1-7 0,1 2 173,-1 4 0,1-4-91,-1 3 0,-4 2 338,-1-2 0,-1 5-87,2-4 1,-4 0 109,-6 0 0,0 1 43,-1 3 1,-5 3 168,-4-3 0,-2-1-124,3 1 0,-5-5 118,5 5 0,-9-1-114,-2 1 0,-6 3-64,1-2 0,-2-3-226,-3 2 1,1 0 84,0 5 1,0 0-112,-1 0 1,6 0 49,-1 0 0,7 0 42,-1 0 0,2 7 56,3 3 1,4 3 172,0 1 1,7 6-122,-2-1 1,-2 7 145,2-2 0,2 4-206,7 1 0,-1 5 81,7 0 0,-5 5-208,4-5 1,1 5 2,4-5 1,2 5-14,3-5 1,-1 0 32,6-5 1,0 0-148,5 0 1,7-5 60,3 1 0,7-3-111,3 3 1,4-3 68,-4-2 0,5-4 97,0 3 1,7-2-156,2-3 0,5 1 110,-5-1 0,7-1-11,-3-3 1,9 1 53,2-6 0,1 0 1,-1-5 0,3 0 108,6 0 1,0 0-80,1 0 0,4-2 88,0-2 0,0-5-49,-5-5 1,6-1 36,-1 1 1,-2-1-22,-7 1 1,1-1 5,-7 0 0,-1-4 12,-8 0 1,-3-1 102,-7 6 0,0-3-95,0-2 1,-1 3 97,-4-4 0,-3-1 99,-6 2 1,-7-6-97,-3 6 1,1-7-100,-1 2 0,-2-2-33,-8 2 1,-9-2-130,-10 6 1,-4-4 42,-1 5 0,-7-1-153,-3 6 0,2-1 30,-2 0 0,7 7-162,-2 3 1,5-1 369,4 1 0,11 20 0,7 9 0</inkml:trace>
  <inkml:trace contextRef="#ctx0" brushRef="#br0" timeOffset="767">1677 554 8001,'14'0'0,"7"0"0,4 0 0,-3 0-64,3 0 0,1 0 156,8 0 0,-4 5-49,4 0 0,4 6 48,1-1 0,-2 5-42,2 4 0,4 4 68,6 6 0,6 2-100,-1 3 1,-3 8 51,3 6 1,-2 14-406,1 1 1,2 7 363,-6 3 1,-1 8 13,-4 6 0,-22-38 0,-2 1-142,0 3 1,-1 1 0,2 1 0,-1 0 154,-3 1 0,0 0 1,0 0-1,0 1-14,-2 6 0,-1 0 0,-2 4 0,-2 1-223,0 0 0,0 0 0,0 3 1,1-1 246,-1-4 0,-1-1 0,1 1 0,0-1-6,-3 3 1,0 0 0,1-2 0,-1 0-2,0-3 0,1 0 0,-1-4 1,0-2-132,0-3 0,1-1 0,-1-1 0,0-2 176,8 48 1,-1-1-113,1-10 1,-5-7 100,-1-12 0,-5-12-57,1 3 1,-4-7-182,-1-4 1,0-1 300,0-13 1,0 0-270,0-5 709,0 0-1565,0-6 882,-6-8-330,4-9 1,-4-12 66,6-4 0,0-3 129,0-2 1,-5-4 236,0 0 0,0-1 2,5 6-130,-7-1 103,6 0 1,-7 7-115,3 3 124,3 4 0,-11 1 0,10 0 0,-7 0 0,6 0 14,-6 0 0,5 5 99,-5 0 1,5 4 178,-4-4 1,1 6-72,-2-1 0,-2 3 146,8 2 0,-6-1-15,5 1 1,-5-1-87,5 1 1,1 4 52,4 1 1,0-1-53,0-4 1,4-5-73,1-1 0,12-5-60,-3 0 1,6-2-20,-1-2 0,-1 0 9,6 0 0,-4-6-125,4-4 1,-5-3-276,6-2 0,-8 1 153,3-1 1,1 1-711,-2-1 832,1 0 0,-6-19 0,1-4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49:44.473"/>
    </inkml:context>
    <inkml:brush xml:id="br0">
      <inkml:brushProperty name="width" value="0.08571" units="cm"/>
      <inkml:brushProperty name="height" value="0.08571" units="cm"/>
    </inkml:brush>
  </inkml:definitions>
  <inkml:trace contextRef="#ctx0" brushRef="#br0">438 548 7882,'8'-15'-147,"-1"1"0,-2-1-137,-1 0 0,1 1 377,-5-1 0,5 1 37,0-1 0,0-1 145,-5-4 1,0 4-125,0-3 1,0 1 84,0-1 1,0 7-59,0-2 1,-2 4 18,-3 0 1,2-1 107,-7 6-241,1 0 0,-6 7-131,1 3 1,-1 4 50,0 11 0,6-2-140,-1 6 1,7 5 47,-2 5 0,-2 5-68,3-5 1,-1 6 92,5-1 0,6 2 186,4-2 1,-2 3-115,2-3 0,-1 1 12,6-1 1,0-3 113,-1-7 1,-1 3 181,-3-3 0,1 2-54,-6-11 1,0-1-32,-5-4 1,-7 2-180,-2-2 0,-9 1-14,-2-11 0,-4 0-168,5-5 1,-7 0 92,1 0 0,0 0-87,0 0 1,3 0-116,2 0 0,4-7-179,-4-2 1,11 1-218,4-2 0,3 0-2,2-4 656,0-1 0,46-32 0,10-8 0</inkml:trace>
  <inkml:trace contextRef="#ctx0" brushRef="#br0" timeOffset="433">686 533 7882,'-10'0'597,"0"0"-149,7 0-337,-10 0 1,12 3 52,-4 7 1,-2 0 37,2 9 0,1 4-22,4 1 1,0 4-2,0 1 0,0 0-53,0 0 1,4 0-162,1 0 0,7-1-126,-3-4 0,-1-3 120,2-6 0,-2 0-70,2-1 14,3-6 0,-5-1-79,7-7 0,-2-7 44,-4-3 0,4-2-50,-3-3 1,3-6 83,2-3 1,-1-9-74,1-1 0,-1-1 43,1 1 1,-5 3 48,-1-3 1,-5 3 78,0 2 1,3 1 107,-2 4 436,0 3-245,-5 6-50,-7 7 0,4 5-121,-7 13 1,7 1-50,-2 13 0,3-4-213,2 4 0,0-1 127,0 1 1,0 4-190,0-4 1,2-3-6,3-2 0,-2 2-16,7-1 0,-5-1 63,4-4 0,1-5-140,5-1 1,-6-5 33,1 0-197,0 5 1,4-9 456,1 0 0,26-59 0,6-20 0</inkml:trace>
  <inkml:trace contextRef="#ctx0" brushRef="#br0" timeOffset="808">1123 533 7906,'0'10'335,"0"0"1,0-1-176,0 6 0,-1 7 17,-4 8 1,3 7-99,-3 11 0,4 6 104,1 9 0,5 2-91,-1 3 0,6 2-10,-5-7 1,5-2-217,-5-7 1,4-11-102,-4-9 1,0-8-21,-5-1-537,0-7 238,0-4 261,0-7 0,-5-14 45,0-3 0,0-9-71,5-5 1,-1-6 194,-4-4 0,3 2 124,-3-7 0,4 0 32,1-4 1,-5-8-96,0-2 0,-5-2 297,6 1 0,-1-1 37,5 7 1,0-4 188,0 8 0,1-6-177,4 11 1,3 0 75,7 10 1,4 6-44,1 4 1,4 4 42,-5 6 1,1 2-234,-6 7 0,-1 8 98,-3 7 1,-3 1-373,-7 8 1,0 6 115,0 4 1,-7 4-116,-3-4 0,-4 5-155,-6-5 1,4 5-187,-3-5 0,3 0 89,1-5 0,5-1-833,1-4 524,-1 4 708,2-12 0,21-40 0,11-18 0</inkml:trace>
  <inkml:trace contextRef="#ctx0" brushRef="#br0" timeOffset="991">1415 621 7906,'10'-5'-187,"-1"0"0,-6 2 177,2 7 0,2 6 298,-2 10 1,4 2-70,-4 7 0,5 7 116,-5 3 1,6 5-189,-1 4 0,3 4-122,1 6 1,-4-6-305,0-3 1,-2-9 172,2-1 0,1-6-407,-6 1 1,0-10-229,-5-5 741,0-2 0,-7-35 0,-1-8 0</inkml:trace>
  <inkml:trace contextRef="#ctx0" brushRef="#br0" timeOffset="1208">1459 635 7905,'0'-36'0,"-2"4"144,-3-7 0,3 7 301,-2-2 1,4 10-14,4 4 0,5 4-152,5 1 1,1 2-63,-1 4 0,1 2 8,-1 7 0,-4 0-274,0 0 1,-2 2 46,2 3 0,-4 9 40,-6 11 0,0 2-52,0 2 1,0 2-387,0 3 1,-6-3-191,-4 3 1,2 1 263,-2-1 1,2 0-265,-2-4 1,-1-3 116,6-3 0,-5 2 472,6-6 0,5-33 0,7-13 0</inkml:trace>
  <inkml:trace contextRef="#ctx0" brushRef="#br0" timeOffset="1516">1736 519 7905,'0'-9'0,"0"3"586,0 6-319,0 0 0,0 6-521,0 4 1,0 8 138,0 1 0,0 7 27,0-1 1,4-3 85,1 3 1,7-8-96,-3 3 0,-1-4 74,2-1 1,5-7 73,4-3 0,1-4 100,-6-1 0,1-6-71,-1-4 0,4-9 38,-3-6 0,1-2-83,-11-2 0,0-5 8,-5 0 0,0-5-3,0 5 1,-4 0-19,-5 4 0,-1 6-18,-10 0 0,-1 8-17,2 1 0,-2 7-411,2 8 274,2 0 0,-7 11-95,9 4 1,2 9-139,9 1 383,2 2 0,15 54 0,11 13 0</inkml:trace>
  <inkml:trace contextRef="#ctx0" brushRef="#br0" timeOffset="1833">2027 387 7905,'0'-14'0,"0"-1"477,0 1 1,2 4-82,3 0 0,-2 7-184,7-2 0,-1 3 21,6 2 1,-1 7 0,1 3 0,0 9-48,-1 5 1,1 4-79,-1 1 0,1 0-88,-1 0 0,-5 1 31,-5-1 0,-2 0-261,-2 0 0,0-6 131,0-4 0,0-3-77,0-1 1,-5-5-4,0-1 165,-6-5 0,4-4-59,-2-10 1,1-8 3,3-1 1,3-7-154,-3 1 0,4-7 62,1-2 0,5 0-70,-1 5 1,6 0-90,-5-1 1,6 3-102,-1 3 0,-2-2-155,2 6 555,0 1 0,11 24 0,1 4 0</inkml:trace>
  <inkml:trace contextRef="#ctx0" brushRef="#br0" timeOffset="2208">2406 37 7905,'0'-14'532,"0"4"-152,0 0-144,0 7-92,0 10 0,0 4 82,0 13 0,5 5-27,0 5 0,0 7-29,-5-2 1,5 3-106,-1 2 1,3 4 21,-2 1 0,-4-1-238,4-4 1,2-2 88,-2-3 0,1-5-389,-1-10 14,-4-9 298,12-8 0,-4-20-64,5-7 1,2-6-50,4-3 0,-4 0-67,3 0 0,2 1 238,-1 4 1,-1 3 385,-4 6-21,6 7 107,2 2 1,-2 7-39,-7 4 1,-1 8-120,-8 7 0,0 6-262,-5-2 0,0 3 135,0 3 0,0-1-265,0 0 1,-7-5-277,-2 0 0,1-6 434,-2 2 0,-26-24 0,-11-5 0</inkml:trace>
  <inkml:trace contextRef="#ctx0" brushRef="#br0" timeOffset="2341">2304 256 7905,'-10'-27'0,"1"2"0,-6 3 394,10 2 1,2 6-184,8-1 1,5 0-276,9 6 0,-1 1 62,6-2 0,0 2-509,6-2 0,-1 4 511,0 6 0,13 0 0,3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23:30:25.237"/>
    </inkml:context>
    <inkml:brush xml:id="br0">
      <inkml:brushProperty name="width" value="0.08571" units="cm"/>
      <inkml:brushProperty name="height" value="0.08571" units="cm"/>
    </inkml:brush>
  </inkml:definitions>
  <inkml:trace contextRef="#ctx0" brushRef="#br0">0 350 7980,'21'0'0,"4"-2"0,4-1 0,5-2 206,3 1 1,15 4 0,6 0 122,9 0 0,10 0-95,6 0 0,16 1-436,-46 2 1,1-1-1,7-1 1,1 0 273,1 1 1,0 0-1,4-1 1,-1-2-73,-3 0 1,0-2 0,5-1-1,0 0 20,3-3 0,-1-1 0,2-1 0,-1-1-82,-1 0 0,1 0 1,1-3-1,0 0-139,-2 1 1,1 0 0,0 1 0,0 1 210,0 0 0,-1 0 1,-1 0-1,-2 1-24,-3 2 0,-1-1 0,-4 0 1,-2 0-123,-3 5 0,-1 1 0,44-7 77,-4 4 1,-7 0-9,-9 5 0,-7 0-91,-17 0 0,-2 5 43,-8 0 1,-7 4 171,-7-4 1,-6 7-326,-9-3 1,-4-2 608,0-2-697,-7 3 528,4-7-448,-7 6 89,0-7 1,-2 0-102,-3 0 288,-3 0 0,-78-7 0,34 3 0,0 0 0</inkml:trace>
  <inkml:trace contextRef="#ctx0" brushRef="#br0" timeOffset="1409">3572 204 7904,'1'-19'0,"4"-1"0,-1-4-268,5 5 0,-4-1-335,5 6 0,0-1 442,4 1 0,-4-1 212,0 0 0,-1 6 310,6-1 0,-1 7-100,1-2 1,0 3 22,-1 2 0,6 7-44,-1 2 1,2 11-45,-1 4 0,-3 7 51,8 8 0,1 3 102,8 16 1,-2 4-84,7 11 0,0 8-366,4 6 0,-18-38 0,1 1 153,0 3 0,1 1 0,-1-1 0,0 1 56,1-3 1,-1 0-1,-1-1 1,-1-1-111,2-3 0,1 0 1,0 2-1,0-2-170,31 32 1,-1-5 114,-4-20 1,4 2 35,-4-6 0,-2 4 28,-3-4 1,-2-6-30,-3-4 1,-4 0 13,0 5 0,-5-2-124,5-3 0,-7-2 6,2-3 0,-3-3 493,-2 3 0,1-3-440,-1-2 1,0-5 27,0 0 0,-6-6-110,-4 2 0,-3-6-131,-1-4 0,-1 1 6,1-6 0,-2 2-539,-3-2 56,3-4 248,-5 6 212,0-7 0,-2-2 302,-6-3 0,-39-3 0,-9-7 0</inkml:trace>
  <inkml:trace contextRef="#ctx0" brushRef="#br0" timeOffset="1633">5175 2201 7855,'-14'-8'-79,"-1"-5"1,1 12 438,-1-4 251,7 3-422,1 2 1,9 7-194,3 3 1,3 4 104,7 6 1,6-3 271,3 8 0,5-1-133,5 5 1,-1 0-236,5 0 0,-4 5 97,5 0 1,-5 5-90,5-5 1,-6-5-143,1-4 1,-5-4-377,-5-2 0,2-1-200,-7-13 1,1-2 149,-6-8 1,-1-9-359,-3-11 913,3-9 0,-8-24 0,-2-12 0,4-8 0,1-1 0</inkml:trace>
  <inkml:trace contextRef="#ctx0" brushRef="#br0" timeOffset="1723">5758 2245 7909,'0'-8'0,"-6"5"425,-4 13 1,-16 9 0,-8 18 0,-8 10-134,-6 8 1,-9 8-532,25-24 1,1 0 0,-31 36 238,9 2 0,32-25 0,5 3 0,2 2 0,0 0 0</inkml:trace>
  <inkml:trace contextRef="#ctx0" brushRef="#br0" timeOffset="2625">6881 2245 7981,'0'-21'123,"0"-3"0,0 3 735,0 1-284,0 4-177,-7 8 1,-1 3-335,-6 10 1,4 11 113,0 13 0,-1 7 48,-8 8 0,2 6-17,-2 3 0,1 4 0,-1 1 0,7 1-57,-2-1 0,4 4-228,0-4 0,4-3 1,6-11 1,8-7-128,7-3 1,1-6-74,8-9 1,0-6 146,5-13 0,2-2-101,3-3 1,4-9 42,5-10 1,-4-10 28,0-5 0,-2-3 20,2-2 1,2-5-105,-7 1 0,-5 1 182,-5 8 1,-11 3 90,2 7 280,-11 0-39,3 6-139,-7 9 0,0 9-113,0 10 0,0 3 23,0 6 1,0 6-15,0-1 1,0 5-5,0-4 0,0 6-36,0-2 1,5-1-26,0 1 1,4-4-109,-4 4 0,7-11 74,-3 1 1,4-4 207,2 0 1,-1-4 86,1-6 0,0-8 200,-1-6 0,-4-6-74,0-4 1,-2-4 112,1 4 1,-2 1-111,-7-1 1,-7 5-54,-2-6 0,-4 8-420,-2-3 1,-6 10 135,-3 5 0,1-1-732,-1 1 0,1 0 50,-1 5 1,3 0-227,6 0 1,7 7 198,3 2 1,4 4 691,1 2 0,39 32 0,9 8 0</inkml:trace>
  <inkml:trace contextRef="#ctx0" brushRef="#br0" timeOffset="3116">7668 2537 7981,'7'-20'0,"2"1"526,-2-1 0,6 7 1,-5 2 755,0 1-964,5 7 0,-7-2-237,4 10 1,-3-2 214,-7 7 1,4 0-1,1 4 1,0 1-117,-5 0 1,0 1-109,0 3 0,0-3-35,0 4 0,0-4-283,0-1 1,0-1-893,0 1 888,7-1 1,-4-1 52,7-3 1,-6-3-13,6-7 1,0-4 73,4-5 0,6-3 41,-1-12 1,6 5 213,-6-6 1,1 7-67,-6-1 1,1 3 406,-1 1-265,1 1-120,-1-1-134,-5 7 1,2 8 33,-6 10 0,0 3-101,-5 1 1,0 1-37,0-1 0,4 1-231,1-1 1,2 1 10,-2 0 1,-2-2-601,7-4 586,-1 4 1,7-11 183,4 3 0,-4-15 169,4-5 1,1-14-89,-2 0 1,5-11 182,-4-4 0,-1-6-108,-4-9 0,-1-2 109,1 3 1,-7-2 491,-3 11 0,-3 9 10,-2 10 528,0 8 1,0 15-413,0 7 0,0 8-185,0 12 1,0 9-255,0 10 0,0 5-164,0 4 0,0-1-129,0 7 1,1-3-387,4 3 0,-3 1-232,3-7 1,-4 1 302,-1-5 0,5 3-835,0-3 1,0-10-17,-5-15 1226,0-3 0,0-34 0,0-8 0</inkml:trace>
  <inkml:trace contextRef="#ctx0" brushRef="#br0" timeOffset="3341">8222 2566 7981,'-8'-13'-116,"0"3"58,3-9 1,3 3 242,-2 1 0,2 5 306,2 1 0,6 4-344,4-5 1,8 2-332,1-2 1,7-3 265,-1 4 1,2-3 55,2 2 0,0-1 181,1 6 1,-1-4-133,0 4 0,-2 0 42,-2 5 0,-1 6 26,-9 4 1,2 3 190,-7 2 0,-3 4-165,-3 0 0,-2 7-65,-2-1 0,0-3-262,0 3 0,0-8-450,0 3 0,0 1-1802,0-2 1127,-6 1 1171,4-6 0,-4-18 0,6-6 0</inkml:trace>
  <inkml:trace contextRef="#ctx0" brushRef="#br0" timeOffset="3457">8587 2201 7828,'0'-14'-358,"0"6"358,0-5 0,19 37 0,5 2 0</inkml:trace>
  <inkml:trace contextRef="#ctx0" brushRef="#br0" timeOffset="3950">8805 2435 7948,'8'6'1807,"4"2"-1238,-8 7 1,1-1-201,-5 1 1,0 0-274,0-1 0,0 1-228,0-1 1,0 1 128,0-1 1,0-4-120,0 0 1,0-5-69,0 5 268,0-7-421,7-10 1,-1-2 77,4-11 1,3-3 46,-3-1 1,3 1 193,1-1 1,-1 5 145,-3-6 1,3 8-103,-3-3 0,3 9 373,1 1-155,1 0 1,-1 2-56,1 3 0,-7 5-34,-3 5 1,1 5-47,-1 9 1,2 3-24,-3 2 1,-2 3-78,3-2 0,-3 2-177,-2 2 1,1-4 60,4-1 0,-3-6-130,3 1 1,-2-4 6,2-6 1,-2 3 104,7-7 0,-6 0-112,6-5 1,0-9 28,4-5 1,1-2-16,0-9 0,1-4 49,3-5 0,-3-5-13,4 5 0,-4 0 107,-1 5 0,-1 2 158,1 2 353,-1-2 1,-4 12-40,0 1-5,-7 6 0,4 9-172,-7 4 0,0 5-98,0 9 0,0-1-57,0 6 0,0-4-147,0 4 0,0-1 28,0 1 0,0 4-285,0-4 1,1-2-147,4 3 1,-2-7 183,7 1 1,0-8 311,4-1 0,33-26 0,8-2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04.220"/>
    </inkml:context>
    <inkml:brush xml:id="br0">
      <inkml:brushProperty name="width" value="0.08571" units="cm"/>
      <inkml:brushProperty name="height" value="0.08571" units="cm"/>
    </inkml:brush>
  </inkml:definitions>
  <inkml:trace contextRef="#ctx0" brushRef="#br0">29 642 7749,'-9'-5'27,"-1"0"0,7-1 136,-2 1 1,3 2 244,2-7-206,0 0 0,0-6-102,0-3 0,0 3 105,0-4 0,7-1-54,2 2 0,3-6 45,-3 6 0,4-2-75,-3 1 0,3 4-40,2-3 1,-1 9-139,1 5 1,-1-1 58,1 1 0,0 2-144,-1 8 1,1 4 140,-1 11 0,-1 7 40,-3 7 1,6 7 16,-6-2 1,6-2-42,-6 2 1,1-7 31,-1 2 0,1 0-42,-6-5 1,0-1-6,-5-9 48,0-9-127,0 9 0,0-19 44,0 0 0,0-6 22,0-9 1,0-4-225,0 0 0,0-9 49,0-1 1,0 0 17,0-5 0,2-2 82,2 2 0,0-5-1,5 5 1,-1-1 35,2 0 1,3 6 102,-3 0 1,3 2 24,1 7 0,-4 6-35,0 4-3,0 7 1,2-2-38,-2 10 1,3 0 49,-3 9 1,3-3 36,1 9 1,-4 3 109,0 1 1,0-1-82,4 1 0,1-1-21,-1 1 0,-4-3-129,0-7 0,-5 6 96,4-1 0,-4-4-140,5-5 0,-7-6 78,2 6-203,-3-7 122,-2 4 0,0-9-122,0-3 1,0-3-8,0-6 1,0-2 81,0-4 1,1 2 119,4-6 0,-2 5-77,7-6 1,-5 3 157,5-3 1,-2 3-85,1 2 1,3 4 149,-7-3 0,4 7-68,-4 2 0,7 7 19,-3-2-46,-2 4 0,4 7-4,-6 4 0,5 9 37,-5 6 1,4 1-50,-4-2 1,6 3-91,-1-2 0,2-3 78,-3 3 0,4-7-206,-3 1 0,1-3-26,-1-1-66,3-1 60,-5-6 79,7-1 1,-2-9-37,-4-3 0,3-3 78,-8-6 0,6-6 40,-5 1 0,5-5-30,-5 4 1,6-6 47,-1 2 0,-2-8-39,1-2 0,0-2-2,0 2 0,-1 5 59,-3 0 1,-3 1 220,3 9 461,-4 6-460,-1 6 0,0 9 59,0 3 1,-4 8-53,-1 6 1,-5 9 75,5 1 1,-1 0-82,1 5 1,3-3-173,-3-2 1,4-2-4,1-2 0,0 2-208,0-3 1,6-2 20,4-3 0,-2-8 82,2-1 0,-1-7-248,6 2 0,0-3 61,-1-2 0,1-3-58,-1-7 0,1 0 147,-1-9 0,1-2 68,0 1 0,-2-6-5,-4 2 0,4-4 29,-3-1 1,-4 0-13,-1 0 0,2 0 2,-2 0 0,-1-5 130,-4 0 0,0 1 63,0 9 1,0 3 434,0 6-104,0 1-105,0 6 1,0 3-129,0 10 0,-1 3-53,-4 6 0,3 7-75,-2 4 0,2 2 58,2 2 0,0 5-89,0 0 1,0 0 39,0-4 1,0 0-203,0 4 0,2-3-56,2 3 0,3-10-140,3-4 0,3-4 149,-4-1 0,4-7-76,2-3 1,-1-5 46,1-5 1,1-10 77,4-9 1,-4-4-52,3-1 1,-3-7 175,-1-2 0,0 0 0,-1-1 0,1-3 0,-1-1 0,1-4 0,-7-23 0,-2-14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04.553"/>
    </inkml:context>
    <inkml:brush xml:id="br0">
      <inkml:brushProperty name="width" value="0.08571" units="cm"/>
      <inkml:brushProperty name="height" value="0.08571" units="cm"/>
    </inkml:brush>
  </inkml:definitions>
  <inkml:trace contextRef="#ctx0" brushRef="#br0">15 123 7907,'0'-14'-1102,"0"-1"1458,0 1-233,0 6 1,0 8 72,0 9 1,-4 6-67,-1 4 1,0 6-36,5 9 1,0-2 59,0 7 1,0 0 130,0 5 0,1-2-352,4-3 1,-1 3 64,5-3 0,-4-4-368,5-1 0,-2-10 101,2-4 1,3-5-315,-4-6 363,4-2 1,2-15-31,-1-7 1,-4-6 139,0-8 0,-2 0 109,2 0 0,1-2 0,-6-3 0,5 1 0,-5-6 0,4 5 0,-4-4 0,5 4 0,-5-5 0,0 5-77,-5-5 0,0 6 228,0-1 1,0 10 741,0 5-145,0 2-433,0 3 0,0 7-256,0 7 1,0 8 92,0 12 1,0 3-94,0 6 1,0 2 65,0 3 1,0-2-157,0 7 0,1-7-91,4 2 0,-3-1-74,2 1 1,0-5-118,1 0 0,-4 0-639,4-5 952,-3-3 0,4-12 0,2-11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04.720"/>
    </inkml:context>
    <inkml:brush xml:id="br0">
      <inkml:brushProperty name="width" value="0.08571" units="cm"/>
      <inkml:brushProperty name="height" value="0.08571" units="cm"/>
    </inkml:brush>
  </inkml:definitions>
  <inkml:trace contextRef="#ctx0" brushRef="#br0">30 161 7907,'-10'-7'-174,"0"-2"0,7 1-35,-2-2 1166,4 7-775,1-10 0,0 9-532,0-5 225,6 5 1,7-7-189,7 6 0,-1 0-91,-4 5 0,-1-4 164,1-1 0,4-5 240,1 5 0,38-19 0,5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04.903"/>
    </inkml:context>
    <inkml:brush xml:id="br0">
      <inkml:brushProperty name="width" value="0.08571" units="cm"/>
      <inkml:brushProperty name="height" value="0.08571" units="cm"/>
    </inkml:brush>
  </inkml:definitions>
  <inkml:trace contextRef="#ctx0" brushRef="#br0">59 0 7907,'-8'2'228,"3"3"1,-1-2 40,1 7 1,0-5 86,5 4 1,-5 1-147,0 5 1,0 1-1,5 3 1,-1-2-310,-4 2 0,3 2 130,-3-2 0,4 1-343,1-6 0,0 1 218,0 0 0,1-1-271,4 1 1,-2-2 364,7-4 0,26-34 0,11-16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05.161"/>
    </inkml:context>
    <inkml:brush xml:id="br0">
      <inkml:brushProperty name="width" value="0.08571" units="cm"/>
      <inkml:brushProperty name="height" value="0.08571" units="cm"/>
    </inkml:brush>
  </inkml:definitions>
  <inkml:trace contextRef="#ctx0" brushRef="#br0">1 1 7843,'0'15'431,"0"-1"0,0 7-96,0 3 0,0 4-109,0 1 1,0 7-18,0 3 0,5 3 17,0 2 1,1-1-376,-1 1 0,-3-2-75,2-3 1,-2-10-289,-2-9 0,0-4-3,0-2 148,0-6 0,0-3 115,0-10 1,0-4 251,0-11 0,-6-61 0,1 30 0,1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05.345"/>
    </inkml:context>
    <inkml:brush xml:id="br0">
      <inkml:brushProperty name="width" value="0.08571" units="cm"/>
      <inkml:brushProperty name="height" value="0.08571" units="cm"/>
    </inkml:brush>
  </inkml:definitions>
  <inkml:trace contextRef="#ctx0" brushRef="#br0">1 205 7907,'0'-29'-348,"0"1"-43,0 4 0,1-2 644,4 7 1,-1-1 7,5 6 0,1 1-147,5 3 1,-6-1 30,1 6 1,5 0-74,4 5 1,0 0 9,-4 0 0,-5 3-104,-1 7 1,-5 0 69,1 9 0,-4 2-141,-1-1 0,-1 5-4,-4 0 0,1-4 75,-5-2 1,4-3-120,-5-1 1,2 0 63,-2-1 0,2-6-834,3-3 911,4 3 0,1-58 0,8-8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05.705"/>
    </inkml:context>
    <inkml:brush xml:id="br0">
      <inkml:brushProperty name="width" value="0.08571" units="cm"/>
      <inkml:brushProperty name="height" value="0.08571" units="cm"/>
    </inkml:brush>
  </inkml:definitions>
  <inkml:trace contextRef="#ctx0" brushRef="#br0">30 44 7907,'7'-15'-380,"-4"2"165,7 4 450,-7 2 1,3 14 2,-6 2 1,0 11 16,0 4 0,-5 5-8,1 5 1,-6-1 220,5 6 0,-5 4-142,5 6 0,-4 1 93,4-1 0,0-4-337,5 4 0,0-4 51,0-1 0,0-7-244,0-3 1,2-10 134,2-4 0,5-11-189,5-4 1,1-3-85,-1-2 0,6-8-285,-1-7 0,7-6 94,-2-8 0,2-7-201,-1-3 0,1-1 258,-7 1 1,0 3 90,-4 7 1,-5 2 813,-1 3 153,-5 2 582,2 14-904,-6 2 0,-5 14 180,0 7 1,-4 1-203,4 8 0,0-5 60,5 6 1,0-7-251,0 1 0,0-3 58,0-1 1,5-1-1889,0 1 0,6-5 1689,-1-1 0,22-31 0,7-4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05.905"/>
    </inkml:context>
    <inkml:brush xml:id="br0">
      <inkml:brushProperty name="width" value="0.08571" units="cm"/>
      <inkml:brushProperty name="height" value="0.08571" units="cm"/>
    </inkml:brush>
  </inkml:definitions>
  <inkml:trace contextRef="#ctx0" brushRef="#br0">29 73 7907,'-1'-15'0,"-4"1"139,-3-1 331,0 1-705,1 5-577,7 3 812,0 12 0,39 28 0,10 13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06.346"/>
    </inkml:context>
    <inkml:brush xml:id="br0">
      <inkml:brushProperty name="width" value="0.08571" units="cm"/>
      <inkml:brushProperty name="height" value="0.08571" units="cm"/>
    </inkml:brush>
  </inkml:definitions>
  <inkml:trace contextRef="#ctx0" brushRef="#br0">45 85 7907,'0'-20'0,"0"1"-25,0-1 288,0 6 76,0 6 1,0 4-11,0 14 1,0 3 80,0 16 0,-5-1-128,0 11 0,-2-1 0,3 6 0,2-5-1,-3 0 0,-1 0-55,1 5 1,0-6-224,5 1 1,0-6 89,0 1 0,0-5-311,0-5 0,2-3-262,2-6 48,5-7 1,10-2 26,0-6 0,1 0-321,-6 0 0,6-1 41,-1-4 0,1-3-16,-6-7 701,1 1 0,6-27 0,2-6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07.697"/>
    </inkml:context>
    <inkml:brush xml:id="br0">
      <inkml:brushProperty name="width" value="0.08571" units="cm"/>
      <inkml:brushProperty name="height" value="0.08571" units="cm"/>
    </inkml:brush>
  </inkml:definitions>
  <inkml:trace contextRef="#ctx0" brushRef="#br0">29 349 7907,'-10'0'-1038,"1"0"1766,6 0-3,-4 0-519,7 0 1,2-5-57,3 0 1,3-1-4,6 1 1,2-2-26,4-3 0,3-2 38,6 2 0,0-3 123,0-2 0,0-4-74,0-1 0,0 1-208,1 4 0,-1 1 49,0-1 1,-2 1-64,-2-1 1,-4 2 67,-7 3-362,1-3-53,-7 12 124,-1-12 143,-7 11 0,-2-4 53,-3 6 1,2 0-16,-7 0-40,7 6 0,-10 2 27,11 7 0,-9-5-290,6-1-39,0-5 135,5 2-199,0-6 299,7 0 0,1 0-94,6 0 1,-1-2 105,-3-2 1,3 0-75,-3-5 106,3-1 0,0-5-111,-4 1 406,4-1 0,-11 1 4,3-1 743,3 7-416,-6-5-101,4 11 1,-6-3-34,0 10 0,0 10 82,0 9 0,5 5-96,0 5 0,4 5-18,-4 10 1,7-2-109,-3 6 0,4 6-8,2 4 1,-1-5-114,1-4 1,-7-7 112,-3 1 1,-3-9-925,-2-5 0,-7-10 367,-3-4 1,-3-11-213,-1-4 0,-2-3 101,-4-2 1,4-3-76,-3-7 0,4-1 124,5-14 1,-3 1-8,4-5 1,1-2 206,-2-3 1,7 3-56,-2-3 0,3-3 242,2-2 0,7 2-67,2-2 0,4 5 37,2-5 1,4 5 35,1-5 0,4 7 0,-5-2 0,6 8 0,-6 2 0,7 6 0,23-10 0,12 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23:30:32.805"/>
    </inkml:context>
    <inkml:brush xml:id="br0">
      <inkml:brushProperty name="width" value="0.08571" units="cm"/>
      <inkml:brushProperty name="height" value="0.08571" units="cm"/>
    </inkml:brush>
  </inkml:definitions>
  <inkml:trace contextRef="#ctx0" brushRef="#br0">1 234 7948,'0'-9'-1225,"0"1"2285,0 4-568,0 2-136,6-11 53,-4 11-3,4-4-50,1 6-157,-6 0 0,11 3-140,-8 7 0,1 0-11,-5 9 0,2-1-109,3 1 0,-4-1 45,4 6 0,-3-6-111,-2 2 0,0 1-117,0-2 0,1-1 95,4-8 0,-1 3 50,5-4 0,-4-2 8,5-2 0,0-4-143,4-1 0,1-1 42,-1-4 0,1-5 120,-1-9 1,6 1 17,-1-7 1,1 1 121,-6-5 1,1 0-35,0 0 1,-3 4 157,-2 1 1,2 1 204,-8-1 0,1 3-162,-5 7 0,0 4 365,0 0-318,0 7 0,0-2-52,0 10 1,0 3 11,0 7 1,-5 6 68,1 3 0,-6 3-182,5 3 0,-5-1-169,5 0 0,-4 3-456,4-3 1,0 4 268,5-9 0,0-3-375,0-1 1,2-4 185,2-2 1,0-4-7,5 0 1,3-7-31,7 2 0,-1-10-16,6-5 1,1-7 258,4-3 1,-5-6 208,0 2 0,1-9-8,4-1 1,-7-1 7,-2 1 0,1 5 328,-2 0 0,-4-1 373,-5 6 426,-7 3-517,3 0 117,-6 13-6,0 1-474,0 20 1,-4 2-227,-1 9 0,0 4 48,5-4 0,0 4-370,0 1 1,0-2 38,0-2 0,1 0-95,4-5 0,2 4 128,2-4 1,4-1-16,-3-4 0,-2-7 165,2-3 1,0-4-16,4-1 0,1-3 203,-1-7 1,-4-1 31,0-13 1,-7-1 36,2-4 1,1-5-79,-1 0 1,0-1-17,-5 1 1,-1 3 36,-4-3 1,-3 5 60,-7 4 1,0 4-78,1 7 0,-1 1 3,1 3 0,-1 3-24,1 7 1,-1 2-3,0 3 1,2 3-66,4 7 1,-3 1-58,8 3 0,-1 2-240,5 4 1,0 2 118,0-3 0,6-2-99,4-3 0,3-3 120,1-1 1,6-7 47,-1-3 0,7-4 293,-2-1 0,4-1-108,1-4 0,0-5 46,0-9 1,1 1 170,-1-6 1,-5 4 120,0-4 1,-6 6-136,2-1 0,-6-2 57,-4 1 1,-4 5 45,-6 6-441,0 6-87,0-4 1,0 9 93,0 3 0,0 4-48,0 11 0,0-2 11,0 6 0,0 0-40,0 5 1,0-4-6,0-1 0,0-1-133,0 1 1,0 2 109,0-7 1,0 1-87,0-6 0,7 1 184,3-1 1,-2-6-63,1-3 0,3-3 126,7-2 0,-3-7-18,4-2 1,1-9 64,-2-2 0,2-5-67,-1 0 0,-4-2 18,3-2-1,-2-1 40,-3 1 1,-1 5 142,-3 0 1,1 4 102,-6-4 1,0 6 164,-5-1-93,0 2-253,0 3-181,0 6 127,0 1-206,0 7 1,0 12 133,0 2 1,0 6-45,0-1 1,0-1-144,0 6 1,0-4 35,0 4 1,0-5-36,0 6 1,2-7 22,2 1 0,-2-3-382,3-1 254,3-1 0,0 1 1,7-7 112,-1-3 0,1-12-148,-1-7 1,3-2 132,2-9 0,2 1 2,3-5 1,4 5 269,-4-1 1,4 7 240,1-1 0,5 3 322,0 1 1,0 7-37,-5 3 0,-1 5 507,-4 5 1,-5 5-429,-9 9 1,-3-1-65,-7 6 1,-4 1-450,-5 4 0,-3 0 26,-12 0 0,-2-6-1122,-8-4 1,8 2 925,-3-1 0,-3-40 0,-6-14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08.480"/>
    </inkml:context>
    <inkml:brush xml:id="br0">
      <inkml:brushProperty name="width" value="0.08571" units="cm"/>
      <inkml:brushProperty name="height" value="0.08571" units="cm"/>
    </inkml:brush>
  </inkml:definitions>
  <inkml:trace contextRef="#ctx0" brushRef="#br0">1 189 7907,'0'-8'1499,"0"1"-1236,0 20 1,0 8-1,0 13 1,0 11-102,0-1 1,5 8 0,-1-3 0,8 6-221,-3-2 1,3 7 110,-3-2 0,3 6-579,-7-16 1,0 2-500,-5-16-250,0-6 925,0-7 0,0-19-52,0-7 1,0-13 401,0-6 0,0-6 0,0-4 0,-2 2 0,-3-7 0,2 0 0,-7-4 0,5-1 0,-4 0 0,4 5-3,-5 0 0,7 0 120,-2-4 1,-2-1 165,3 0 0,-1 0 209,5 1 1,0 6-71,0 2 1,1 6-89,4 5 1,8 3-217,7 6 1,5 1 66,0-1 0,-4 6-11,-2-1 1,-3 7-175,-1-2 1,-2 10-184,-3 4 1,-4 4 11,-6 2 1,0 1-86,0 3 0,-1-2-10,-4 2 1,1-3-437,-5-1 237,-1-1 0,-3 1 150,3 0 1,2-6-233,3 1 547,4-7 0,14-29 0,11-14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08.914"/>
    </inkml:context>
    <inkml:brush xml:id="br0">
      <inkml:brushProperty name="width" value="0.08571" units="cm"/>
      <inkml:brushProperty name="height" value="0.08571" units="cm"/>
    </inkml:brush>
  </inkml:definitions>
  <inkml:trace contextRef="#ctx0" brushRef="#br0">0 234 7907,'9'0'-278,"-1"-5"361,-3 0-17,-4 0 1,11 3-423,-8-2 300,8 2 0,-9-6 230,7 3-26,-7 3-65,10-11 1,-12 10 81,4-7-67,-3 7 62,-2-10 75,0 12-114,0-12 0,-7 11-8,-2-3 1,1 8-23,-2 2 0,5 7 57,-5-3 0,7 9-45,-2 2 1,-1 4-133,1-5 1,0 6 11,5-6 1,0 5-104,0-4 1,0 4 61,0-5 1,5 1-203,0-6 1,6-1 32,-1-3 1,3-3 110,1-7 0,1 0-144,0 0 0,-1-7 27,1-3 1,-1-4 83,1-6 0,-1-2-2,1-7 1,0-1 137,-1 1 1,-1-5-13,-3 0 1,3 0 85,-3 5 1,1 2-88,-1 2 1,3-1 138,-4 7 1,4-1 245,2 6 1,-1 6 93,1 3 359,0 3-496,-1 2 1,-6 7-72,-3 3 1,2 2-128,-3 3 1,1 1-92,-5 4 1,-1-4-134,-4 3 1,2 2-389,-7-1 0,5 4 494,-5-4 0,-12 31 0,-9 4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09.838"/>
    </inkml:context>
    <inkml:brush xml:id="br0">
      <inkml:brushProperty name="width" value="0.08571" units="cm"/>
      <inkml:brushProperty name="height" value="0.08571" units="cm"/>
    </inkml:brush>
  </inkml:definitions>
  <inkml:trace contextRef="#ctx0" brushRef="#br0">103 284 7907,'-15'-5'157,"1"0"340,-1 0-355,0 5 1,2 2 83,4 2 0,-3 5-157,8 5 0,-1 6 105,5-1 0,0 5-230,0-4 1,6 4 15,4-5 0,3 6-2,1-6 1,6 1 119,-1-6 0,6-1-162,-6-3 0,0-4-17,-4-6 1,0 0 84,-1 0 0,4-1-94,-3-4 0,1 2 75,-11-7 0,4 0-82,-4-4 1,0-1 26,-5 0 0,0 1-70,0-1 1,-5 1 111,0-1 1,-6 2-8,1 3 1,-3-1 50,-1 6 0,-2 0-50,-4 5 0,4 0 148,-3 0 0,2 2-75,3 3 1,-1-2 100,1 7 0,1 0-161,3 4 0,-1 1-76,6-1 0,0-4 52,5 0-65,6-7 1,7 2 110,7-10 1,1-5-25,-2-9 1,4-4 48,6-6 0,0-7-20,0-3 1,1-3 114,-1-1 1,0-1-69,0 0 1,-6 7 15,-4 3 1,-3 11 111,-1 9-85,-1-1 1,-4 22-135,0 2 0,-5 12 81,4 13 0,0 4-32,0 5 0,4 6 21,-3 0 1,-2 6-4,2-2 0,0 4 41,4 1 0,-1 0 3,-3 1 0,3-6-70,-4 1 1,4-3 7,2 3 0,0-10-267,-1-10 1,6-10 87,-1-5 0,0-11 73,-4-8 0,0-9 41,-1-16 0,-4-5 196,0-14 0,-7 0 20,2 0 1,-4 1 129,-1-1 0,-5-5-106,1 1 0,-13-1-91,3 5 1,-10 7 107,-1 3 1,3 5-46,-3 5 1,3 9-432,-3 10 0,9 4 155,6 1 1,7 1 137,-2 4 0,36 23 0,10 11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10.113"/>
    </inkml:context>
    <inkml:brush xml:id="br0">
      <inkml:brushProperty name="width" value="0.08571" units="cm"/>
      <inkml:brushProperty name="height" value="0.08571" units="cm"/>
    </inkml:brush>
  </inkml:definitions>
  <inkml:trace contextRef="#ctx0" brushRef="#br0">15 44 7907,'0'-15'97,"-4"6"0,-1-1 1278,0 7-890,5-4 1,0 9-206,0 3 1,0 9-55,0 11 1,0-3-314,0 3 0,5-1-120,0 5 1,1 0-147,-1 0 1,-4-1 38,4-4 1,-1 2-242,0-6 0,-2-1-62,3-4 1,-2-2 616,2-4 0,-3-41 0,4-17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10.229"/>
    </inkml:context>
    <inkml:brush xml:id="br0">
      <inkml:brushProperty name="width" value="0.08571" units="cm"/>
      <inkml:brushProperty name="height" value="0.08571" units="cm"/>
    </inkml:brush>
  </inkml:definitions>
  <inkml:trace contextRef="#ctx0" brushRef="#br0">15 30 7907,'0'-14'-392,"-6"5"-276,4 3 668,-4 6 0,31 26 0,8 6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10.739"/>
    </inkml:context>
    <inkml:brush xml:id="br0">
      <inkml:brushProperty name="width" value="0.08571" units="cm"/>
      <inkml:brushProperty name="height" value="0.08571" units="cm"/>
    </inkml:brush>
  </inkml:definitions>
  <inkml:trace contextRef="#ctx0" brushRef="#br0">15 247 7907,'-8'0'329,"1"0"91,7 0-445,0 0 132,0-7 0,0-1-156,0-6 1,0-1 22,0 0 0,7 1 107,2-1 0,-1 1-105,2-1 1,-2 1 27,2-1 1,3 2-66,-3 3 0,-2-1 55,1 6 0,-4-5-79,5 6 1,-2 0 104,2 9 1,1 3 138,-6 7 1,5 1-67,-5 4 1,4 1-35,-4 3 1,5 2-43,-5-7 1,1 2 12,-1-1 0,-3-9-160,3 4 1,-2-6 84,2 1 49,-4 3-12,6-11 0,-7 2-128,0-8 1,0-4 38,0-7 1,0-1 32,0-4 0,0 3 71,0-8 1,1 6 78,4-6 0,-3 6 32,3-5 1,1 6-83,-1-2 1,1 4 149,-1 2 0,-3 4-79,3 0 0,1 5-104,-1-4 1,2 5 75,-2 0 0,-4 8-139,4 6 0,-3 3-30,-2 2 0,4 1-212,1 3 0,2-1 82,-2 6 0,-2-6-40,7 2 0,-6-4-199,6-2 1,-5-4 145,5 0 1,-2-5 312,2 5 0,-2-7 0,-3 2 0,16-62 0,9-16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10.913"/>
    </inkml:context>
    <inkml:brush xml:id="br0">
      <inkml:brushProperty name="width" value="0.08571" units="cm"/>
      <inkml:brushProperty name="height" value="0.08571" units="cm"/>
    </inkml:brush>
  </inkml:definitions>
  <inkml:trace contextRef="#ctx0" brushRef="#br0">1 0 7907,'0'21'-87,"0"4"1,0-3-102,0 3 1,0 1 405,0 8 0,0 1 358,0 4 1,0 2-182,0-7 0,0 4-125,0-4 0,0 0-169,0-4 0,0-3 83,0-3 1,1-4-771,4-10 239,-3 3 0,6-12-305,-3 4 1,-3-10-729,2-5 1380,-2-2 0,4-42 0,3-9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11.105"/>
    </inkml:context>
    <inkml:brush xml:id="br0">
      <inkml:brushProperty name="width" value="0.08571" units="cm"/>
      <inkml:brushProperty name="height" value="0.08571" units="cm"/>
    </inkml:brush>
  </inkml:definitions>
  <inkml:trace contextRef="#ctx0" brushRef="#br0">0 74 7896,'0'-15'-218,"0"0"0,0 6 87,0-1 1,2 2 143,3-2 0,-2 4-10,7 6 1,0 0 165,4 0 1,-4 0-43,0 0 1,-6 11-33,6 4 1,-7 4-67,2 0 0,-3-1-3,-2 7 1,0-8-125,0 3 0,0-4 95,0-1 0,-2-1-826,-3 1 829,4-1 0,1-31 0,8-9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11.679"/>
    </inkml:context>
    <inkml:brush xml:id="br0">
      <inkml:brushProperty name="width" value="0.08571" units="cm"/>
      <inkml:brushProperty name="height" value="0.08571" units="cm"/>
    </inkml:brush>
  </inkml:definitions>
  <inkml:trace contextRef="#ctx0" brushRef="#br0">30 285 7896,'0'-8'-680,"-1"-3"806,-4 6 1,3 2-28,-3 8 0,4 3 328,1 6 0,-2 3-76,-3 2 0,3 2-166,-2 3 0,2 2-56,2-6 0,0 4-80,0-5 0,0 1-119,0-6 1,5 1 87,0 0-303,6-1 1,-3-4 144,7 0 0,-1-7-237,1 2 1,-5-9 71,-1 0 1,1-9-32,5-2 1,-1-1 71,1-8 0,-1-1-25,1-4 1,-1 0 288,1 0 0,-5 0 0,0-1 0,-2 1 0,1 0 0,3 0 0,-7 0 0,4 6 0,-4 4 0,0 7 72,-5 3 70,0 5 0,0 0-83,0 8 1,-2 6 155,-3 10 0,4 1 2,-4 3 0,-1 3-88,1-2 1,0 1 55,5-2 1,0-1-95,0-4 1,0-3-10,0 4 1,1-4-36,4-1 0,-1-6-103,5 1 0,-4-7 108,5 2-154,0-3 0,4-9-244,1-3 1,-2-4 132,-4-6 1,4-2-18,-3-7 1,3-1 65,2 1 0,-6 0 164,1 0 0,-7-5 0,2 0 0,-3 0 0,-2 5 0,0 6 7,0 4 187,0-4 1053,0 7-893,-7 1 0,4 17 169,-7 12 0,5 3-119,-4 7 0,5 0-35,0 5 0,-3 1-299,2-1 0,0 1-194,5 4 0,0-3-109,0 3 0,0-1-412,0 1 1,0-5 644,0 0 0,13-6 0,4-9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11.804"/>
    </inkml:context>
    <inkml:brush xml:id="br0">
      <inkml:brushProperty name="width" value="0.08571" units="cm"/>
      <inkml:brushProperty name="height" value="0.08571" units="cm"/>
    </inkml:brush>
  </inkml:definitions>
  <inkml:trace contextRef="#ctx0" brushRef="#br0">0 190 7896,'5'-14'0,"0"-1"0,2-4-606,-3-1 1,4 1-83,7 4 688,0 7 0,51-31 0,13-1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23:30:33.379"/>
    </inkml:context>
    <inkml:brush xml:id="br0">
      <inkml:brushProperty name="width" value="0.08571" units="cm"/>
      <inkml:brushProperty name="height" value="0.08571" units="cm"/>
    </inkml:brush>
  </inkml:definitions>
  <inkml:trace contextRef="#ctx0" brushRef="#br0">351 44 7948,'-5'-15'0,"0"1"0,-6 6 0,1 3 0,-3 3 997,-2 2 1,-1 15-390,-3 9 1,-4 12-281,-6 12 0,0 4-54,0 6 0,0 1 71,-1-1 0,6 5-197,0 0 1,8-1-128,1-9 1,7-2-544,8-8 0,2-5 345,2-4 0,4-10-129,7-5 1,4-9 98,1-5 0,4-10-64,-4-5 0,6-4 13,-2-6 0,3-2 60,3-7 0,-1-5 63,0 0 0,2 0 132,3 4 0,-8 1 94,3 0 0,-3 5 197,3-1 1,-5 8 373,0-3 0,-6 6-195,2 4 1,-4 3 12,-2 7 0,1 4-149,0 5 0,-6 1-6,1 10 1,-7 2-381,2 3 0,2-3-426,-3 2 1,1-1 18,-5 1 1,0 4-604,0-4 0,-6 2-329,-4-1 1,-3 0 1393,-1-5 0,-7 12 0,-2-1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11.954"/>
    </inkml:context>
    <inkml:brush xml:id="br0">
      <inkml:brushProperty name="width" value="0.08571" units="cm"/>
      <inkml:brushProperty name="height" value="0.08571" units="cm"/>
    </inkml:brush>
  </inkml:definitions>
  <inkml:trace contextRef="#ctx0" brushRef="#br0">29 15 7896,'-8'-7'0,"0"6"3,3-4 223,4 3-226,-6 2 0,14 7 0,1 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15.778"/>
    </inkml:context>
    <inkml:brush xml:id="br0">
      <inkml:brushProperty name="width" value="0.08571" units="cm"/>
      <inkml:brushProperty name="height" value="0.08571" units="cm"/>
    </inkml:brush>
  </inkml:definitions>
  <inkml:trace contextRef="#ctx0" brushRef="#br0">22 205 8411,'-8'-6'0,"-5"-9"0,14-1-489,4-4 1,13 9 196,21 1 1,6 2 426,14-2 0,7 4-77,7 6 0,13-5-272,11 0 1,-45 3 0,1-1 259,1 3 0,-1 0 0,1 0 1,1 0-20,-2 0 1,1 0-1,-1 0 1,1 0 25,4 1 1,0-2 0,0-1 0,1 0 18,1-1 0,1 1 1,3-3-1,0 0 42,-3 3 0,0-1 1,5-2-1,2-1-308,2 1 1,1 0 0,4 2-1,1 0 238,1 0 1,1 1-1,1-2 1,1 1 3,0 1 0,0-1 1,4 1-1,1 0-369,2 1 0,1 2 0,3-1 0,1 0 357,0 0 0,0 0 0,3 0 0,0 0-4,-8-1 0,1 2 1,4-1-1,0 1 1,0 2 1,1-1 0,5-1 0,0 0-5,-1 1 0,0 0 0,3 0 0,-2-2-81,-6 0 1,1 0-1,4 0 1,2 0-163,-32 0 0,1 0 0,1 0 0,1 0 0,1-1 0,0 0 175,0 0 1,0-1 0,1 1 0,-1 0 0,1 0 0,-1-1 48,28-2 1,1-1-1,-31 3 1,0 1 0,0 0-36,1 0 1,-1-1 0,1 1 0,0 0 0,1 0-1,-1 1 18,30 0 1,-1 0 0,-1 0 0,-2 0-152,-6 0 1,0 0-1,1 0 1,-1 0 134,3 0 0,-1 0 0,1 3 1,-1 0-1,-5 2 1,1 0 0,0-1-1,-1 0-80,-7 1 1,0 0-1,1-3 1,0-1 90,-5 1 1,-1 1 0,-1 0 0,-1 1 28,-4-2 1,-2 0 0,-5 1 0,-1-1-83,-7-1 0,-1-2 0,-2 1 0,0 0 564,46 0 0,-11 0-709,-13 0 0,-8 0-176,-12 0 0,-4 0 386,-10 0 0,1 0 0,-6 0 0,0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25.005"/>
    </inkml:context>
    <inkml:brush xml:id="br0">
      <inkml:brushProperty name="width" value="0.08571" units="cm"/>
      <inkml:brushProperty name="height" value="0.08571" units="cm"/>
    </inkml:brush>
  </inkml:definitions>
  <inkml:trace contextRef="#ctx0" brushRef="#br0">24 59 8318,'-7'-15'-107,"6"1"29,-12-1 30,11 7-126,2 2 0,8 7 0,7 4 0,-1 3 204,1 0 1,6 4 205,3-7 0,-1 4-153,1-4 1,5 2 157,5-3 0,7-2-108,-2 3 0,3-2 6,2 2 1,1-3 45,3 2 1,9-4-6,6-4 0,7-3-119,-2-3 1,5-3-105,5 4 1,1-3 98,4 3 1,-2-3 61,-4 7 1,-2 1-173,3 4 0,1 0 19,-1 0 0,-5 0-88,-5 0 0,-7 0 50,2 0 0,1 4-125,-6 1 1,-3 5 48,-11-5 0,-1 6 38,1-1 0,0-2-35,0 2 0,-1-5 71,1 4 0,0-5-47,-1 0 1,0-2-121,-5-2 1,-2 5 79,-7 0 0,0 0 83,1-5 1,-3 0 108,-3 0 0,2 1 96,-6 4 1,1-3-135,-2 3 0,-3 1 90,4-1 0,-4 1-48,-1-1 0,4-3-157,1 3 1,5 1 80,0-1 1,2 0-36,2-5 1,2 0 118,3 0 0,-1 0-88,5 0 1,-3 0 276,3 0 0,1 0-90,5 0 0,1 0 30,4 0 1,-2 0-161,6 0 0,-4 0 21,4 0 1,1-2-25,4-2 1,-4 2-189,-1-3 0,-1 3 290,1 2 0,7 0-79,-6 0 0,6 0 5,-7 0 0,4 0-28,1 0 0,0-1-129,1-4 1,-7 3 12,-4-3 0,-4 2 34,-5-2 1,6 4 16,-6-4 0,1-2-45,-6 3 0,-1-1 102,6 5 0,-7 0 0,4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25.655"/>
    </inkml:context>
    <inkml:brush xml:id="br0">
      <inkml:brushProperty name="width" value="0.08571" units="cm"/>
      <inkml:brushProperty name="height" value="0.08571" units="cm"/>
    </inkml:brush>
  </inkml:definitions>
  <inkml:trace contextRef="#ctx0" brushRef="#br0">1 234 8159,'35'-5'0,"4"0"0,5-5 33,5 6 1,1-1 189,3 5 0,4 0-209,-4 0 1,4 0 64,1 0 0,6 0-201,-1 0 0,0 0 85,-5 0 0,5 0 140,1 0 1,9 0 51,-5 0 1,1 0 4,-6 0 0,-4 0-41,-1 0 0,-1 0 0,-9 0 1,1 0-254,-5 0 1,-7 0 98,-3 0 0,-3 0-435,-2 0 0,-7 5-11,-2-1 1,-4 8 480,-1-2 0,-7 2 0,-2 3 0</inkml:trace>
  <inkml:trace contextRef="#ctx0" brushRef="#br0" timeOffset="384">3864 190 8068,'36'-14'0,"1"-1"0,7 0 0,4 2 325,1 4 0,7 1-250,3 3 1,1 3-387,8-3 1,3-1 177,2 1 1,5-5-344,-6 5 0,9-6 564,12 1 0,2 2 56,-44 3 1,0 1 0,48 0-106,-48 2 1,0-1 0,48 2 80,-46 1 1,1 0-1,0-2 1,0-1-3,0 1 1,-1-1 0,-1 0-1,-2 1 46,48 2 0,-3 0 63,2 0 1,-45 0-1,0 0-5,45 0 1,2 0-261,-7 0 0,-3 0 12,4 0 0,-6 0-429,-4 0 0,-10 0 17,-10 0 0,-5-1 188,-4-4 0,-4 3-234,-6-3 1,-9 4 213,-6 1-413,-6 0 683,-15 0 0,-1 6 0,-7 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27.087"/>
    </inkml:context>
    <inkml:brush xml:id="br0">
      <inkml:brushProperty name="width" value="0.08571" units="cm"/>
      <inkml:brushProperty name="height" value="0.08571" units="cm"/>
    </inkml:brush>
  </inkml:definitions>
  <inkml:trace contextRef="#ctx0" brushRef="#br0">36 74 8496,'-10'-13'-1279,"1"3"776,5 4 530,-9 0 1,13 4-26,0-3 1,4 3-1,10 2 0,-1 0 84,11 0 0,1-4 10,4-1 1,6 0 115,4 5 0,10 0-109,4 0 1,11 0 111,4 0 1,9 0-307,6 0 1,11-2 177,-44 0 0,2-1 1,4 3-1,1-1-255,4-2 0,0 1 0,0 1 0,1 0 200,-1 1 0,-1 0 0,2 0 1,1 0-9,2 0 1,1 0 0,4 2-1,1 1-240,0-1 1,-1 1 0,1 2 0,-1 0 163,-4-3 0,-1 1 1,4 1-1,0 1 47,1-2 1,1-1-1,0 3 1,0 0-13,0-3 1,-1 1 0,-1 2-1,0-1 47,-3-1 0,-1-1 0,0 1 0,0-1 0,-2-2 1,0 0 0,3 2 0,-1 1-20,-4-1 0,0 1 0,-1 2 0,-2 1-102,-6-1 1,-2 0 0,0 1-1,0 1-122,48 7 1,-4 6 87,-7-1 0,-6 1-81,-3-6 1,-5-4 243,-5 0 0,-2-2-547,-12 2 1,-1 1 508,-14-6 0,1-2 0,-4-1 0,-12 4 0,-9 2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31.047"/>
    </inkml:context>
    <inkml:brush xml:id="br0">
      <inkml:brushProperty name="width" value="0.11429" units="cm"/>
      <inkml:brushProperty name="height" value="0.11429" units="cm"/>
    </inkml:brush>
  </inkml:definitions>
  <inkml:trace contextRef="#ctx0" brushRef="#br0">292 190 17051,'8'7'-4665,"0"-6"4273,-3 4 0,3 2 384,7-3 0,1 1 347,3-5 0,6 5-87,9 0 0,5 0 18,9-5 0,6-5-1,9 0 1,3-8-139,7-1 0,0-1 420,0-4 0,-7-2-81,-3 1 0,-1 1-64,1 4 1,-3 1-228,3-1 1,-11 5-74,-8 1 0,-9 0 227,-10 0-128,2 2-65,-17 1 373,3 4-462,-20-4 0,-2 6-166,-11 0 1,2 0-13,-6 0 1,0 1 106,-5 4 0,-7 3-37,-3 7 0,-8 1 62,-1 3 1,-11-1 0,6 7 1,-7-8-169,6 3 0,-2-2 123,-3 1 1,-5-3 222,-4 4 1,-2-4-13,2-2 0,-2 1-110,7 0 0,-3-1-80,7 1 0,4-2-42,12-4 1,1 4 29,3-3 0,0-2-19,10 2 0,-2-7-62,11 2 1,6-3-123,4-2 53,7 0 0,-4-2-458,7-3 1,7 2 735,3-7 0,9 2-113,5-2 0,5-3-8,6 4 1,-3-4 31,7-2 1,0 1 102,4-1 1,1 0-48,0 1 1,0 4 113,-1 0 0,1 1 431,0-6 0,4 5-796,1 1 1,0 4 69,-6-5 1,-1 7-4,-3-2 1,-10-1-44,-9 1 126,-4 0 1,-9 5-42,-7 0 1,-9 0-9,-10 0 1,-4 0-22,-6 0 0,-6 5 78,-4 0 1,-8 6 72,-2-1 0,-4 1-12,4-1 1,-4 3-13,4-4 1,0 3-120,6-3 1,4 4 263,0-3 1,7 1-100,-2-1-103,9 3 1,43-11-1,16 4 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32.915"/>
    </inkml:context>
    <inkml:brush xml:id="br0">
      <inkml:brushProperty name="width" value="0.11429" units="cm"/>
      <inkml:brushProperty name="height" value="0.11429" units="cm"/>
    </inkml:brush>
  </inkml:definitions>
  <inkml:trace contextRef="#ctx0" brushRef="#br0">232 205 26605,'-8'0'-674,"4"-5"-70,14 0 0,6-1 871,14 1 1,7 2 16,7-7 1,6 0 186,8-4 1,2-1-273,3 0 1,-3 1 74,3-1 0,-4 1-183,-6-1 0,-9 5 181,-10 1-1,-5 5 361,-5 0-538,-9-4 238,-9 6 1,-7-5-1070,-4 7 1,-3 0 712,-7 0 1,-6 0-36,-3 0 1,-4 0-10,-1 0 1,-5 2 59,0 3 1,-8-2 205,-2 7 0,0-5 89,-4 4 1,-7-4-186,1 5 0,-6-2 1041,7 2 0,-4 3-672,-1-4 0,1 4 75,4 2 0,9-5-134,10-1 1,10 1-11,4 5 1,6-6-467,4 1 1,5-7-680,10 2 1,3-3 358,7-2 1,4 0 146,1 0 1,6 0-47,-2 0 0,8-5 80,2 0 0,0-5 143,-5 6 1,1-6 153,-1 5 1,9-27 0,5-12 0,4-1 0,0 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33.807"/>
    </inkml:context>
    <inkml:brush xml:id="br0">
      <inkml:brushProperty name="width" value="0.11429" units="cm"/>
      <inkml:brushProperty name="height" value="0.11429" units="cm"/>
    </inkml:brush>
  </inkml:definitions>
  <inkml:trace contextRef="#ctx0" brushRef="#br0">329 204 16158,'29'-21'-970,"0"5"252,0-4 0,5-1 502,0 2 0,5 0 300,-5 4 0,0 0-51,-4 1 1,-8 1-23,-2 3 0,-1 2 107,-4 3 23,-4 4-90,-11-6 0,-7 9 69,-2 3 1,-11-2 140,-4 7 1,-5-1-117,-5 6 0,-3-1 26,-7 1 0,5 1 97,0 4 0,-5-4-163,-4 3 1,-1-3 94,5-1 1,2 0-9,4-1 0,-3 1-94,7-1 1,2-1-46,7-3-217,4 3 71,13-11 1,10 4-366,12-6 1,14-6 330,11-4 118,16-10 0,9-8 0,10-5 1,11-6-1,0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34.514"/>
    </inkml:context>
    <inkml:brush xml:id="br0">
      <inkml:brushProperty name="width" value="0.11429" units="cm"/>
      <inkml:brushProperty name="height" value="0.11429" units="cm"/>
    </inkml:brush>
  </inkml:definitions>
  <inkml:trace contextRef="#ctx0" brushRef="#br0">125 378 11023,'19'-27'-328,"1"2"1,1 0 172,-2 5 1,6 1 186,9 4 0,3-4-258,7-1 1,-1 1 231,1 4 1,5 1-59,-1-1 1,6-4 84,-6-1 1,-1 1 19,-8 4 0,-3 1 98,-7-1-86,0 0 1,-13 6-81,-6-1 0,-7 7 0,-4-2 40,-4 10 1,-5-2-45,-9 7 0,-10-1 7,-10 6 1,-8 4-15,-2 1 1,-6 1 40,2-2 1,-4-1 139,-1 6 0,-1-6-72,1 2 0,6 1 24,4-2 1,2 1-16,2-6 0,4-1 163,6-3-294,6 3 4,20-11 1,15 2-309,12-8 1,20-5 104,10-5 1,19-1 236,9 1 1,-12-7 0,12-8 0,2-1 0,7-2 0,-1 1 0,1-1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35.104"/>
    </inkml:context>
    <inkml:brush xml:id="br0">
      <inkml:brushProperty name="width" value="0.08571" units="cm"/>
      <inkml:brushProperty name="height" value="0.08571" units="cm"/>
    </inkml:brush>
  </inkml:definitions>
  <inkml:trace contextRef="#ctx0" brushRef="#br0">344 161 8548,'-15'0'-351,"6"0"-45,-1 0 0,0-5 340,-4 0 1,4-5 302,0 6 0,7-3-143,-2 2 0,4 2 16,1-7 0,6 5-209,4-4 0,9 4 97,6-5 0,4 5-115,5-4 0,3 4 57,7-5 1,-1 5-196,1-5 0,0 6 137,0-6 0,-2 7-27,-3-2 0,-5-2-62,-10 2 10,-3 1 323,-6 4 0,-15 0-118,-10 0 0,-11 6 120,-13 4 1,-8 3-62,-7 1 1,-6-4 138,2 0 1,-9-1-95,-1 6 0,0-5 152,4-1 0,-2 0-264,2 0 1,1 3 85,14-8 1,6 1-488,13-5 274,11 0 0,22 0 117,16 0 0,49-13 0,19-3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23:30:34.079"/>
    </inkml:context>
    <inkml:brush xml:id="br0">
      <inkml:brushProperty name="width" value="0.08571" units="cm"/>
      <inkml:brushProperty name="height" value="0.08571" units="cm"/>
    </inkml:brush>
  </inkml:definitions>
  <inkml:trace contextRef="#ctx0" brushRef="#br0">44 198 7968,'0'-21'-378,"0"-2"-47,0-6 0,2 0 614,3-1 0,-2 8 1503,7 2-594,-7 4-586,10 8 1,-11 10-111,3 12 1,-4 9-132,-1 11 0,0 10 151,0 9 1,-1 4-162,-4 1 0,-2 0-63,-2 1 0,-4-3-61,3-2 0,2 6-146,-2-7 0,5-4-6,-5-10 0,7-7-280,-2 2 0,4-10-524,1-4 584,0-10 0,6-10-73,4-10 0,8-5-69,1-4 0,6-5-186,-6-10 1,0 1 190,-4-6 1,4 2-36,1-2 0,-1-1 178,-4 6 0,-2 0 196,-3 4 0,2 1 369,-2 0 1,-2 11-133,2 4 407,-7 9-409,4-2 0,-7 15 34,0 7 1,0 1-6,0 9 1,0-1-48,0 5 1,-5 0-146,0 0 1,0-4-185,5-1 1,0-1-56,0 1 1,2-3 51,3-6 1,-2-3-10,7-2 0,-1 2 63,6-8 0,4 1-28,1-5 0,6-6-19,-2-4 0,4-8-129,1-1 0,0-7 209,0 2 0,-5 1 3,1-1 0,-3-1 164,3-4 1,-4 6-66,-7 4 1,-4 4 1182,0 6-230,-7-4-412,3 11 1,-12 2-158,-4 10 1,-3 4 19,-1 6 0,-1 1-195,0 3 0,6 4-17,-1-4 0,2-1-606,-2 1 0,4-4 286,6 4 0,0-6-1073,0 1 1,6 0 124,4-4 1,8 1 1034,1-11 0,52-13 0,9-8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44.026"/>
    </inkml:context>
    <inkml:brush xml:id="br0">
      <inkml:brushProperty name="width" value="0.11429" units="cm"/>
      <inkml:brushProperty name="height" value="0.11429" units="cm"/>
    </inkml:brush>
  </inkml:definitions>
  <inkml:trace contextRef="#ctx0" brushRef="#br0">0 263 12091,'13'-14'263,"-3"-1"0,3 1-985,-3-1 0,4-1 739,6-4 1,35-54-1,-20 27 1,0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44.734"/>
    </inkml:context>
    <inkml:brush xml:id="br0">
      <inkml:brushProperty name="width" value="0.11429" units="cm"/>
      <inkml:brushProperty name="height" value="0.11429" units="cm"/>
    </inkml:brush>
  </inkml:definitions>
  <inkml:trace contextRef="#ctx0" brushRef="#br0">0 248 12003,'0'-14'-956,"0"-1"1,7-1 809,2-4 1,6 4 234,4-3 0,1 3 120,9 1 0,-2-6-154,12-3 0,20-10 0,9-4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45.175"/>
    </inkml:context>
    <inkml:brush xml:id="br0">
      <inkml:brushProperty name="width" value="0.11429" units="cm"/>
      <inkml:brushProperty name="height" value="0.11429" units="cm"/>
    </inkml:brush>
  </inkml:definitions>
  <inkml:trace contextRef="#ctx0" brushRef="#br0">1 336 11658,'0'-23'-1015,"0"4"0,0 3 459,0 1 1,0 0 664,0 1 0,6-1 198,4 1 1,8-1-105,1 0 1,7 1-200,-2-1 0,0 1-56,6-1 97,-4 1 0,55-33 0,-39 19 1,1 1-1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46.225"/>
    </inkml:context>
    <inkml:brush xml:id="br0">
      <inkml:brushProperty name="width" value="0.08571" units="cm"/>
      <inkml:brushProperty name="height" value="0.08571" units="cm"/>
    </inkml:brush>
  </inkml:definitions>
  <inkml:trace contextRef="#ctx0" brushRef="#br0">0 248 8524,'2'-15'-289,"3"1"1,-2-1-330,7 1 0,0-3 618,4-2 0,53-49 0,-28 25 0,1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45.483"/>
    </inkml:context>
    <inkml:brush xml:id="br0">
      <inkml:brushProperty name="width" value="0.08571" units="cm"/>
      <inkml:brushProperty name="height" value="0.08571" units="cm"/>
    </inkml:brush>
  </inkml:definitions>
  <inkml:trace contextRef="#ctx0" brushRef="#br0">1 117 8535,'6'-14'-1693,"-3"4"1275,7 0 1,-5 1 417,5-6 0,19-13 0,10-2 0</inkml:trace>
  <inkml:trace contextRef="#ctx0" brushRef="#br0" timeOffset="1134">103 569 8536,'-2'-19'-387,"-3"-1"1,4-4-388,-4 5 0,11-7 774,9 1 0,6-2 0,8-2 0,7-7 0,5-8 0,7-7 0,6-8 0,0 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0:42.909"/>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467 1035 20940,'0'-14'-2214,"0"-1"0,-5 5-1346,0 1 3017,0-1 0,11-5 1017,4 1 0,5-1 0,3 1 0,3-1 337,1 0 0,3 1-271,4-1 0,-2 1 66,-2-1-412,2 1 0,15-14 1,12-3-1</inkml:trace>
  <inkml:trace contextRef="#ctx0" brushRef="#br0" timeOffset="466">452 1866 25131,'-8'0'-2727,"1"0"1785,1 0 574,4 0 1,-4-1-872,6-4 0,6 1 1936,4-5 0,3-1-162,2-5 1,1 1-109,3-1 0,-1 1-321,6-1 1,1 1 152,4-1 0,39-26 0,10-6 0</inkml:trace>
  <inkml:trace contextRef="#ctx0" brushRef="#br1" timeOffset="136404">0 2551 7860,'15'0'-1448,"-2"-1"1690,-4-4 0,4 3-3,-3-3 0,8 4-84,1 1 0,7 0 21,-2 0 1,6 0-57,4 0 0,4 0 36,11 0 1,3 1-73,6 4 1,7-3-4,3 3 0,3-4 2,2-1 0,5 0-324,0 0 0,9-1 168,-4-4 1,-1 2 76,-9-7 1,-1 2-52,-4-2 0,1-1 9,-6 6 0,-6 0-5,-8 5 1,-4 0 43,-1 0 0,-2 0 7,-3 0 0,-4 0-11,-5 0 1,-6 0 8,0 0 0,-1 0-89,1 0 0,2 0-296,-7 0-414,1 0 165,-6 6 144,1-4 484,-7 5 0,-1-7 0,-9 0 0,-3 0 0,-16-13 0,-10-4 0</inkml:trace>
  <inkml:trace contextRef="#ctx0" brushRef="#br1" timeOffset="136645">1749 2420 8393,'7'-21'-668,"6"6"467,6 1 0,12 6 1132,-2 8 1,15 13-517,0 6 0,6 7-554,-6 3 1,1 7 43,-11 3 0,-8 3-247,-12 2 0,-5 9-41,-9 1 0,-15 4 383,-9-10 0,-20-16 0,-11-2 0,-8 0 0,1 0 0</inkml:trace>
  <inkml:trace contextRef="#ctx0" brushRef="#br1" timeOffset="139120">2945 2653 8144,'-8'0'101,"1"0"0,7-6 156,0-4 0,2-3-56,3-1 1,1-1-177,4 0 0,3-4 93,-4 0 0,4-7-172,2 1 0,0-2 79,-1-2 0,1 0 57,-1-1 0,-1 1-66,-3 0 1,1-5-149,-6 0 0,0 2 36,-5 7 0,-6-1-62,-4 7 0,-3 0 56,-2 4 1,-4 7 82,-1 3 1,-5 3 103,0 2 0,4 2-79,2 3 0,3 3 8,1 7 0,2-1 22,3 1 1,4-1 65,6 1-61,0-1 1,6-1-9,4-3 0,3-3 43,2-7 0,6 0-49,3 0 0,3-2 40,3-3 0,-1 3-34,0-2 0,-5-3 6,1 2 0,-3 0-48,2 5 1,2 0-104,-6 0 0,4 0 92,-4 0 1,-1 0-100,-4 0 1,4 7 37,0 3 0,1 1-18,-6-1 1,-4 3-45,0-4 1,0 4 87,4 2 1,1-1 47,-1 1 0,1 0-44,0-1 0,-1-4-15,1 0 1,-1-7-5,1 2 0,-1-5 1,1-5 1,0 0 45,-1-10 0,1 4-27,-1-8 1,-1-4 138,-3-1 1,1-4-130,-6-1 0,5 5 204,-5-1 0,0 1-42,-5-5 0,4 1 320,1 4-361,0 3 0,-6 8 106,-4 3 1,1 4-206,-5 6 0,-1 3 106,-5 7 1,6 1-211,-1 14 1,2-3 51,-2 2 0,4 4-76,6-4 0,0 4 92,0 1 0,0-5-22,0 1 1,5-8-9,-1 3 0,8-4-4,-3-1 0,9-2-13,2-4 1,4-2 54,-5-7 1,6-7-121,-6-2 0,7-11 114,-2-4 1,-3-5-4,-1-5 1,1-4 48,-2-5 0,1-6 18,-6 1 1,-1-6 4,-3 5 1,1-6 17,-6 2 1,0 4 320,-5 6 1,0 7 70,0 12-122,-6 3 0,2 13-55,-5 3 0,5 11-92,0 9 1,2 6 27,2 8 0,2 7-265,2 2 0,0 11 7,5 5 0,-4 2-65,5 3 1,0 4 17,4 0 1,-4 2-83,0-2 0,1 2-98,9 3 1,-4-5 94,3-10 1,-3-11 132,-1-12 0,0-14 53,-1-11 0,1-5 8,-1-5 1,-4-10-7,0-9 1,-5-5 29,4-5 1,-6 1-24,2-6 1,-3 7 18,-2-2 1,-2 3-47,-3 2 1,-3 0 19,-6 0 0,-6 6 9,1 4 1,-7 4-31,2 5 1,-4-1 84,-1 6 1,0 0-27,0 5 0,1 5 109,4 0 1,-2 6-141,7-1 16,6 3 0,1 2-62,7-1 0,2-4 62,8 0 0,3-7-26,7 2 1,1-4-8,3-1 0,4-1-12,6-4 1,0-2-54,0-2 0,1-4-2,-1 3 1,-2-8 12,-2-1 0,1-2-15,-7 1 1,0 2 29,-4-6 0,-2 1 1,-3-1 0,-4-2 178,-6 7 1,0-1-36,0 6 0,0-1 97,0 1 1,-1 6 49,-4 3 417,3-3-502,-11 6 1,7 2-33,-4 10 1,-1 3-146,6 1 1,-2 6 76,2-1 0,4 5-46,-4-4 0,3 4-14,2-4 0,0 5-18,0 0 0,2-4-10,3-2 1,3-3-6,6-1 1,1 3 17,0-4 1,-1 3-104,1-13 0,4 1-12,1-5 0,1 0 56,-2 0 1,-3-1-103,4-4 1,-2-5 117,1-9 1,-3 1 40,4-6 0,-6 4 14,-4-4 1,3 1 113,-3-1 1,-2-4-90,1 4 1,-5 1 129,0-1 0,-2 1 97,-2-1 0,0-2-31,0 7 1,-2-1-10,-2 6 0,0-1-39,-5 1 1,1-1-77,-2 0 0,-3 7-28,3 3 0,2-1 1,-2 1-7,7 0-117,-10 5 1,10 2 40,-7 3 0,7-2 53,-2 7 0,3-5-91,2 4 0,0-4 75,0 5 0,0 0-5,0 4 0,0-4-6,0 0 1,0-1 6,0 6 1,2-2-13,3-3 1,-2 3-3,7-4 1,-2-1-108,2 2 0,3-7 70,-4 2 1,9-3-82,2-2 0,-1 0-8,-4 0 1,4-2 23,1-3 1,4-1 72,-5-4 0,1-3 6,-6 3 1,1-3-3,-1-1 0,-1-1 109,-3 1 1,1-1 32,-6 1 1,5-1-116,-5 0 1,0 6 122,-5-1 0,1 2 17,4-2 184,-3-3-257,4 12-30,-6-6 0,0 9-102,0 3 0,0 3 108,0 6 0,0 1-93,0-1 0,0 7 62,0 4 0,0-3 11,0 3 0,0-6-17,0 5 0,0-1 3,0 1 0,0-1-55,0-3 0,0-4 0,0 3 0,7-4-43,3-6-55,2 4 1,8-11 41,-1 3 0,1-5 54,-6-5 0,3-8 97,2-6 1,-3-7-63,4 1 1,-4-2 12,-2-2 0,1 0 46,0-1 0,-1 1 24,1 0 1,-6-5-32,1 0 0,-7 2 40,2 7 411,-3-2-265,-2 4 0,2 7-15,2 6 0,0 7-110,5 3 0,-4 0 27,5 0 0,0 7 51,4 2 1,1 4 3,-1 2 0,1 1-66,0 3 1,-3-1-19,-2 7 1,-3-6-162,-7 5 0,0-1 97,0 1 1,-2-1-248,-3-4 1,-3-2-82,-6 2 1,-1 0-93,0-4 1,6 1 51,-1-11 1,5 0-521,-5-5 481,7 0 0,-2-11 387,10-4 0,17-25 0,10-9 0,3-3 0,1 0 0</inkml:trace>
  <inkml:trace contextRef="#ctx0" brushRef="#br1" timeOffset="139370">5642 1268 8067,'0'-14'-216,"0"-1"241,0 1 1351,0-1-984,0 7 0,1 8-295,4 10 0,-3 9-21,3 6 1,3 7-249,1 2 0,-1 6 41,2-1 0,0-1-247,4 0 1,-4-4-251,0 5 0,0-6 287,4 1 0,-1 0 341,-3-5 0,-4 3 0,-6-9 0</inkml:trace>
  <inkml:trace contextRef="#ctx0" brushRef="#br1" timeOffset="139721">5656 1662 8067,'-6'-15'0,"2"1"-119,-5-1 1,5 1-178,0-1 1,4 1 583,4-1 0,5-1-21,5-4 0,1 4-160,-1-3 1,6 1-98,-1-2 1,7 4-160,-2-3 1,2 3 104,-1 1 0,1 2 34,-7 3 0,5-1 12,-4 6 1,-6 0-134,-4 5 1,-5 7 2,5 3 1,-7 3 103,2 1 0,-4 1 11,-1-1 1,5 1-72,0-1 1,1 6-5,-1-1 0,-1-4 70,5-5 1,-4-6-5,5 6 0,-5-7 50,4 2 0,-4-5 6,5-5 1,-5 2 197,5-7 1,-7 1-70,2-6 1,-4-1 70,-1-4 0,0 4-58,0-3 1,-1 4-7,-4 6-385,-3-4-621,-7 5 286,1-1 550,5 3 0,35 32 0,15 6 0</inkml:trace>
  <inkml:trace contextRef="#ctx0" brushRef="#br1" timeOffset="140121">6837 1108 8034,'-10'0'0,"1"0"0,-1 0 28,-5 0 0,5 0 388,1 0-390,-1 0 1,-5 5-12,1 0 1,6 6-63,3-1 1,-2 3 39,3 1 1,-1 1-255,5 0 1,0-6 121,0 1 0,1-5-68,4 5 1,-2-7-287,7 2 298,0-4 1,4-2 120,1-4 0,0-5-9,-1-9 1,1 1 91,-1-6 0,1-1-28,0-4 0,-3-2 94,-2-3 1,2-3-99,-8-7 0,6-6 3,-5-3 1,0-9 48,-5-1 1,0 1 76,0 9 0,-7 3 345,-2 6 0,-4 8-171,-2 7 1,5 13-1,1 11 1,1 7-198,-2 8 1,-1 1 28,6 13 1,-5 2-29,5 8 1,0 2-158,5 3 1,0 3 14,0-3 1,0 3-183,0 1 1,2 0-239,3-5 1,4 8 209,11-7 0,-2-1-345,6-8 613,-6-1 0,42-26 0,3-6 0</inkml:trace>
  <inkml:trace contextRef="#ctx0" brushRef="#br1" timeOffset="141054">7362 700 8034,'-7'-13'0,"-2"3"0,0 4 165,0 6 0,-1 0 43,-5 0 0,2 1-250,4 4 0,-7 8 72,6 7 0,-6 4-37,6-5 0,2 2 46,-2-1 0,7-4-164,-2 4 0,3-4 150,2-2 1,0 1 5,0-1-259,0-5 102,7 4 1,1-12-291,7 4 219,-1-10 1,1-3 62,-1-7 1,1 1 58,-1-1 0,1-4-21,0-1 1,-6 1-20,1 4 0,-2 1-77,2-1 417,3 1-199,-5-1 121,0 1-93,-2 5 15,-6 3 1,0 12-52,0 4 1,0-2-5,0 2 0,2-2-3,3 2-11,-3 3 0,9-10-130,-6 7 125,6-7 1,-3 3-65,7-6 0,-6-6 10,1-4 0,0-3-10,5-1 1,-3-3 31,-2-2 0,3-4-2,-3-6 1,3-6-8,1-4 1,-4-2 4,0 2 0,-7-3 197,2 3 1,-3 4-109,-2 1 0,0 5 147,0 4 1,-7 4 382,-3 7 218,4-1-484,-7 7-225,11 1 1,-9 14 19,6 3 0,0 7-178,5 3 1,0 1-135,0-2 1,5-1 57,0 7 1,5-8-33,-5 3 1,6 1 44,-1-2 0,-2 2 35,1-1 1,1-4-1,5 3 0,-1-4-9,1-5 0,1 3 14,3-4 0,-2-2-2,2-2 1,2-4 50,-1-1 0,1-1-28,-2-4 1,-1-3 123,6-7 0,-4-1-64,4-3 0,-5 2 156,6-2 1,-7-2-6,1 1 0,-3 1 17,-1 4 1,-1-4-33,1 0 0,-2-3 176,-3 3 0,-4 3 9,-6-4 1,0 4-73,0 2 0,0-1-46,0 0 1,-2 1-82,-2-1 1,0 2-8,-5 4 0,4 1-28,-5 3 0,5 3-146,-5-3 0,6 4 198,-6 1-175,7 0 0,-9 1-75,7 4 0,-4 3 87,4 7 1,-5-1 10,5 1 1,-4-1 21,4 1 1,-5 4-15,5 1 1,-1-1-68,1-4 0,3 4-106,-3 1 0,4-1 85,1-4 1,0-1-278,0 1 48,0-7 223,6-1 0,2-7-83,7 0 0,1-9 109,3-5 0,-2-2 105,2-9 0,-3 8-5,-1-3 1,-1 4 168,1 1 1,0 1-98,-1-1 0,-4 2 194,0 4-164,-1 2-61,6 7 0,-2 2-125,-3 3 1,1 3 107,-6 6 1,5-4-427,-6 0 1,6-1-4,-5 6 391,0 0 0,1-7 0,2-2 0</inkml:trace>
  <inkml:trace contextRef="#ctx0" brushRef="#br1" timeOffset="141237">7639 146 8034,'6'-15'0,"4"1"0,0-1-722,4 1 1,-1-1 103,11 1 618,1 5 0,36-16 0,9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3:08.929"/>
    </inkml:context>
    <inkml:brush xml:id="br0">
      <inkml:brushProperty name="width" value="0.08571" units="cm"/>
      <inkml:brushProperty name="height" value="0.08571" units="cm"/>
    </inkml:brush>
  </inkml:definitions>
  <inkml:trace contextRef="#ctx0" brushRef="#br0">54 2873 7762,'72'51'0,"-14"-9"-299,-78-62 255,4 4 1,1 2 290,0 5 0,1-4 5,-1 3 1,5 3 18,0 2 0,5 4-106,-4 1-188,5 0 0,-7 8 89,6 7 0,-5 6-99,5 8 1,-1 7 68,1 4 0,3-3 39,-3 2 1,4 1-117,1 4 0,0 0 1,0 0 1,1-1-52,4-4 0,2-5 45,3-9-91,3 2 1,-5-17 171,7 0 1,-6-8-5,1-7 1,0-10-40,5-9 0,-5-4-6,-1-2 0,1 1 18,5 0 0,-5-4 4,-1 3 0,0-2 11,0 7 1,3-1 5,-7 1 1,5-1-19,-5 7 0,1-1 59,-1 5 0,-3 1 328,3-1 139,-4 7-339,-1 1 0,0 9-280,0 3 188,0 3 1,0 11-399,0 1 1,0 0 104,0-6 0,0 1-270,0 0 204,7 0 1,-1-1-131,4 1 1,3-5 386,-3 0 0,16-27 0,5-1 0</inkml:trace>
  <inkml:trace contextRef="#ctx0" brushRef="#br0" timeOffset="1532">634 2591 7766,'-9'-2'62,"4"-2"94,4 2-232,1-5 107,-7 7 1,4 0-109,-7 0 1,7 2 95,-2 3 0,-2 3 25,3 7 0,-3-5-63,2-1 0,3 1 13,-2 5 1,2 0 9,2-1 1,-2 1 33,-3 0 1,4 0 10,-4-1 0,3 1-39,2 0 1,5-1 0,0 1 1,5 0 29,-5 0 1,6-1-4,-1 1 1,-2-5 21,2 0 0,-5-2 0,5 2 0,-5-2 280,4-3-209,-5 3 1,2 2 224,-6-1-307,0 1 1,-6 5 8,-4 0 1,2-1-99,-2 1 1,0-2-197,-5-3 0,2 3-169,3-3 0,-1-2 168,6 2 1,-1-7-406,1 2 381,3-3 0,-5-9-380,7-3 641,7-3 0,34-47 0,15-12 0</inkml:trace>
  <inkml:trace contextRef="#ctx0" brushRef="#br0" timeOffset="1859">854 2547 7787,'0'-21'-146,"0"4"-219,0-2 934,0 2-47,0 3-328,0 5 0,-1 3-44,-4 6 1,3 6-168,-3 4 0,4 3-8,1 2 1,-5 0-117,0-1 0,0 6 121,5 0 0,0 4-73,0-4 1,0 4 41,0-4 1,0 0-28,0-6 1,0 6 51,0 0 0,5-1 17,0-4 0,0 0 195,-5-1 0,4-4-22,1 0 85,7 0-62,-11 5 15,6-1 1,-7-4-114,0 0-148,0-7-464,-7 10 373,-1-5 0,-6 1-266,-1-5 1,7 0-328,3 1-226,-3-4 969,6 6 0,-5-7 0,47-52 0,9-14 0</inkml:trace>
  <inkml:trace contextRef="#ctx0" brushRef="#br0" timeOffset="2175">1134 2459 7787,'0'-15'-344,"0"0"191,0 0 252,0 7 362,0 2 44,0 19 0,-5-2-305,0 14 1,-5-6-233,5 6 1,0-5 88,5 4 0,0-4-56,0 4 1,0-6-173,0 2 0,0 1 51,0-1 1,2-2-96,3-8 1,-2 3 36,7-4 1,-5-2 116,5-2 1,0-3 58,4-2 1,-4-7 97,0-3 1,-2-8-34,2-1 1,1-6 164,-6 5 1,0-4-50,-5 4 1,0-4-92,0 4 0,0 0-85,0 6 0,-1-1 2,-4 0 1,1 7-287,-5 3-122,-1 4-505,-5 1 546,7 0 1,-4 6-458,8 4 819,-1-3 0,24 19 0,6-2 0</inkml:trace>
  <inkml:trace contextRef="#ctx0" brushRef="#br0" timeOffset="2592">1414 2267 7787,'0'-14'0,"0"-1"0,0 0 177,0 0 453,0 1-155,0 6-263,0 1 0,-5 14-200,0 2 1,-2 4 28,2 2 1,4 5-72,-4-1 1,3 8 94,2-3 0,0-1-82,0 1 1,0-6-26,0 2 1,0 1-208,0-1 0,5 0-280,0-6 341,6 1 0,-2-2-12,5-3 1,1 1 66,0-6 1,-1 0-75,1-5 0,0-6 98,0-4 0,4-5-1,1-4 1,1 1 32,-1-7 0,-4 0 0,4-4 1,-4 0 148,-1-1 0,-5 6-92,-1-1 1,-4 2-41,5-1 1,-7-2 202,2 6 397,-3 0 93,-2 6 302,0 5-509,0 3-335,0 19 0,0-3-321,0 9 0,0-2 15,0-3-197,0 1 1,6 0-51,4 0-431,-3-1 893,6 1 0,-5-7 0,7-1 0</inkml:trace>
  <inkml:trace contextRef="#ctx0" brushRef="#br0" timeOffset="2742">1723 1973 7787,'-7'-15'-903,"5"0"491,-4 7 455,6 2 0,2 7-151,2 4 108,5 3 0,38 46 0,9 10 0</inkml:trace>
  <inkml:trace contextRef="#ctx0" brushRef="#br0" timeOffset="3292">2061 1943 7787,'-15'0'-202,"6"0"-301,-1 0 915,0 0 258,-5 0 1,2 2-494,3 3 0,-1 3 23,6 7 0,-5 1-350,5 4 0,0 1 102,5 4 0,0 2-85,0-2 0,0-2 78,0 1 1,0-1-14,0 2 0,0-4-91,0-6 1,5-5-308,0-1 144,7-5 255,-4 2 0,5-12-76,-3-4 1,3-8 74,-3-2 1,-2-4 62,2 4 1,-6-6-55,6 1 1,-5 3 141,5-3 1,-7 7-36,2-2 1,-2 4 161,2 1-133,-3 1 286,5 5-373,-7 3 0,4 8 59,1 2 0,2 5-279,-2 5 0,-2 3 69,7 2 0,0-2-26,4 2 1,1-7 55,0-2 1,0-7 17,-1 2 1,3 1 15,2-1 1,-2-2 9,2-7 0,-2 0 87,-3-6 0,6-4 0,0-6 0,-1-6 0,-4 1 0,-5-2-3,0-3 0,-2-1 35,2-3 1,-4 3 1,-6-4 0,0-1 134,0 2 0,-2 0-46,-2 4 0,0 7 372,-6 4 727,1 9-853,-6 3 0,7 11-137,3 6 1,-2 1-170,2 13 0,0 6-193,5 4 1,7 2-62,3-1 0,3-4-306,2 3 1,-1 2 185,1-2 312,0-6 0,26 6 0,6-2 0</inkml:trace>
  <inkml:trace contextRef="#ctx0" brushRef="#br0" timeOffset="4018">2267 2017 7787,'-6'-15'94,"4"6"113,-3-1 0,3 5-428,2-5 228,7 0 1,6-5-106,7 1 1,4-1-64,-4 0 0,6 1-96,-1-1 0,2-5 175,3 1 1,-1-3-70,1 3 0,-6 2 108,1-2 0,-7 2-108,1 3 1,-7 4 348,-2 0-168,-7 7 190,3-4 1,-7 7-16,-4 0 0,2 7-27,-7 3 1,0 3-72,-5 1 1,5 1 95,1 0 0,5 1-141,-1 4 1,4-4-118,1 4 0,0-4-432,0-1 343,0 0 1,6-2-147,4-3 0,8-4 68,2-6 1,6-2 34,-2-2 0,4-5 88,2-5 1,-1-3 29,1-2 0,4-4 73,0-7 0,1 1-4,-6-1 0,-4-4 118,-1 0 1,1-5-95,4 4 0,-6 1 124,-3 4 1,-6 1 21,-4 0 0,-3 1 34,-7 3 1,0 9-85,0 6 1,-2 7 60,-3-2 0,2 3-41,-7 2 0,0 2 111,-5 3 0,6 5-297,-1 9 1,2-2 97,-2 2 1,-2 2-200,7-1 0,-1 5 54,1-6 1,3 7-91,-2-1 1,2-4-35,2-1 1,0-4-297,0-1 251,0 0 158,6-7 0,3-2 113,5-6 0,1-6-96,0-4 0,-5-10 135,-1-4 0,1-4-20,5-1 0,-5-6 73,0 1 1,-6-2-59,6 2 0,-6 1 25,0-6 1,-2-1-31,-2-4 0,0 0 1,0 0 1,0 6 144,0 4 0,0 5 102,0 4 723,0 4-660,0 13 1,-5 8-34,0 9 0,0 11-168,5 5 0,0 7-151,0 3 1,0 5-10,0 0 0,5 1-267,0-2 0,7 2-337,-3-7 0,4 5 284,2-4 1,2-6-116,2-4 0,-1-9-95,7-1 542,-7-1 0,49-58 0,5-6 0</inkml:trace>
  <inkml:trace contextRef="#ctx0" brushRef="#br0" timeOffset="4500">3562 1016 7787,'0'-14'0,"0"-1"272,0 0 1,0 5 106,0 1-118,0 5-31,0-2-214,0 19 1,0-3 52,0 9 1,0-1-128,0 2 0,2-4-187,3 4 195,-4-4 0,11-1-181,-7 0 0,5-6-147,-5 1 137,6-7 1,-4 6 12,2-4 1,0-4 87,-5 4 0,3-5 88,3-5 1,-2 2 12,-3-7 0,-2 0 116,7-4 1,-5-6-80,5 0 0,-7-1 129,2 1 0,1 4-53,-1-4 1,5 4-36,-5 1 0,5 1-24,-5-1 0,1 2 2,-1 3 1,-2-1-10,7 6-13,-6 0 268,9 5-237,-5 0 114,6 6 1,0-2 18,-5 5 92,4-5-169,-4 2 1,0-6 6,1 0 1,-5-1-25,5-4 0,-7 1-4,2-5 0,-3-1 280,-2-5-269,0 0 1,0 1 93,0-1 1,-5 0-124,0 1 1,-5 4-118,5 0 0,-5 5-174,6-5-614,-8 7 114,10-4-401,-11 7 1149,12 0 0,14 27 0,11 5 0</inkml:trace>
  <inkml:trace contextRef="#ctx0" brushRef="#br0" timeOffset="4750">4195 442 7787,'-10'-5'-227,"1"1"227,5-8 293,-9 10 0,12-2-158,-4 8 0,3 0-288,2 6 1,0 1 104,0 9 1,2-4-108,3 4 1,-4-4 116,4-1 1,2 1-146,-2 4 1,4-7-95,-4 6 0,5-11 83,-5 7 0,1-5 194,-1 0 0,4-10 0,5-8 0</inkml:trace>
  <inkml:trace contextRef="#ctx0" brushRef="#br0" timeOffset="4891">4225 236 7791,'-9'-14'-1493,"3"-1"1493,6 7 0,19 34 0,6 15 0</inkml:trace>
  <inkml:trace contextRef="#ctx0" brushRef="#br0" timeOffset="5592">4460 177 7791,'-8'-14'272,"1"6"544,7-6-636,0 13 0,0-4-144,0 10 0,0 3-56,0 7 0,0 4 96,0 1 1,0 0-383,0-6 0,5 3 174,0 2 0,5-2-154,-5 2 1,1-4 26,-1-5 0,-3 3-100,3-3 0,1 3 84,-1 1 0,0-4 80,-5 0 1,0-5 209,0 5 0,0-5-15,0 5 0,0-7 87,-6 3 132,-3-6-128,1 0 0,0-5 75,3 1 1,4-8-69,-4 2 0,3 2-55,2-2 1,2 0-34,3-4 33,-4-1 1,11 0-14,-7 1 1,4 4-17,-4 0 1,7 0 6,-2-5 1,-2 2-7,2 4 0,-6-5 10,6 5 0,0-4-38,5-2 0,-5 0 39,-1 0 1,0 1-111,0-1 1,3 0 76,-7 1 1,0-1-8,-5 0-6,0 0-1,0 1 223,0-1 386,0 7-504,0 1-19,0 20 1,0 2-127,0 10 1,0-3 69,0-2 0,0-2-156,0 7 0,0-7 44,0 1 1,1-2-251,4-3 295,-3 1 0,9-5-6,-6 0 0,7-7-123,-3 2 0,0-5 118,0-5 0,1-3-117,5-7 1,5-6 87,-1-4 1,1 2 206,-5-1 1,-1-1 52,1-4 0,3 6 220,-3 3 1,3 4-134,-9 1 1,0 2 334,0 3-203,-5 4 0,7 7-10,-6 4 1,5 4-371,-5 5 1,5 7 129,-5 4 0,6-2-534,-1 1 1,5 1-87,4 4 0,-3 1 489,4-1 0,16 27 0,3 6 0</inkml:trace>
  <inkml:trace contextRef="#ctx0" brushRef="#br0" timeOffset="6276">3724 2620 7791,'0'-9'0,"0"-1"0,0 5-18,0-5 0,0 0-21,0-4 1,0-1 93,0 0 0,0-1-2,0-4 1,2 2-171,3-6 1,-2-1 94,7-4 0,-5-2-141,5-4 1,-7-2 86,2-7 1,1-2 47,-1-3 1,0-2 34,-5-3 1,0-2-20,0 7 0,0 7 67,0 8 0,-2 9 400,-2 5-77,2 4-312,-11 8 1,10 1-65,-7 7 0,6 8 3,0 7 0,2 2-14,2 7 0,0 1 10,0 4 1,0 0-23,0 1 1,0-1 12,0 1 0,2-2-5,2-4 0,3 4-151,3-4 0,3-1 48,-3 2 0,-2-7-101,2 1 0,-1-4 97,6-5 0,0-3-94,0-7 1,-1-2 32,1-3 1,5-3 180,-1-7 0,-4-1 0,-5-4 0,0 2 0,4-6 0,1 1 0,0-2 0,-5-1 0,-1 6 0,-4-4 0,5 4 0,-5-6 0,5 2 0,-7 2 0,2 3 0,-3-3 23,-2 3 0,0-1 140,0 5 1,0 6 343,0-1 216,0 7-260,0-4-299,0 7 0,0 7-85,0 2 0,0 6 66,0 5 1,0-2-204,0 6 0,1-1-179,4 2 1,-2 1-143,7-7 1,-5 1 73,5-5 1,-5-2 304,5-3 0,0-10 0,4-8 0</inkml:trace>
  <inkml:trace contextRef="#ctx0" brushRef="#br0" timeOffset="7284">4210 1885 7791,'-10'0'-58,"0"0"1,7-2-24,-2-3 1,3 2-7,2-7 1,0 0 145,0-5 0,0 1-4,0-1 1,0 0 0,0 1 1,5-1-8,0 0 0,5 5-11,-5 1 1,5-1-9,-5-5 0,4 0-1,-4 1 0,7 4-16,-2 0 0,-2 5-3,2-5-36,-7 7 17,10-4 0,-6 9 53,2 3-30,-2 3 1,-2 12 15,0-1 1,0 1 2,-5-5 0,0-1-14,0 1 0,0-5 19,0 0-47,0 0-16,0 4-212,0-6 239,0 6-148,0-13 0,0-1 70,0-10 0,0-3 1,0-1 1,1-1 76,4 0 0,-3 0 92,3 1 0,-2-1-53,2 0 0,-2-1-54,7-4 0,-5 4 85,5-4 1,-2 4-45,2 1 0,3 2-5,-3 3 0,-2-1 100,2 6-28,-1 0-26,6 5 0,-7 7 99,-3 2-125,3 5 1,-6 0 5,3 1 0,-4 0 52,-1-1-72,0 1-25,0 0-26,0 0-23,0-7-14,0-2-53,0-6 1,0-1 55,0-4 1,0-3-17,0-7 1,5-1 66,0-4 1,5 2-27,-5-7 1,5 2 42,-5-1 0,6-2 18,-1 6 1,-2-4 136,2 4 0,-7 0-142,2 6 0,2 4 15,-2 0 0,1 7-49,-1-2-107,-3-3 1,4 8 96,-6 0 1,5 1 15,0 9 1,0 0-17,-5 5 0,2-1-30,2 1 1,-2 0 7,3 0 0,2-1 11,-3 1 1,3-2 1,-2-3 0,-2 3-123,7-3 0,-5-4 122,5-1 1,-5-3-206,4-2 0,1 0 88,5 0 1,-5-8-44,0-7 0,-1-1 124,6-9 0,-5 1 1,0-6 0,-2 1 15,2-1 1,1 1 140,-6-1 1,0 1 235,-5-1 0,0 8 70,0 2 764,0 4-469,-7 7-373,-1 3 0,-2 17-275,1 4 1,5 5-224,-1-1 0,4-1 144,1 7 0,0-7-142,0 1 0,1 3-570,4-3 0,4-1 299,5-8 1,1 3 446,0-3 0,13-17 0,3-2 0</inkml:trace>
  <inkml:trace contextRef="#ctx0" brushRef="#br0" timeOffset="7501">4386 1222 7791,'-14'-6'-141,"-1"4"-347,0-11-250,7 11 214,2-4 524,12 6 0,15 13 0,10 3 0</inkml:trace>
  <inkml:trace contextRef="#ctx0" brushRef="#br0" timeOffset="7750">3724 2002 7791,'-15'0'0,"1"-6"0,1 3-78,3-7 1,5 5 26,10-5 1,10-1-470,9-9 1,6 2-39,4-7 558,-3 1 0,27-16 0,11-8 0,3-4 0,0 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3:20.119"/>
    </inkml:context>
    <inkml:brush xml:id="br0">
      <inkml:brushProperty name="width" value="0.08571" units="cm"/>
      <inkml:brushProperty name="height" value="0.08571" units="cm"/>
    </inkml:brush>
  </inkml:definitions>
  <inkml:trace contextRef="#ctx0" brushRef="#br0">2944 1119 7920,'-15'0'-525,"-5"0"-131,1 0 1,-3 0 655,3 0 1,-3 5 103,-2 0 0,-9 6 13,4-1 0,-6 8 148,1 1 1,-4 3-44,-6-3 1,0 3-121,0 2 0,-5 4-74,0-4 1,-7 4 35,2 2 1,-6-1-102,1 1 1,-2-1 66,12 0 1,-3-4 11,8-1 1,-7-1 48,12 2 0,6-9-59,14-6 1,4-5 29,5 5-16,-3-7 1,13 4-168,0-7 0,2-2 33,8-3 0,-1-2-99,6-2 0,1-9 164,4 3 0,-4-3-36,4 3 0,1-4 37,-1-1 0,-5 0 116,-6 6 0,-4 4 65,5 0-139,-7 0 119,4 2 0,-9 2-36,-3 6 1,-3 3 33,-7 7 0,-1 1-11,-3 14 0,-3 4 139,-2 5 1,-2 7-259,6-2 1,2 4-139,8 1 1,4-5-545,6 1 1,14 2 674,11 2 0,36-22 0,17-9 0,9-3 0,1 1 0</inkml:trace>
  <inkml:trace contextRef="#ctx0" brushRef="#br0" timeOffset="2186">74 1295 7957,'-15'-6'0,"0"4"0,1-3 0,4 5 177,0 5 0,7 10 21,-2 9 0,3 11 30,2 4 0,2 10-128,3 5 0,4 8-18,11 2 1,-4 5-2,4-6 0,1-4-118,-1-5 0,4-8 81,-4-2 1,0-8-152,-6-11 0,1-6 9,0-9 137,0 3-117,-1-11 0,-4-2-52,0-10 1,-5-8-99,5-2 0,-5-11 137,4 2 1,0-10 43,0-1 1,-1 3-98,-3-2 1,-3 6-138,3-2 1,-3 9 453,-2 2 1,4 6 36,1-2 544,0 4-499,-5 8 1,0 3-15,0 10 0,5 4-148,0 11 0,5-2-174,-5 7 0,6-6-18,-1 6 1,3-7-305,2 1 1,0-4-215,-1-5 1,1 1 218,0-6 0,-1 0 88,1-5 1,-5 0 309,0 0 0,0-1 0,4-4 0,-4 1 0,0-5 0,-7-1 0,5-5 0,-3 0 0,-3 5 0,3 1 0,-4 4-188,-1-5 226,0 0 1,-4-5 286,-1 1 1,0 4-74,5 0 1,0 0-7,0-4 0,0-1-78,0 0 0,1 0-37,4 1 0,-3-3-29,3-2 1,1 2-177,-1-2 1,2 2-8,-2 3 1,-4-6 14,4 0 0,-3 1-15,-2 4 0,0 5 91,0 0 196,0 1-118,0 0-34,-7 3 1,-1 12 28,-7 4 0,7 5 17,3 5 0,-1 3-97,1 6 1,0 0 55,5 1 0,0-6-132,0 1 1,0-2 22,0 1 1,7 2-156,2-6 1,0 0 89,0-6 0,-4-4 13,5 0 0,0-7-37,5 2 0,-6-5 62,1-5 1,-2-4-39,2-11 1,3 2 28,-3-7 0,-2 1 88,2-6 0,-7 1-30,2 0 1,2-6 96,-2 1 1,0 0-20,-5 4 1,0 2 155,0 4 0,0-2 26,0 6 1,0 0-130,0 6 1,1 5 306,4 5-298,-3 2 0,9 4-34,-6 2 1,5 5 36,-5 5 1,6 6 7,-1 0 1,2 4-90,-3-4 1,5 4-160,-5-4 0,-1 0 14,2-6 1,-2 1 140,2 0 1,3-6-66,-3 1 1,-2-6 83,2 0-151,-7-2 1,9-4 38,-7-2 0,1-10-144,-1-5 1,-3-7 110,3 1 1,-4-3-14,-1-1 1,5-1 166,0 1 0,0 0-117,-5-1 1,0 1 145,0-1 1,0 3-129,0 2 0,5 4 413,0 6-161,0 0-289,1 1 1,-2 5 82,5 4 0,-4 5-114,5 5 1,-2-1 75,2 5 0,2 1-14,-7 5 0,4 0 24,-4-1 1,7-4-18,-2 0 1,-2-5 18,2 5 0,-6-7 9,6 2 20,0-3 1,5-2 1,-5 0-4,-1 0-22,-5 0 11,9 0 1,-12-7-39,4-3 0,2-4 33,-2-6 0,1 2-65,-1-7 1,-2 6 56,7-6 0,-6 2 9,0-1 1,3 3 15,-2 6 1,0 5 173,-5 0-154,6 7 1,-2-4-18,5 7 0,-5 2-85,1 3 0,3 3 84,2 7 1,-2 4-66,2 1 0,-6 0 38,6-6 0,-2 1-11,2 0 1,3-5 23,-3-1 1,-2-5 1,2 1 220,0-4 0,3-7-60,-3-4 1,1-3 169,-6-2 0,0-6-1,-5-4 0,0 4-9,0 1 0,0-1-117,0 2 1,-2-1-18,-2 5 0,0 7-46,-6 3 1,6-1-70,-6 1-465,0 0 0,-3 11 231,3 4 0,-1 3-538,6 2 0,0 0 296,5-1 0,0 1-669,0 0 1077,0 0 0,13 12 0,3 4 0</inkml:trace>
  <inkml:trace contextRef="#ctx0" brushRef="#br0" timeOffset="2927">1604 721 7934,'0'-14'0,"0"-1"0,0 5 161,0 0 1,0 5 178,0-4-298,0 5 1,2-2 18,3 6 1,-2 6-61,7 4 0,-5 3 140,5 2 0,-2 5 2,2-1 0,1 1-63,-6-5 1,5 4-2,-5 1 0,4-1-178,-4-4 1,2-2 130,-2-3-61,-4 3 0,11-10 62,-7 7-126,0-7 0,-5 2 5,0-10 0,1-4 49,4-11 1,-3 2 17,3-7 1,-4 1 16,-1-5 0,0-1 31,0 1 1,5-1-25,0 1 0,0-1 149,-5 1 0,2 1-79,3 4 0,-2 2-39,7 8 0,-7 4-44,2 0 0,3 5-5,2-5 1,-2 7 17,2-2 0,-2 5-91,2 5 1,3 3 33,-3 7 1,1 0 43,-1-1 1,2 1 30,-8 0 1,8-2-45,-2-3 1,-4 3 59,-1-3-32,3-4 5,-6 7 1,6-10 97,-3 7-57,-3-6 0,4 0-75,-6-8 1,0-5 34,0-5 1,0-1-31,0 0 1,0-4 37,0-1 0,0-5-1,0 6 0,0-6 8,0 6 0,5-6-2,0 5 1,0 1-38,-5 4 1,5 0 3,0 1 0,1 1-361,-1 3 221,-3 3 51,11 7 1,-10 0 49,7 0 0,-7 7 87,2 3 0,2 3-44,-2 1 0,1 1 93,-1 0 1,-3 0-30,3-1 58,3 1 206,0 0-281,7-7 1,-1-2-29,1-6 0,-2-1 23,-3-4 0,3-5-4,-3-10 1,1 2 34,-1-6 0,3-1 3,-3-4 0,-3 0-35,-3-1 1,0-4 1,1-1 0,-4 3 15,4 7 0,-3-1 7,-2 6 1,-2 6 597,-3 4-405,4 7 0,-8-4-172,5 7 0,2 7-28,-3 2 1,3 6-110,2 5 1,0-4-11,0 4 0,0 1-247,0-1 0,5-1-137,0-4 0,8 5-274,2-1 1,0-4 39,4-5 1,4-2 204,2 2 1,-2-4 478,1-6 0,20-13 0,10-3 0</inkml:trace>
  <inkml:trace contextRef="#ctx0" brushRef="#br0" timeOffset="3093">2605 0 7900,'-10'0'971,"0"0"-659,7 0 1,-5 2 119,3 3 0,3 8-935,-2 6 0,2 3 259,2-3 0,2-1-190,2 7 1,0-2 433,6 1 0,26 43 0,11 5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6:53:36.433"/>
    </inkml:context>
    <inkml:brush xml:id="br0">
      <inkml:brushProperty name="width" value="0.08571" units="cm"/>
      <inkml:brushProperty name="height" value="0.08571" units="cm"/>
    </inkml:brush>
  </inkml:definitions>
  <inkml:trace contextRef="#ctx0" brushRef="#br0">45 2341 7900,'-5'-15'-692,"0"0"0,-5 6 621,5-1 1,1 0 325,4-5 0,-5 1-3,0-1-158,0 0 0,5-4-74,0-1 1,0 0 59,0 6 1,0-1-78,0 0 0,5 0 97,0 1-8,6-1-60,-3 0 1,5 5-5,-3 1 0,3 5 9,-3-1 1,-2 5 3,2 5 0,-2-1-44,2 5 1,3 1 44,-3 5 1,-2 0-106,2-1 1,-5 1 96,5 0 1,-7 0 1,2-1 0,-2-4-35,2 0 0,-3-5 1,3 5 86,-4-7 20,-1 3-95,0-6 0,0-1 19,0-4 1,0-3-3,0-7 0,0-6 6,0-4 1,-5 2 1,0-1 1,0-1 48,5-4 0,-4 4 6,-1 1 1,0 4-64,5-4 0,0 6 17,0-2 1,0 4-101,0 1 0,0 0 14,0 1-37,6 5 75,2 3 0,7 7-17,0 4 0,-5 4 46,0 5 0,-1 8 4,6 2 0,-2-1 8,-3 1 0,3-6-25,-3 2 1,-2-4-22,2-1 1,-5 0 5,5 0 0,-7-6-4,2 1 9,-4-7-18,-1 4-6,0-7 1,0-7-2,0-2 0,0-9-89,0-2 1,-1-6 92,-4 1 1,3 2-9,-3-1 0,4-1 1,1-4 1,-5 1 39,0 4 0,0-4-16,5 3 0,0 4 5,0 1 0,2 4-26,2 1 17,-2 7-87,11-5 32,-5 11 1,5 2 60,-3 10 0,3 2-23,-3-2 0,-2 3-127,2-4 1,-5 3 125,5-2 0,-5 1-27,5-6 72,-7 6-4,10-9 0,-10 10-2,7-8-39,-7 1 0,5-10-34,-3 1 1,-3-8 50,3 2 0,-3-3 9,-2-1 0,0-3 49,0-2 0,0 2 5,0-2 0,0 1 5,0-2 1,-2 4 122,-3-4 1,3 9-45,-3 1 0,2 2 138,-2-2-297,4 3 110,-6 7 1,7 2-277,0 3 1,7 8-62,2 6 0,0 3-83,0-3 1,1-2 118,5 2 0,0-2-48,-1-3 1,1-1 142,0-3 1,0 2-54,-1-7 166,1 0 1,0-7-101,-1-3 0,-4-5 138,0-9 1,-5-1-34,5-10 1,-7 3-48,2-13 0,-3 6 35,-2-5 0,0 0-4,0-6 0,0 0-36,0-4 1,-7 8-5,-3-3 0,2 4 402,-2 1 0,2 8 173,-2 6 102,-3 14-419,5-2 0,0 19 30,3 4 1,3 10-121,2 4 0,5 9-138,0 1 0,11 7-434,-1-1 0,3-4 228,-3-2 1,4-3-828,1-2 1053,0-6 0,8 5 0,3-5 0</inkml:trace>
  <inkml:trace contextRef="#ctx0" brushRef="#br0" timeOffset="859">634 1517 7869,'-8'-7'0,"-1"4"-154,4-7 1,4 5 102,-4-5 0,3 6 61,2-6 0,7 0-10,3-5 0,3 0-1,1 1 1,6-6 0,0 0 1,4-6-2,-4 2 1,6 1 14,-1-2 1,-3 2 1,3-1 0,-5-4 3,4 4 0,-6-3-12,2 3 1,-4 3-13,-1 6 0,-5 0 0,-1 1-3,-5-1 149,2 7 66,-6 1 1,-5 9-135,0 3 0,-4 0 108,4 9 1,-5-2-31,5 7 1,-5 4-61,5 2 0,-1-2-43,1 1 1,3-4-21,-3 4 0,4-4-146,1 4 0,0-6 58,0 2 0,0-4-237,0-1 0,5 0-19,-1 0 98,8-7 1,-9-2 11,7-6 100,0 0 0,3-8 33,-3-7 1,-2 1 17,-3-6 0,-4-1 107,4 1 1,-3-4-32,-2 4 0,0-5 3,0 6 0,0-6-1,0 6 1,0-6 4,0 6 0,-2-1 105,-3 5 60,4 1 1,-7 0 137,3 5-228,3 2-206,-5 7 0,7 2 44,0 3 0,0 3-113,0 7 1,5-1 105,0 1 1,5 0-123,-5-1 1,6 1-73,-1 0 0,-2-2 100,2-3 0,-5 1 76,5-6 0,-5 0 6,5-5 1,-5 0 61,4 0 0,-5-7 31,1-2 1,-2-4-31,2-2 1,-4-2 53,4-2 0,-3-4-19,-2-6 1,0-1 19,0 1 0,-2-1 3,-3 1 0,2-6 75,-7 1 1,5 0 74,-4 4 1,0 3 151,0 2 0,0 4 150,5 6 129,2 7-542,-5 1 0,7 19 24,0 2 1,0 11-21,0 0 0,5 2-156,0 3 1,7-1 4,-3 1 0,0 1 72,0 3 0,0-5-137,0 1 1,4-2 6,-3-9 0,-2 6 11,2-6 1,-5-1 2,5-8-259,-7-3 280,10-7 1,-11-3-136,3-7 1,-3-5 43,-2-10 0,0-2 77,0 2 1,1-3 183,4-1 0,-3 6-7,3 3 1,-2 4 285,2 1-220,-4 1-20,13 5-50,-6 3 1,1 12 114,1 4 1,-6 3-116,0 2 0,3 5-5,-2-1 0,0 1-206,-5-5 1,0-1-75,0 1 1,0 0-204,0 0 1,-2-1 416,-3 1 0,-16-7 0,-10-1 0</inkml:trace>
  <inkml:trace contextRef="#ctx0" brushRef="#br0" timeOffset="1651">1325 737 7853,'0'14'-15,"0"1"0,0-5 108,0 0-51,0 0 0,5 4-216,0 1 0,5-5 79,-5 0 1,5-5 195,-5 4-188,6-5 1,-8 2 115,7-6 1,-5 0 49,5 0 1,-5 0-117,5 0 1,-7-6 52,2-4 1,-2-3 119,2-2 1,-3 0-82,3 1 0,-4-6 108,-1 0 0,0 1-56,0 4 1,-1-5 21,-4 1 0,1-1-2,-5 5 0,4-4 18,-5-1 0,5-4-62,-5 4 1,0 0-92,-4 6 0,-1-1 116,0 0-159,0 1 1,1 0-49,-1 5 1,5 2 75,0 7 1,7 7-71,-2 2 1,4 9-17,1 2 1,4 6-65,1-1 1,7 1 79,-2-2 1,3 3-132,1-8 0,1 6 14,0-6 0,0-1 111,-1-8 1,1 2-2,0-7 0,-5-1-3,-1-4 1,0-6 108,0-4 0,3-10-92,-7-4 1,1-5 10,-1-6 0,-3-1 9,3-3 1,-4-4 5,-1 4 1,0-5 122,0-5 1,0 3-122,0-3 1,-5-2 164,1 2 0,-6 5-91,5 5 1,-5 8 264,5 1 0,-1 9 32,1 11 1,1 4 328,-5 6-439,5 0 0,-2 6-59,6 4 1,0 3-42,0 2 0,0 5-103,0-1 1,1 6-41,4-6 1,2 8 18,3-3 1,1 2-16,-6-1 0,6 3 29,-1-4 1,-2-1-107,2 2 1,0-6 77,5 6 0,-5-7-114,-1 1 0,-4-7 107,5-2 1,-5-7-77,5 2 63,-7-4 0,5-1 3,-3 0 1,-3-8-6,3-7 0,-4 1 49,-1-6 1,0 2 12,0-1 1,0 2 50,0-2 43,0 2 1,0 2 24,0 1 20,0 6 21,0-5-70,0 11-153,0-5 1,2 7 45,3 0 0,-3 7-115,2 3 1,3 3 121,-2 1 0,5 3-37,-5 2 1,4-5-388,-4 5 0,2-11-508,-2 7 937,-4-3 0,12 2 0,-4 1 0</inkml:trace>
  <inkml:trace contextRef="#ctx0" brushRef="#br0" timeOffset="1808">1634 119 7473,'-8'0'-431,"-5"0"448,12 0-418,-6 0-128,7 0 529,0 0 0,33 32 0,8 9 0</inkml:trace>
  <inkml:trace contextRef="#ctx0" brushRef="#br0" timeOffset="2042">1752 60 7836,'-10'0'187,"1"0"453,5 0-264,-9 0 1,12 1-55,-4 4 1,3 5-241,2 10 1,0-2 81,0 6 1,0-4-465,0 4 1,0-6 123,0 2 0,5-4-25,0-1 0,6-5 5,-1 0 1,-2-7-308,2 2 0,0-5-94,5-5 0,-1-3 0,1-7 597,0-6 0,13-74 0,-13 35 0,1 1 0</inkml:trace>
  <inkml:trace contextRef="#ctx0" brushRef="#br0" timeOffset="3709">1281 2194 7836,'-14'-7'-119,"-1"-3"0,0 2-178,0-2 0,-1 1 358,-4-6 1,4 5 278,-4 0 0,2 7-52,-1-2 0,7 3-118,-2 2 1,2 0-136,-2 0 1,5 12 33,4 3 1,4 9-10,1 1 0,0 2-13,0 3 1,6 4-13,4 1 1,-2-1-66,2-5 0,0-4-186,5-1 0,-1-6-51,1 2 1,0-5 72,0-5 1,-1-4 67,1-6 0,-5-2 23,0-2 1,-6-5-9,6-5 0,-6-6 19,0 0 1,-2-7 9,-2-3 0,0 1 129,0-6 0,-2-1-98,-2 2 0,0-7 113,-6 2 1,1-4-53,-6-1 0,0-5 12,1 0 0,-3-5 43,-2 5 0,2 0 162,-2 5 0,2 13 90,3 6-34,-1 14 1,5 11-123,0 10 0,7 4-47,-2 6 1,5 1-128,5 4 0,1 1-24,4-6 1,8 4-191,-3-4 1,3 4 81,-3-4 0,1 4-126,4-4 0,-2 0 41,6-6 0,-4 1-45,4 0 0,-4-7 26,4-3 1,-1-3 248,2-2 0,1 0 0,-6 0 0,-1-7 0,-4-3 0,0-4 0,-1-6 0,-5 2 0,-4-7 0,1 6 0,-1-6 0,5 6 0,-5-6 0,0 1 0,-5-6 0,1 1 0,4-1 0,-3 6 0,3-1 0,-4 6 87,-1-6 1,0 7 232,0-2 0,-1 11 448,-4 4-286,3 3-209,-11 2 0,10 7-63,-7 2 1,7 6-15,-2 5 0,-2-2-132,2 6 1,0 1 106,5 4 1,0-4-267,0-1 1,0-4 55,0 4 0,0-6-98,0 2 1,0-4-101,0-1 1,5-5-55,0 0 1,2-7 91,-2 2 0,-4-5-92,4-5 1,2-5 61,-2-9 0,0 1 61,-5-7 0,0 5 185,0-4 0,0-1-28,0-4 0,0 0 90,0-1 1,-2 6-106,-3-1 0,3 5 96,-2-4 1,0 6 119,-1-2 371,4 10-421,-6-3 0,7 13-75,0 0 1,0 9-149,0 10 1,2-1 88,3 7 0,-2-7-150,7 1 0,0-2-8,4-3 1,-4-1-38,0-3 0,0 2 70,4-7 0,-4 0-118,0-5 0,-5-5 262,5 0 0,-5-8-117,5-2 0,-7-1 120,2-9 0,-4 0-53,-1-4 1,0 0 94,0-1 1,0-4-40,0 0 1,-1-2 152,-4 1 0,-2 2-122,-3-6 1,-3 7 13,4-3 0,-5-1 148,0 2 0,-1 4-35,0 6 0,6 11 461,-1-2-361,0 10 0,2 0-113,3 10 0,3 5-91,2 10 1,2 3-114,3 6 0,3 0-17,7 1 1,-1-1-187,1 1 1,1-6 31,4 1 0,-4-2 34,4 1 1,-2-3-118,2-6 1,-4-5 61,4 0 1,-4-7 126,-1 2 0,-1-3 18,1-2 1,-5 0 10,0 0 0,-2-7 41,2-3 1,1-3 112,-6-2 0,2 1-31,-3-1 0,-2 0-43,3 1 0,-3-1 7,-2 0 0,1-4-33,4-1 1,-3-1 50,3 1 0,-4 4 31,-1-4 0,0-1 131,0 1 0,0 1-177,0 4 0,0 0 50,0 0 559,0 1-382,-6 5 1,3 3-154,-7 6-21,6 6 1,-4 4-26,3 10 1,4-4-17,-4 4 1,3-2-108,2 2 0,0-4-20,0 3 1,0 3 65,0-3 1,0 1-160,0-5 1,0-1-79,0 1-31,7 0 208,-6 0 1,6-6-21,-7 1 55,6-7 1,-4 2 89,3-10 0,-3-4-56,-2-11 1,5 2 22,-1-6 1,3 4 15,-2-5 1,1 2-31,4-1 1,2-2-158,-7 6 1,4 1-8,-4 4 1,7 0-115,-2 0 1,-2 6 98,2-1 0,-6 6 184,6 0 0,0 8 0,5 5 0</inkml:trace>
  <inkml:trace contextRef="#ctx0" brushRef="#br0" timeOffset="3950">1443 1281 7836,'-15'0'43,"7"0"0,2-1-58,6-4 0,6-3-356,4-7 1,3-5 184,2 1 186,6-8 0,11-16 0,5-8 0,6-9 0,0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3:29.293"/>
    </inkml:context>
    <inkml:brush xml:id="br0">
      <inkml:brushProperty name="width" value="0.08571" units="cm"/>
      <inkml:brushProperty name="height" value="0.08571" units="cm"/>
    </inkml:brush>
  </inkml:definitions>
  <inkml:trace contextRef="#ctx0" brushRef="#br0">903 218 7952,'0'-15'0,"0"0"806,0 1-69,7 6-522,1 1-209,0 7-226,5 0 0,-12 2 86,4 3 1,-3-2-335,-2 7 468,0-7 0,-26 29 0,-6 1 0</inkml:trace>
  <inkml:trace contextRef="#ctx0" brushRef="#br0" timeOffset="408">451 116 7956,'-14'-15'574,"-2"5"172,-4 1 1,2 5-268,-6-1 1,-7 12-185,-8 8 0,2 7 488,-2 12 0,0 5-269,-4 10 0,0 1-56,5 3 0,10-1-376,13-3 0,9-5-318,11-1 1,11-6 75,13-7 1,8-9-234,12-7 0,5-6-445,9-8 0,0 0 329,0 0 0,0 0-265,-9 0 0,1-6 225,-2-4 1,-4 2 548,-10-2 0,3-25 0,-5-12 0</inkml:trace>
  <inkml:trace contextRef="#ctx0" brushRef="#br0" timeOffset="775">1005 188 7970,'0'-14'-398,"-6"4"332,-4 0 0,-3 7 1153,-2-2 0,1 4-443,-1 1 0,-4 8-134,-1 6 0,-1 9-138,2 11 0,-2-1-140,-3 5 1,1 0-155,4 1 0,7 1-194,-2-6 1,9-2-527,0-7 1,-2 1 380,3-7 1,0-6-652,9-8 0,-2-4 343,7-1 0,0-6 56,4-4 0,-4-8 234,0-1 0,0-8 366,4-3 1,1 0-158,-1-9 0,-1 6 94,-3-1 0,1-1 674,-6 1 1,7 1 46,-3 9 119,-2 3 0,1 8-319,-3 3 1,-2 5 5,7 10 1,-6 5-248,6 9 1,-5 1-299,5 9 0,-1-3-91,6 8 1,0-3-330,-1-2 1,2-2-49,4-2 1,1 1 218,3-7 1,4 4-799,-4-9 0,4 2 3,1-11 1038,0 7 0,7-37 0,1-1 0</inkml:trace>
  <inkml:trace contextRef="#ctx0" brushRef="#br0" timeOffset="934">1355 261 7970,'0'-21'0,"0"3"-674,0-6 0,0 6 337,0-1 0,-2 3 3796,-2 1-1353,2 7-1490,-4 2 1,1 12-218,0 4 1,-7 4-129,3 6 0,-4 2-620,-2 8 1,-4-1 290,-1 0 1,3 3-379,7-3 1,-2 4-139,8-9 574,-8 4 0,56 1 0,6 0 0</inkml:trace>
  <inkml:trace contextRef="#ctx0" brushRef="#br0" timeOffset="1267">1588 218 7970,'0'-15'467,"7"0"96,-6 7 0,4 4 217,-10 8 0,2 6-282,-7 10 0,1-4-178,-6 3 0,1 4-87,-1 1 0,0-3-628,1-1 0,4-3-170,0 3 203,1-4 0,-4 5-531,3-6-962,4-7 1375,6-2 0,4-12 91,1-4 0,11-9 482,-1-6 1,4-9-131,1-5 1,-2 2 492,6-2 0,-6 7 32,1-2 0,2 5 233,-1 4 0,4 4 56,-4 7-377,-1 6 0,-4 8-210,-1 9 1,1 11 70,-1 4 1,1 4-477,-1 1 1,3 2-104,2 3 1,-1-4-301,6 4 0,-4-4 154,4-6 0,-5 2-314,6-7 1,-3 1 264,3-6 0,1-6-337,-7-3 850,0-3 0,-4-41 0,0-10 0</inkml:trace>
  <inkml:trace contextRef="#ctx0" brushRef="#br0" timeOffset="1408">2142 86 7970,'0'-21'0,"0"5"2159,0-3-1519,0 3 0,-1 7 170,-4 5 1,2 8-312,-7 6 1,0 11 39,-4 8 0,-1 2-155,0 8 1,-1 0-176,-3 5 0,4-1-467,1 1 1,-1 0-1357,5 0 1614,4-1 0,-1 27 0,7 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23:30:34.571"/>
    </inkml:context>
    <inkml:brush xml:id="br0">
      <inkml:brushProperty name="width" value="0.08571" units="cm"/>
      <inkml:brushProperty name="height" value="0.08571" units="cm"/>
    </inkml:brush>
  </inkml:definitions>
  <inkml:trace contextRef="#ctx0" brushRef="#br0">88 117 7969,'0'-19'138,"0"0"1,-5-6 729,0 6-172,1-1 144,4 12-683,0 2 0,-5 7 75,0 4 1,-6 8 113,1 7 1,2 6-140,-2-2 0,7 3-167,-2 3 1,-2-1 17,3 0 0,-1 0-328,5 0 0,0-6 30,0-4 0,0 2-729,0-1 638,6-1 0,2-6 92,7-3 1,1-4 30,3-6 0,-1-1 73,7-4 1,-3-3 145,3-7 0,2-4-33,-3-1 0,-3-6 130,-1 2 0,1 3-11,-2 2 1,-4-2 219,-5 1 285,-1 1-153,-1 4-368,-1 7 41,-7 2-56,0 6 1,0 6-43,0 4 0,0 8-153,0 1 1,5 0 27,0-4 1,4 0-226,-4-1 1,5 1 83,-5-1 0,6-1 49,-1-3 1,-2-2 312,2-3 0,-1-3 76,6 2 0,0-7 93,-1-2 0,-1-8-98,-3-1 1,1-2 48,-6-9 0,5 6 141,-5-5 0,-1 4-35,-4-4 0,-4 1-130,-1-1 0,-7 3-10,3 6 1,1 2-383,-2 4 1,5-3-497,-5 7-10,1 1 1,-1 5 162,0 4 0,7 3-355,-2 7 1,3-1 340,2 1 0,0-1 533,0 1 0,20 45 0,4 11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3:31.476"/>
    </inkml:context>
    <inkml:brush xml:id="br0">
      <inkml:brushProperty name="width" value="0.08571" units="cm"/>
      <inkml:brushProperty name="height" value="0.08571" units="cm"/>
    </inkml:brush>
  </inkml:definitions>
  <inkml:trace contextRef="#ctx0" brushRef="#br0">619 494 7909,'-15'-21'7,"1"7"1,4 1 1024,0 8 1,6 0-407,-6 5 1,2 6-497,-2 4 0,-1 10-38,6 4 1,-5-1-114,5 1 0,-5 0-170,6 5 1,-1-4-431,5-1 1,0-5 165,0 6 1,0-6-953,0 5 1407,0-6 0,32 3 0,9-6 0</inkml:trace>
  <inkml:trace contextRef="#ctx0" brushRef="#br0" timeOffset="326">765 451 7970,'0'-44'-3,"0"0"1,0-4 52,0-1 1,-2-5 293,-3 6 1,-3 1 166,-6 8 1,-7 5-59,-4 10 1,-9 9-154,-5 10 1,-3 7-161,-1 8 0,-6 7 71,0 17 0,-9 5-168,5 10 0,-6 3-69,11 6 1,-1 7 242,5 3 0,4 8-167,6 2 0,6 0-123,14-6 1,7 0-492,7-4 0,15-12 311,14-12 1,18-15 111,11-14 1,12-7 64,3-8 1,0-11 196,4-4 0,-2-9 64,-2-1 1,-2-4 65,-3-5 0,-5-3-144,-9-7 0,-11-4-1,-9-1 0,-11-6-37,-8 2 1,-7-4-92,-8-1 1,-7 6-687,-2 3 0,-11 12 330,-4 8 0,-8 8 378,-3 11 0,1 2 0,2 9 0,-7 6 0,-6 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3:32.909"/>
    </inkml:context>
    <inkml:brush xml:id="br0">
      <inkml:brushProperty name="width" value="0.08571" units="cm"/>
      <inkml:brushProperty name="height" value="0.08571" units="cm"/>
    </inkml:brush>
  </inkml:definitions>
  <inkml:trace contextRef="#ctx0" brushRef="#br0">190 131 7958,'6'-14'0,"1"-6"-10,2 1 0,3-1 19,-7 6 0,4-1 890,-4 1-152,7 6-526,-11 1 1,-1 9 8,-10 3 1,-7 9-38,-3 10 1,-6 10-13,2 5 0,1 5-104,-1 5 1,1-2 22,-1 6 1,3-6-188,6 2 1,2 2-676,4 3 1,2 1 391,7-2 0,3-2-531,7-8 0,6-1 901,14-3 0,38-29 0,9-13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3:33.377"/>
    </inkml:context>
    <inkml:brush xml:id="br0">
      <inkml:brushProperty name="width" value="0.08571" units="cm"/>
      <inkml:brushProperty name="height" value="0.08571" units="cm"/>
    </inkml:brush>
  </inkml:definitions>
  <inkml:trace contextRef="#ctx0" brushRef="#br0">275 25 7958,'-14'-5'0,"-1"0"0,1-4-155,-1 4 1,-4 6 101,-1 9 0,-1 10 201,2 4 1,1 5-99,-6 5 1,4 3 283,-4 7 0,8 0-72,1 0 0,2-1-157,8 1 1,2-2-67,8-3 1,3-3-103,7-7 1,6-7 28,3-2 0,-1-10 104,1-6 1,-1-2-163,1-2 0,3-2-43,-2-2 90,9-4 0,-8-12 0,3-1 7,-2-2 1,1 4 24,1-5 0,-6 1 2,-4-1 0,-3 3-13,-1 6 8,0 0 1,-6 2-2,1 4 8,-7 2 0,4 14-3,-7 2 0,-5 9 1,0 2 0,-2 6 32,3-2 0,2 5 5,-3 5 0,-1-3 31,1 3 1,0-8 10,5-2 0,5-6 155,0 1 1,6-9-56,-1-5 1,3-3 269,1-2 0,1-9-135,-1-5 1,1-7 50,0-8 0,-2 0 28,-4-1 1,3 1-93,-8 0 1,1 0-193,-5 0 0,0 6-298,0 4 0,-6 4-645,-4 5 1,-3-1 427,-1 6 0,-1 0-420,0 5 0,1 7 290,-1 2 0,6 1-471,-1 5 1018,7-4 0,16 36 0,11 0 0</inkml:trace>
  <inkml:trace contextRef="#ctx0" brushRef="#br0" timeOffset="300">873 390 7973,'0'-15'0,"7"2"0,2 3 0,-1-1 442,2 6 1,-5 0 1753,5 5-1832,-7 0 1,8 8-132,-6 7 0,0 1 172,-5 8-249,0-6 1,-2 10 0,-1-4-101,-2 4 0,0-4 9,5 0-560,0-6 1,-1 5 270,-4-4 17,3-3 1,-4 1 47,6-8 0,1-5-19,4 0 0,-1-4 0,5-6-124,3-9 1,2-1 199,6-8 1,-3 0 202,8-6 0,-6 8-14,5 2 1,-4 1 190,4 4 0,-6-3-164,1 9 0,-2 2-46,-3 2 1,1 5-37,-1 5 0,-6-2 59,-3 7 0,2 5-414,-2 4 1,0 2 47,-5-1-702,0-4 1,0 10 976,0-7 0,-7 14 0,-1-3 0</inkml:trace>
  <inkml:trace contextRef="#ctx0" brushRef="#br0" timeOffset="567">1412 462 7973,'0'-14'0,"5"4"249,0 0 0,2 7 412,-2-2 0,-2 4-169,6 1 1,-5 1-133,1 4 1,1 3-13,-1 7 0,0 1 5,-5 4-175,6-4 0,-4 10 55,3-7 1,-4 2-222,-1-1 1,5-4 88,0 3 0,0-3-198,-5-1 234,6-7 35,3-1 0,5-9-173,1-3 0,-1-3 0,1-8-46,-1-4 0,1-1-160,0-3 1,-1-4-307,1 4 1,-1 3-435,1 2 1,-1 2 192,1 3 1,-5 1 753,-1 3 0,34 10 0,12 8 0</inkml:trace>
  <inkml:trace contextRef="#ctx0" brushRef="#br0" timeOffset="825">1981 390 7973,'0'-10'0,"0"0"1343,0 7-880,0-4 1,-2 7-56,-2 0 1,-3 12 28,-3 2-222,-3 11 1,7-8 0,-5 8 27,1 1 0,7 1-157,-2 2 0,3 1-357,2-1 0,0-2 156,0-2-23,7 2 1,1-12-33,6-1 0,6-1 0,-1-8 462,-1-2-206,5-1 0,-6-10 0,8-7 547,1-7 0,-5-8-207,-2-4-41,-3 4 0,-8-13 0,-3 6 108,-3 0 0,-9 1-260,-2 7 0,-11 2-500,-4 2 0,-4 4 241,-1 7 0,-6 6 26,-4 3 0,-29 36 0,-8 9 0</inkml:trace>
  <inkml:trace contextRef="#ctx0" brushRef="#br0" timeOffset="1766">2520 69 7946,'0'-15'134,"0"1"68,7-1 0,-6 10-127,4 10 0,-3 5 26,-2 14 0,0 7 7,0 8 1,0 8-66,0 1 1,0 12 200,0-1 0,0 2-48,0-3 0,0 1-46,0-1 1,0-1-242,0-4 0,2-4 126,2-10 1,3-5-139,3-10 0,3-5 102,-4-9 1,4-3-92,2-7 1,4-8 92,1-7 1,4-1-57,-5-9 1,6 1 74,-6-5 0,5-5 142,-4 0 0,-1-2-94,-4 2 1,0 4 112,-1-4 1,1 4-206,-1 6 0,-1-2 86,-3 7 0,1-1 138,-6 6-76,0 6-72,-5 1 0,0 9-161,0 3 1,0 3-221,0 6 0,0 6 92,0-1 0,0 7-61,0-2 0,0 4-13,0 1 0,0 0 109,0 0 1,2-4 172,2-1 0,0-6-2,5 1 0,1-3 196,5-1 0,-1-7-39,1-3 0,1-5 173,3-5 0,-1-5-97,7-9 0,-8-4 19,3-6 1,1 0 36,-2 0 0,1 5 46,-6-1 1,-6 7 584,-3-1-155,-3 3-619,-2 1 1,-2 9-113,-3 6 1,2 6-279,-6 9 0,5 1-111,-1 3 0,4-2-406,1 2 0,1-3-40,4-1 1,3-1 831,7 1 0,32-7 0,8-1 0</inkml:trace>
  <inkml:trace contextRef="#ctx0" brushRef="#br0" timeOffset="1983">3657 215 7946,'7'-21'901,"-5"4"1327,4-4-1766,-6 13 1,-2 8-198,-2 10 1,-5 11-1,-5 8 1,-1 5-36,1 5 1,-1 3-640,1-3 0,-1 3 276,0 2 1,7 0-347,3-1 1,4-1-100,1-3 0,0-3-541,0-7 0,6-3 1119,4-7 0,16-31 0,5-21 0</inkml:trace>
  <inkml:trace contextRef="#ctx0" brushRef="#br0" timeOffset="2183">3526 550 7946,'0'-19'77,"0"-1"-38,-6 1 0,4 4 674,-3 0 0,10 6-213,5-1 1,3 5-242,1-5 0,7 6-29,4-6 1,7 5 216,2-5 1,0 7-60,-5-2 0,-1 5-131,-4 5 1,0 3-67,-9 7 1,3 1-78,-8 3 0,-4 4-189,-1 6 1,-3-4 112,-2-1 1,0-2-755,0 3 0,0 1 345,0-7 0,-5 5-965,0-4 0,0-1-595,5-4 1931,0-1 0,0-18 0,0-6 0</inkml:trace>
  <inkml:trace contextRef="#ctx0" brushRef="#br0" timeOffset="2316">3964 462 7946,'0'-19'0,"0"0"0,-2 1 546,-3 8 884,3-3-799,-4 11-592,6-4 0,2 6-659,2 0 0,0 5 620,5 0 0,27 38 0,11 6 0</inkml:trace>
  <inkml:trace contextRef="#ctx0" brushRef="#br0" timeOffset="2608">4211 696 7819,'0'9'867,"0"1"-159,0 0-538,0 4-59,0 1 1,0-5 31,0-1 0,7-5-52,3 1 1,-2-4-8,1-1 1,-1-1 67,2-4 1,3-3-4,-3-7 0,-2-1 103,2-4 0,-7-2-108,2-7 1,-4-1 184,-1 1 0,0 0-41,0 0 1,-4 1-104,-1 4 0,-7 3-57,3 6 0,-4 3-122,-2 2 1,-1 3-153,-4 7 0,4 7-403,-3 3 0,3 4-567,1 6 1,5 2 115,1 7 1000,5 1 0,30 44 0,15 12 0</inkml:trace>
  <inkml:trace contextRef="#ctx0" brushRef="#br0" timeOffset="2933">4620 579 7946,'0'-23'0,"4"2"445,1 7 0,2-1 1760,-2 1-1693,-4-1 1,7 7-61,-3 3 0,-3 5-327,3 5 1,-4 3 55,-1 7 0,0 4 55,0 1 0,0 5-6,0 0 1,0 2-272,0 2 1,0 1-112,0-1 1,2-5-178,3 0 0,-4-6 177,4 2 0,-2-4-265,2-2 340,-3-6 0,11-1-18,-3-7 1,4-13 125,6-6 1,-4-9-58,3-6 0,4 2 80,1-7 1,2 0-50,-2-5 0,2 7-20,-6 3 1,-1 5 92,-4 4 1,-5 9 369,-1 6-540,-5 7 1,2 3 81,-6 10 1,0 9-296,0 6 1,0 1 110,0-2 1,0 8-855,0-3 0,5-1 105,0-4 0,6 1 943,-1 4 0,22 0 0,7 0 0</inkml:trace>
  <inkml:trace contextRef="#ctx0" brushRef="#br0" timeOffset="3416">5378 652 7946,'6'-21'0,"1"-2"160,2-6 1,3 5 327,-8 0 1,1 6 89,-5-2 0,0 9-170,0 1 0,-1 7-4,-4-2 1,2-1-117,-7 1 1,5 0-41,-5 5 1,1 6-93,-6 4 1,0 8-111,1 1 1,-1 7-64,1-1 1,4 0-278,0 0 1,5 1-363,-4-7 1,5 5-22,0-4-221,2-1 582,2-4 0,2-2-179,2-3 364,5-4 0,10-12 124,0-4 0,1-3-98,-6-2 0,6-4 108,-1-1 1,2 1-122,-1 4 0,-4-2 37,3 2 0,-2-1 203,-3 11-283,1-6 518,-7 9 0,-2 4-106,-6 12 0,0 1 40,0 4 0,0-1-249,0 1 1,0-2-153,0 2 1,7-8 79,3-1 1,3-7 66,1 2 0,7-3-165,3-2 0,4-2 4,1-3 1,5-9-130,0-10 1,5-6 109,-5-4 1,5-5-122,-5-9 0,0-10 81,-5-10 1,-6 3-94,-4 2 0,-4 6 832,-5 8-446,-4 7 0,-8 26 1502,-2 6 1,-5 15-700,-5 10 1,-1 7 204,1 12 0,-6 5-458,1 10 1,-2 4-173,1 10 1,9-1-650,-4 6 1,11-6-606,-1 1 0,18-5 766,11-4 0,25-21 0,14-3 0,7 0 0,1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3:40.617"/>
    </inkml:context>
    <inkml:brush xml:id="br0">
      <inkml:brushProperty name="width" value="0.08571" units="cm"/>
      <inkml:brushProperty name="height" value="0.08571" units="cm"/>
    </inkml:brush>
  </inkml:definitions>
  <inkml:trace contextRef="#ctx0" brushRef="#br0">190 363 7907,'-8'7'897,"-5"1"1,3 13-202,-10 3-525,4 10 0,-6 4 17,2 5 0,4-1-79,-4-3 1,4 2-41,2-7 1,6-7-374,3-7 322,3-10-20,2-4 1,2-17-130,3-4 1,3-14 6,6 0 0,2-8 68,4 2 0,-2-3 113,6 4 0,-1-5 16,1 5 1,4 0 18,-4 5 0,-1 6 103,1 3 0,-5 6 61,6 4 1,-6 5-98,5 10 0,-6 5-339,2 9 1,-3 9 109,3 6 1,-4 6-507,3-1 0,-2-3 8,-3-2 0,1-3-212,-1-2 0,1-2 304,-1-2 1,-4-6-355,0-9 830,0-4 0,4-45 0,1-9 0</inkml:trace>
  <inkml:trace contextRef="#ctx0" brushRef="#br0" timeOffset="158">773 247 7909,'0'-15'0,"0"1"0,0-1 1216,0 7 0,0 3-519,0 10 1,0 5-213,0 9 1,-2 4-209,-3 6 1,2 0-232,-7 0 0,2 5-285,-2 0 0,-1 5-553,6-5 1,-4 2 14,4-2 0,-5 1 12,5 4 765,0-3 0,12 13 0,1 4 0</inkml:trace>
  <inkml:trace contextRef="#ctx0" brushRef="#br0" timeOffset="442">919 728 7909,'4'-15'0,"1"1"0,2-3 561,-2-2 1,-2 6-101,7-6 0,-6 6-41,6-7 0,0 2-255,4-1 0,-1 1-190,-3-6 0,3 6 89,-3-1 0,1-2-171,-1 1-466,3 1 521,-12 4 1,4 7-223,-10 3 0,-3 5 79,-6 5 1,-1 5 16,1 9 0,-6-1 130,1 6 1,-6 1 8,6 4 0,0 0-209,4 0 1,2 0 118,3 0 1,4-1-99,6-4 1,0 2 81,0-6 1,3-1-83,7-4 1,6-7 9,13-3 0,7-4-88,3-1 0,3-8 305,1-7 0,6-6 0,0-8 0,-1-6 0,-13-12 0,0-8 0,3-8 0,0 1 0</inkml:trace>
  <inkml:trace contextRef="#ctx0" brushRef="#br0" timeOffset="592">1443 261 7909,'0'-14'0,"0"-1"343,0 1 1,-1 1 1402,-4 3-1338,3-3 0,-4 13-136,6 0 1,-5 13-1,0 11 1,-5 5-47,5 5 1,-4 4-322,4 5 1,-5 1-209,5 0 1,-1 0-250,1-1 1,3-4 67,-3 0 0,4-7-628,1 2 1,1-3 1111,4-2 0,-16-32 0,1-8 0</inkml:trace>
  <inkml:trace contextRef="#ctx0" brushRef="#br0" timeOffset="1076">1254 611 7909,'0'-22'1135,"0"5"-710,0 8 1,0-1-28,0-5 0,6 6-172,4-1 1,5 5-121,4-5 0,4 5 120,6-4 1,6 4-18,4-5 0,-3 7-44,-2-2 1,2 3-127,-2 2 0,-5 0 39,-5 0 0,-8 7-220,-1 3 0,-2 3 3,-8 1 1,0 6-30,-5-1 1,0 2 27,0-1 1,0-4 55,0 3 1,-2 2-172,-3-1 1,3-1 7,-2-4 0,2-1-46,2 1 0,0-5 60,0-1 1,2-5-159,2 0 291,5-2 1,5-8-45,1-4 1,1-5-69,3-4 0,-1-4 77,6-6 0,-1 0-55,1 0 0,2-1 121,-6 1 1,4 5 137,-4 0 0,-3 6 82,-7-2 547,3 11-308,-11 2 0,4 14-176,-6 2 1,0 6 70,0 4 1,0-1-6,0 7 0,0-3-326,0 3 0,0 0 6,0-5 1,0-1-9,0-4 1,2 3 37,3-4 1,3 3-28,6-13 1,1 1 274,-1-5 0,6 0-133,-1 0 1,2-8 203,-1-6 0,-4-6-48,3-4 1,-4-9-114,-5 4 1,1-3-69,-6 3 1,0-5-153,-5 0 0,0 1 87,0 9 1,-7 0-183,-2 9 0,-4-1-675,-2 11 0,5-5 374,1 6 0,0 0-1234,0 9 1702,-4 3 0,24 52 0,-1 11 0</inkml:trace>
  <inkml:trace contextRef="#ctx0" brushRef="#br0" timeOffset="1368">2639 465 7909,'0'-19'0,"0"0"0,0-1 844,0 6 1,0 4-281,0 0 0,-7 7-433,-3-2-42,-2 3 0,-8 9 100,1 3 1,-1 7-63,6 3 1,-1 6-164,0-2 1,7 4 65,4 1 0,-3 0-145,2 0 1,0-5 5,5 1 1,2-9 21,3-2 0,3-1 488,6-8 0,6 5-116,-1-5 1,6-7 36,-6-8 0,2-2-40,-1-3 1,-6-4-226,1-1 0,-6-6-64,-4 2 0,-3-2-369,3 2 0,-5-2-6,-5 6 1,-2 1-1082,-2 4 821,-4 1 1,6 4-1341,-2 0 1982,-4 7 0,17 22 0,-2 14 0</inkml:trace>
  <inkml:trace contextRef="#ctx0" brushRef="#br0" timeOffset="1793">2814 480 7909,'21'-15'0,"-5"6"930,3-1 0,-1 7-190,2-2 1,-3 3-42,8 2 0,-3 0-86,3 0 1,1 7-187,-7 2 0,5 1-399,-4 5 1,2-4 79,-7 9 1,3-4-419,-8-2 1,-4 1-71,-1-1 0,-4 1-377,-1 0 1,-6-7 231,-4-3 1,-3 1-270,-1-1 0,-6 0 308,1-5 0,-1 0 63,6 0 0,4-2 94,0-3 0,7 2-125,-2-7 231,4 1 0,2-6 88,4 0 1,5 6 139,9-1 1,-2 5 10,2-5 0,4 2-30,1-1 1,-1-4 93,1 3 0,-1-3 72,1-2 0,3 1 54,-2-1 1,-3-1-49,3-3 0,-8 2 360,3-2 0,-4 1 684,-1-1-302,-1 3 1,-4-4 390,0 10 154,-7-3-1193,3 12 1,-6 1-26,0 10 0,-1 7-245,-4 3 0,2 7 98,-7 2 0,2 1-259,-2 4 0,-1-2-245,6 2 1,-5-3-654,5 3 0,-4-3 253,4-2 0,0-5-241,5 0 0,0-6 1065,0 2 0,32-30 0,9-8 0</inkml:trace>
  <inkml:trace contextRef="#ctx0" brushRef="#br0" timeOffset="2201">3630 422 7913,'2'-15'0,"2"1"962,5-8 1,5 6-380,1-3 0,-1 9-203,1 5 0,-5 4 85,-1 1-267,-5 0 1,2 6 37,-6 4 0,-2 3-1,-2 1 0,-5 6-52,-5-1 1,-1 6-104,1-6 1,-3 7-599,-2-2 1,3-1 257,-4 1 1,9-6-42,1 1 0,2-1 23,-1 2 0,-3-4 12,7 3 0,0-7 30,5-3 0,2-1-151,3 2 0,5-3-51,9-7 1,-1 0 65,6 0 1,2-7-87,8-3 0,-3-2 83,3-3 0,-2-1 346,2-4 0,-3-1 92,3-3 1,-5-4 234,-4 4 0,-4-2 101,-7 2 1,-6 1 1274,-3 4-688,-3 3 359,-2-5-443,-7 12-621,-1 3 0,0 12-218,3 4 1,7 3 162,8 2 0,1 6 160,13 3 1,1 4-122,4 1 0,-7-5 72,-2 0 0,-1-1-764,-4 1 0,-4-3 295,-11-6 0,-13-5-218,-6-1 1,-12-4 218,-3 5 0,-5-7-1157,5 2 0,0-3-76,5-2 1364,0 0 0,13-7 0,3-1 0</inkml:trace>
  <inkml:trace contextRef="#ctx0" brushRef="#br0" timeOffset="2893">4344 43 7938,'13'-15'295,"-3"1"1,3 5 203,-3 5 1,7 5 329,3 9 0,-1 6-220,-4 13 0,-1 7 19,1 3 1,-2 9-86,-3 6 0,-5 7 83,-10 3 0,-5 5-574,-9-1 0,-11 3-140,-8 2 0,-5-1-578,0-4 666,-8-10 0,-22-21 0,-16-4 0,24-11 0,0 1 0,-1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3:38.485"/>
    </inkml:context>
    <inkml:brush xml:id="br0">
      <inkml:brushProperty name="width" value="0.08571" units="cm"/>
      <inkml:brushProperty name="height" value="0.08571" units="cm"/>
    </inkml:brush>
  </inkml:definitions>
  <inkml:trace contextRef="#ctx0" brushRef="#br0">190 247 7931,'0'-10'0,"0"1"0,0-1 0,-1 2 338,-4 3 0,2 10-131,-7 4 0,0 12-272,-4 9 0,-1 0 118,0 9 1,1 0-7,-1 5 0,1-5-170,-1 0 0,1 3 105,-1 1 1,5-2-155,1-12 0,5-1-27,-1-4-285,4-3 216,1-13 0,1-9 42,4-14 0,3-3 128,7-11 1,0 1 16,-1-10 1,1-1 115,-1-5 1,6-5 260,-1 1 1,1-1 339,-6 5 0,6 2-301,-1 3 0,0 5 161,-4 10 1,0 5-30,-1 9 0,-2 5 53,2 10 0,-3 10-263,9 9 0,-4 5-232,-1 5 0,1-2-659,3 7 1,-2-5 412,2 5 1,2-8-725,-2-2 1,1-1 330,-6-9 0,1 4-649,0-9 1263,-1 4 0,14-55 0,3-5 0</inkml:trace>
  <inkml:trace contextRef="#ctx0" brushRef="#br0" timeOffset="158">744 101 7931,'0'-21'0,"0"5"405,0-4 0,0 4 1617,0 2-1562,0 6 1,0 3-60,0 10 1,-1 4-176,-4 11 1,-3 4 1,-7 10 1,1 3-118,-1 7 0,0 0 118,1 0 0,-1 4-823,1 1 1,1-1-225,3-4 1,-1 0 817,6 0 0,26-1 0,11 1 0</inkml:trace>
  <inkml:trace contextRef="#ctx0" brushRef="#br0" timeOffset="774">832 480 7931,'6'-14'0,"-3"1"138,7 3 0,0-1 13,4 6 1,1-5 194,0 5 0,4-6-128,1 1 1,5-3-37,0-1 1,-3-1-261,3 0 0,-3 1 66,3-1-91,-4 1 146,-7-1 1,-6 5-49,-3 1 0,-5 5 44,-5 0 1,-4 2 31,-11 2 1,2 6-26,-6 4 1,1 8 28,-1 1 0,-3 7 178,2-1 0,4 2-90,2 2 1,3 0-188,1 1 0,2-1 57,3 0 0,4 5-142,6 0 1,3-5 3,7-5 1,1-7-251,13-3 0,6-1-7,4-8 0,1 0-156,-1-5 0,2-7 82,3-2 0,1-6 81,-6-4 0,0-4 314,-5-6 1,-1 0-127,-4 0 1,2-2 138,-6-3 1,-3 5 167,-7-1 0,2 1 201,-8 5 0,1 3 45,-5 1 1,0 4 802,0 2-436,0 6-299,0 1 0,-5 9-405,1 3 0,-3 3 101,2 6 1,4 7-223,-4 4 1,3 2-97,2 2 0,0 0-92,0 1 1,0-1 87,0 0 0,2-2-3,3-2 1,3-3-23,6-2 1,1-6-66,-1 1 1,6-7 122,-1-8 1,6-1 19,-6-4 1,5-5 125,-4-9 0,4-4-6,-4-6 0,4 0 92,-5-1 0,6 1-25,-6 0 0,-4 2 205,-6 2 0,-5 4 375,0 7-194,-2-1 11,-2 7 0,-6 8-138,-4 10 1,-3 4 45,-2 6 1,6-3-219,-1 8 1,2-1-327,-2 5 0,2-1-280,3-4 1,3 4-1503,-2-4 1953,8-3 0,37 6 0,14-4 0</inkml:trace>
  <inkml:trace contextRef="#ctx0" brushRef="#br0" timeOffset="1057">1896 451 7931,'6'-19'0,"4"-1"0,8 2 469,1 9 0,7-3 685,-1 7 1,0 1-577,0 4 0,1 6-27,-7 4 1,-1 3-486,-8 1 1,1 7 95,-6 4 1,0-3-434,-5 3 0,-7-3 250,-2 3 1,-4 1-126,-2-7 0,5 0-354,1-4 0,4-2-1016,-5-3 665,7-4 575,-4-6 1,7-6 328,0-4 1,2-9-69,3-6 1,3 3 132,6-3 1,6 1-10,-1-5 0,7 1-351,-1 4 0,-3-2-52,2 7 1,1-1 293,4 6 0,32-1 0,9 0 0</inkml:trace>
  <inkml:trace contextRef="#ctx0" brushRef="#br0" timeOffset="1565">2712 407 7931,'7'-14'0,"-1"-1"0,4 1 0,-2-1 2488,-3 0-1777,-3 1 1,4-1 5,-6 1 1,0 4-359,0 0 0,-2 7-262,-2-2 0,-5 4-21,-5 1 0,-1 1-191,1 4 0,-6 3-4,1 7 1,-5 6 141,4 3 1,1-1-401,4 1 0,0 0-1,1 5 0,4-4-35,0-1 0,7-6 128,-2 1 1,4-2 48,1-3 0,3-4 48,7 0 0,-1-9-2,11-1 0,3-3-72,1-12 0,2 2 61,-2-11 1,2 1-16,-7-1 1,6-2 33,-6 7 0,1-6 135,-6 6 1,-4 1-30,0 8 284,-7-2-98,3 10 1,-6-3 191,0 10 0,-5 8-112,1 6 1,-1 2 132,5-1 0,0-4-247,0 3 1,0 2 22,0-1 1,6-1-182,4-4 1,4-5 2,6-1 1,-2-5-140,6 0 1,0-2 24,5-2 1,1-2-114,-1-2 1,-2-11-95,-2-9 0,2-5 98,-3-5 1,-2-4-51,-3-5 1,-3-6 75,-1 0 0,-2-4 544,-4 4 1,-2 9 25,-7 11 0,-7 8 294,-2 11 1,-4 3 105,-2 7 0,5 9 709,1 5 1,1 9-81,-2 11 1,-3 3-681,3 7 1,-1 1-508,1 4 0,-1-2-752,6 6 1,0 1-2234,5 4 2849,0-6 0,39 24 0,10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3:46.010"/>
    </inkml:context>
    <inkml:brush xml:id="br0">
      <inkml:brushProperty name="width" value="0.08571" units="cm"/>
      <inkml:brushProperty name="height" value="0.08571" units="cm"/>
    </inkml:brush>
  </inkml:definitions>
  <inkml:trace contextRef="#ctx0" brushRef="#br0">57 532 7895,'-7'-10'161,"-2"2"1,-4 1 1806,-2 4-2168,7 1 0,3 2 81,10 0 0,3 0-125,7 0 0,6 0-44,3 0 0,5 0-128,5 0 0,8 0 73,7 0 0,6-6 343,-1-4 0,11-7 0,10-5 0,7-1 0,0-1 0</inkml:trace>
  <inkml:trace contextRef="#ctx0" brushRef="#br0" timeOffset="383">1398 167 8217,'-8'-6'459,"-5"4"1,7-3-444,-4 10 0,-3 10 156,3 9 1,-1 5 293,1 5 0,-3 3-388,3 7 1,-1-5 33,1 0 1,-1 0-459,6 4 1,-5-5-7,6-4 0,-1-10-687,5-5 275,0-2 241,0-9 0,1-8 212,4-10 0,-2-9 311,7-6 0,-5-2 0,5-2 0,-7-7 0,2-3 0,1-3 0,-1-2 0,7 1 107,-3-1 1,4 0 155,2 0 1,-1-3 283,1 4 1,4 2 493,1 12 0,4 11-307,-4 4 1,5 10-298,0 4 0,2 13-50,2 12 0,-4 10-160,-1 9 1,-8 6 142,-1 8 0,-7 1-226,-8-1 0,-3 0-244,-7 1 0,-6 2-159,-13-2 0,-7-1-584,-3-14 0,-1-4 70,1-11 1,0-1 772,10-4 0,22-29 0,17-13 0</inkml:trace>
  <inkml:trace contextRef="#ctx0" brushRef="#br0" timeOffset="825">2069 444 7918,'14'-14'421,"1"-1"52,-1 0 0,1 6-35,0-1 1,-1 7 293,1-2 1,-6 2-636,1-2 1,-5 3 175,5-3-321,-7-3 0,3 5 70,-6-7 0,-1 5-464,-4-4 0,2 5 169,-7 0 0,0 2 10,-4 2 0,-1 0 10,1 0 1,-1 2-44,0 2 1,-4 5 237,0 5 0,-1 1-69,6-1 0,4 1 313,0-1 0,2 6-45,-2-1 1,2 2 103,3-1 0,4-4-61,-4 3 1,5 2-136,5-1 0,3-1-47,6-4 1,7-7-9,4-3 0,2-3-63,2-2 1,5 0-187,0 0 1,7-13-41,-2-7 0,-2-7 51,2-7 1,0-5-18,5-10 0,-6 2 87,1-6 1,-13 6 170,-2-2 0,-6 10 233,-3 5 0,-7 15 507,-3 4 1,-10 12-158,-5 3 0,2 6-244,-2 9 1,1 8 217,-6 6 1,1 6-102,-1 9 0,0 0-307,1 0 1,-1-5-298,1-1 0,4 1-411,0 5 1,7-2-64,-2-3 0,4-8-663,1-7 0,1-6 1288,4 1 0,16-28 0,10-9 0</inkml:trace>
  <inkml:trace contextRef="#ctx0" brushRef="#br0" timeOffset="991">2375 488 7918,'0'-15'576,"0"1"920,0-1-1144,6 1 1,4 4-126,9 0 1,4 7-167,6-2 1,7-1 45,3 1 0,3 0-75,2 5 1,-1-5-85,1 0 1,-7 0-377,-3 5 0,-3 5 279,-2 0 149,-6 6 0,-8-3 0,-9 7 0</inkml:trace>
  <inkml:trace contextRef="#ctx0" brushRef="#br0" timeOffset="1616">2812 517 7998,'0'-8'997,"2"0"-17,3 3 1,-2 2-659,7-7 0,-1 7-162,6-2 1,-1-3-308,1-2 0,0 2 125,-1-2 0,1 1-535,-1-6 383,1 0 0,-2 1-246,-3-1 266,-4 1 1,-8 4 72,-2 0 1,-5 7 299,-5-2 0,-6 5-70,1 5 0,0 3 314,4 7 0,-4 1-133,-1 3 0,6 2 0,4 4 0,2 2-330,-2-2 1,4 0-332,6 0 1,0 2 22,0-2 1,8-4-282,6-2 0,7-3 64,8-1 0,2-5 154,3-1 0,0-5-456,10 0 1,-4-7 359,9-2 0,0-11 467,-6 1 0,3-7 0,-12 2 0,0-6 0,-5 2 0,-2-3 213,-2-3 1,-6 3-157,-9 3 0,-2-2 623,-3 6 0,-4-4 104,4 5 160,-3-1-47,-9 12-437,-1-5 1,-5 13-265,4 0 1,-4 7-174,3 7 0,2 2-182,-2 4 1,2 1 152,-2 3 1,-1 4-481,6-4 0,-5 8 259,6 2 1,-1-4-155,5-6 0,0-2 103,0 3 0,1-4 80,4-7 0,8-1 84,7-3 1,6-5 157,-2-10 1,8-5 21,2-9 1,0-4-83,-5-6 1,1-7-181,-1-2 0,0-9 163,0-2 1,-6 0-60,-4 6 1,-8 1 172,-1 3 0,-7 3 489,2 7 431,-3 13 13,-9 3 1,-1 14-459,-6 4 0,4 10 23,0 9 1,1 4-437,-6 1 1,5 5 83,1 0 1,5 0-914,0-5 1,2 0-148,2 0 0,0 5-1731,0 0 2564,0-6 0,13-7 0,3-6 0</inkml:trace>
  <inkml:trace contextRef="#ctx0" brushRef="#br0" timeOffset="1783">3701 371 7918,'17'-6'213,"2"-4"1,4-1 266,6 1 1,5-3 421,0 3 1,10-1-337,-6 1 1,0-3-527,-14 4 1,-3 1-774,-6-2-116,-7 0 1,-8 0 484,-10 1 364,-3 5 0,-47 4 0,-11 8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3:49.776"/>
    </inkml:context>
    <inkml:brush xml:id="br0">
      <inkml:brushProperty name="width" value="0.08571" units="cm"/>
      <inkml:brushProperty name="height" value="0.08571" units="cm"/>
    </inkml:brush>
  </inkml:definitions>
  <inkml:trace contextRef="#ctx0" brushRef="#br0">569 540 7896,'-15'0'0,"4"-5"-66,-4 0 0,2 1-135,-11 4 1,0-2 347,-5-3 1,-7 4-90,-3-4 0,-3-3 44,-2-2 1,0 2-65,1-2 0,5 0-40,4-4 1,5-1-3,5 1 0,0-1-6,9 0 0,-1 1 70,11-1 1,0 1-5,5-1 0,5 5 61,0 1 1,6 5 161,-1 0 1,3 2 106,2 2 1,-1 6-98,1 4 0,-6 5-84,1 4 0,-7 4-138,2 6 1,-3 5-161,-2 0 0,-2 0 60,-3-5 0,-3 5-159,-6 0 1,-1 0 73,1-5 0,-1-1-97,0-4 1,7-3-187,3-6 261,4-7 1,9-8 441,6-10 0,8-9-48,7-5 0,1-4 63,4-1 1,-1-5-197,6 0 0,0-7-76,4 2 0,1 2-99,0-2 0,0 7-230,-1-2 1,1 10-163,0 4 1,0 4 64,-1 1 381,-6 7 0,25 15 0,0 9 0</inkml:trace>
  <inkml:trace contextRef="#ctx0" brushRef="#br0" timeOffset="701">1443 365 7914,'0'-19'0,"0"-1"0,0 1 1830,0 4-1268,0 1 1,-6 1-185,-4 3 0,-3 5-151,-1 10 1,-6 3-375,1 7 0,-7 6 90,2 3 0,3 4-57,1 1 0,1 5 18,4 0 0,-1 2-283,11-2 1,0-4-122,5 4 0,13-3-158,7-2 1,7-8 201,7-6 1,8-2 117,7-8 0,6-2 53,-2-8 0,4-9 269,1-11 1,1-4 15,-1-5 0,-1-3 39,-4-7 1,-3-5 47,-6 1 0,-5-9 302,0-1 0,-8 1-191,-2-1 0,-8 8 699,-11 11 1,-4 5-366,-6 9 0,-2 6 153,-2 9 1,0 4-281,-5 6 0,-1 3-197,-5 7 1,-1 1-262,-3 13 0,2 1 98,-2 4 0,3 7-448,1 2 1,1 4 235,-1 2 1,7 0-756,3 0 1,3-5 230,2-1 1,2 0 24,3 1 0,3-5 349,7-10 1,-1 2 136,1-7 0,4-6 24,1-8 1,-1-3 155,-4-2 0,6-12 47,3-2 1,4-11-69,1 1 1,2-5 528,3-5 1,-4 2-93,4-7 0,-3 1 89,-2 0 0,-6-3-20,-4 7 0,-4 0 136,-5 5 0,1 6 249,-6 4-515,-7 3 1,-11 8-302,-6 3 1,-7 6 115,2 9 0,-4 1-124,-1 14 1,-5-6-19,0 5 0,-5 6-84,5 4 1,2-5-89,7-5 0,4 0-155,7 5 0,1-1 70,3-4 0,4-3-139,6-6 1,8-7 177,6-3 0,7-4 93,8-1 1,1-6-60,-1-4 1,5-8 59,0-1 1,0-5 155,-5 4 1,-5 1-24,1 4 1,-8 6 192,3-1 0,-4 7-24,-1-2-176,-7 3 1,-2 4-187,-6 3 0,0 4 113,0 11 0,0-2-466,0 6 0,-5-5 196,0 6 1,-1-6-181,1 5 0,3-6 493,-2 2 0,2-4 0,2-2 0</inkml:trace>
  <inkml:trace contextRef="#ctx0" brushRef="#br0" timeOffset="1316">2799 365 7914,'15'-21'57,"-1"-3"1,1 3 116,-1 1 0,-4 1 883,0 4 0,-7-2 195,2 7-238,-3 3-646,-2-6 1,-2 12-324,-3-4 0,-3 5 17,-7 5 0,1-2-1,-1 7 0,2 4-31,4 6 1,2 1-306,7-2 1,-5-1 23,0 6 1,1-4-228,4 4 1,0-4 104,0 4 1,0-6 45,0 1 0,0 2 34,0-1 0,0-1-99,0-4 188,-7-1 1,-1 1 0,-7-1 0,6-6-239,-1-3 195,0-3 59,2-2 0,2-7 249,6-2 1,11-4-61,4-2 1,9-4 419,0-1 1,4-1-109,1 2 0,2 1 41,3-6 0,-4 4-86,4-4 0,-4 6-40,-6-1 0,2 3 198,-7 1-260,1 0 0,-7 6-12,-4-1 65,-2 7-339,-7-4 0,0 14 12,0 2 0,0 4 120,0 2 1,0 0 97,0-1 1,11 6 149,4-1 0,4 2-199,1-2 1,-4-2 33,3 2 1,-3-3-303,-1-1 256,-7-1 0,-8-1-436,-10-3 0,-9-3-65,-5-7 1,1 0-262,-1 0 1,6-2 321,-2-3 0,11-3 12,4-7 0,3 1 122,2-1 1,2-1 194,3-3 1,9 1 153,11-6 1,7 6-109,2-2 1,7-1 188,-3 2 0,5-1 129,0 6 1,1 6 250,0 3 1,-2 3-104,-3 2 1,-5 0 249,-10 0 0,-5 7-218,-9 2 0,2 9-94,-8 2 0,1 4-711,-5-5 1,-6 2 279,-4-1 1,2-2-1113,-2 6 1,0-6 149,-4 1 1005,6-9 0,-18-10 0,2-8 0</inkml:trace>
  <inkml:trace contextRef="#ctx0" brushRef="#br0" timeOffset="1440">3601 147 7914,'0'-15'676,"0"0"-1625,0 7 949,0 2 0,6 51 0,2 12 0</inkml:trace>
  <inkml:trace contextRef="#ctx0" brushRef="#br0" timeOffset="2141">4009 45 7914,'10'-10'631,"0"0"1,-1 9-316,6 1 0,-7 12 592,-3 13 0,-4 10-344,-1 9 0,-6 6-237,-4 9 1,-9 5-46,-6 4 1,-4 10-178,-5 5 0,-1 3-242,-4 1 0,-2-6-478,7-3 0,2-10-635,8-5 0,9-13-34,10-11 795,4-16 1,9-20 32,6-13 1,1-3 75,4-16 1,-3 2 152,-1-12 0,0 0 390,-1-5 1,1 0-266,-1 1 0,-4-1 121,0 0 0,-7 2 121,2 3 1,-4-1 106,-1 6 0,0 5 281,0 4 1,-1 8-211,-4-3 0,2 6 255,-7 4-67,7 3-322,-4 7 0,9-1-36,3-4 1,8 3-97,6-3 1,7 4 36,-2 1 1,6 0-162,4 0 0,-4-2 73,4-3 1,-3 4 59,-2-4 1,4-3 186,-4-2 0,-3 3 231,-12 3 17,1-4-266,-7 6 48,-2-5-586,-6 7 1,-1 0 58,-4 0-105,3 7 1,-9 6 166,6 6 1,0 1-312,5-6 1,0 6 80,0-1 0,2 2-30,3-1 0,3-4 178,6 3 1,3-9 100,2-5 1,4-3 318,6-2 1,0-2-144,0-3 1,5-5 168,0-9 0,0-4-64,-5-6 1,-1 6 6,-4 4 0,-4 3 59,-11 1-117,-2 7 0,-7 3-7,0 10 0,-7 15-14,-2 9 1,-9 11 171,-2 4 1,-5 6-67,0 8 1,-9 1 687,-5-1 1,0 5-252,-4 0 1,2-1 187,-7-9 0,2-2-470,3-8 0,5-12-342,4-7 0,4-7 57,0-8 0,8-5-142,2-14 0,11-6-155,4-14 1,3-5-528,2-4 1,11-3 114,4-2 1,9-4 315,1-1 1,7 0-99,2 6 1,5 0-9,-5 5 0,11-3-362,-1 7 844,9 0 0,-4 16 0,6 0 0,7 0 0,-1-1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3:53.660"/>
    </inkml:context>
    <inkml:brush xml:id="br0">
      <inkml:brushProperty name="width" value="0.08571" units="cm"/>
      <inkml:brushProperty name="height" value="0.08571" units="cm"/>
    </inkml:brush>
  </inkml:definitions>
  <inkml:trace contextRef="#ctx0" brushRef="#br0">380 423 7918,'0'-19'912,"0"0"1,0 4-581,0 5 1,-2 2-226,-3-2 0,2-1-32,-7 6 0,-1 0-191,-9 5 0,3 0 35,-8 0 1,1 7 132,-5 3 0,0 4-388,-1 6 0,1-3 67,0 8 1,0-1-145,0 5 1,8 0 122,6 0 1,2 1 26,8-1 1,1-7 173,4-2 0,6-4 129,4-1 0,11-7 53,8-3 0,2-5-97,8-5 0,-5-8 82,4-7 0,-3-6 35,3 2 0,-4-3 53,5-3 1,-5 0-72,5-4 0,-5-4-45,5-5 1,-7-8-82,2-2 0,-3-2 72,-2 2 0,-6 4 261,-4 10 1,-9 5 119,-5 10 145,-3 9-365,-2 9 1,-5 12-173,0 4 1,-6 9 88,1 6 0,-3 2-130,-2 2 0,1 5 68,-1 0 1,1 5-190,-1-5 0,2 7-74,3-2 1,-1 1 84,6-1 1,0-3-78,5-7 0,2-2 127,3-2 0,3-1 57,6-10 0,8-2-38,2-12 1,3-2 3,3-3 1,4-4-45,0-11 0,0 2 3,-5-6 0,0 1 112,0-1 0,0-2-64,0 7 1,-6-1 25,-4 6 39,-9-1 12,3 1-59,-11 5 0,4 5 15,-6 8 0,0 0-286,0 5-303,-6 1 597,4 5 0,-11 12 0,5 4 0</inkml:trace>
  <inkml:trace contextRef="#ctx0" brushRef="#br0" timeOffset="158">1006 176 7918,'0'-15'-1383,"0"0"754,0 7 629,0 8 0,13 41 0,4 14 0</inkml:trace>
  <inkml:trace contextRef="#ctx0" brushRef="#br0" timeOffset="1883">1298 88 7918,'21'-13'0,"-5"5"704,4-6 186,-11 5 1,-2 13-608,-7 5 1,-3 9-285,-7 16 0,-1 3 8,-14 7 0,1 6-209,-5 4 0,5-1 4,-1 6 0,3-3 129,-3 12 0,-1 4-62,7 0 1,6-2-272,8-12 0,5-2-295,5-8 0,10-7 484,9-17 0,8-10 247,2-9 1,5-11 214,-5-9 0,0-6-171,-5-8 1,-4-2 233,-1-3 1,-11 2-137,1-7 1,-9 0-43,0-5 0,-5 7-44,-5 3 0,-4 3-16,-11 2 0,-3 2-109,-6 2 0,-5 4-203,0 7 0,-5 1-18,5 3 1,2-1-106,8 6 0,3 0-83,6 5 316,7 0 1,3 0-89,10 0 1,11 0 148,13 0 1,2 0 9,8 0 0,5-5 132,4 0 1,2-11 282,-1 2 0,-4-9 60,4 3 0,0-4 251,-6 5 0,-4-6-95,-15 6 0,1-5 244,-11 4-39,4 1-500,-10 4-272,0 7 0,-1 10 27,-7 12 1,0 9-182,0 11 0,-2 3 68,-3 7 1,-3 5-26,-6-1 1,4 7-162,0-1 1,1 2 41,-6 3 0,5-1-62,1 0 1,5-6-53,-1-3 0,4-6-42,1-4 1,6-6 207,4-14 1,5-6 185,4-13 1,4-8-173,6-7 1,-2-6-2,-2-8 1,-1-5 122,-9 0 0,1-8-85,-11-2 1,-1 1 15,-4-6 1,-1 0 84,-4 6 0,-5-3 80,-9 12 0,-9-3-26,-6 8 0,-5 1-111,5 9 0,0 8 430,5-4 1,7 5 35,2 1-93,10 2 1,6 9-49,8 3 1,8-2 55,12 7 0,2-7-49,13 2 1,-5 1-42,5-1 0,4 0-92,6-5 0,0 5-188,-6 0 0,-4-1-97,0-4 1,-6-1 72,1-4 1,-9-2 54,0-2 1,-7-4 61,1 3 1,-4-8-73,-6-1 1,-2 4-21,-7 6 1,0-1-31,0-5-6,-7 1-19,-7 6 112,-9 1 1,0 7-15,4 0 1,3 11-34,1 4 0,2 4-4,3 1 0,-1-2 6,6 6 0,0-5 14,5 6 1,0-6-3,0 5 1,2-4-30,3 4 0,8-11-14,6 2 1,2-6 135,-1 1 1,2 1-97,8-6 0,-1-1 129,0-9 0,0-3 10,0-7 0,-1-1 97,-4-4 0,2-2-111,-7-7 0,1-1-15,-6 1 0,1 0 32,0 0 0,-7 1 10,-3 4 1,-4-2 307,-1 7-284,-6-1 1,-2 7 14,-7 4 0,0 2 74,1 7 15,-1 0-244,1 7 0,1 1-185,3 6 1,4-4 140,6 0 1,6-2-125,4 2 1,4 1 200,6-6 0,7 5-57,7-6 0,2 8 65,-2-3 0,-3 0-92,3 0 1,-3 1 14,-2 5 0,-7-1-1,-2 1 1,-6-1 2,-4 1 1,-3 4-19,-7 1 0,-2-1-24,-3-4 0,-8-1-216,-6 1 0,-1-1 71,6 1 0,4-5-391,0-1-49,7-5 319,-3 9 0,17-12 181,3 4 0,6-10 126,-1-4 1,4-4-46,6-2 0,0-6 268,0-3 1,5 1-9,0-1 1,5-5-78,-5-5 0,0 0 201,-4 4 1,-6 6-38,0 0 1,-8 1 390,-1-1-90,-7 3-169,-8 6 0,-6 7-305,-4 3 0,-3 4 101,-2 1 1,-4 6-249,-1 4 0,1 3 89,4 1 1,1 6-504,-1-1 1,2 6 157,4-6 1,2 5 20,7-4 0,0 4 31,0-5 0,5 1-111,0-6 0,6 1 144,-1 0 0,3-7 186,1-3 1,6-4 80,-1-1 1,2 0-71,-1 0 0,-2-6 194,6-4 0,-6-8-50,1-1 1,2-6 148,-1 6 0,4 0 10,-5 4 0,1 0 300,-6 1-34,1-1 306,0 1-482,-1 6 0,-6 3 191,-3 10-442,-3 3 1,-2 11 59,0 1 1,-2-1-278,-3-4 0,4 1-23,-4 3 1,3-3-164,2 4 265,0-4 0,0-1-79,0-1 0,7-6 3,2-3 0,4-3 83,2-2 0,-1 0-150,1 0 1,0-7 96,-1-2 1,6-6-198,-1-4 0,5 2-71,-4-2 0,4 3-72,-5 1 0,6 1 160,-6-1 1,-1 5 71,-8 1 1,3 5 30,-4-1 0,0 4 16,0 1 453,-6 0 1,4 6-159,-7 4 0,-2 5 226,-3 4 1,4-1-144,-4 6 1,3-4-114,2 4 0,0-6-120,0 1 0,0-3-240,0-1 0,7-2 118,3-3 1,7 1-93,3-6 1,1-2 52,-2-8 0,4-3 39,6-7 0,-1-6-79,-4-3 1,4-8 12,-4-2 0,-3-7 44,-2 2 0,2-3 308,-1-2 0,-6 12 374,-4 3 1,-7 10 2275,2-1-2055,-3 10 0,-4 5-303,-3 10 0,2 5-129,-7 10 1,2 7-224,-1 7 0,-3 2-231,7-2 1,0-4-347,5 4 1,-4-3 32,-1-2 0,0 1-719,5-1 0,0-5 216,0 0 1,5-6 934,0 2 0,12-30 0,0-8 0</inkml:trace>
  <inkml:trace contextRef="#ctx0" brushRef="#br0" timeOffset="2015">3980 307 7918,'2'-20'0,"3"1"0,0-1 985,9 6 0,-1 4-406,11 0 0,6 6-575,4-6 0,6 7-54,-1-2 0,3-2-152,2 2 1,-2-4 201,-3 4 0,-10-6 0,-8 2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3:57.560"/>
    </inkml:context>
    <inkml:brush xml:id="br0">
      <inkml:brushProperty name="width" value="0.08571" units="cm"/>
      <inkml:brushProperty name="height" value="0.08571" units="cm"/>
    </inkml:brush>
  </inkml:definitions>
  <inkml:trace contextRef="#ctx0" brushRef="#br0">249 453 7918,'-7'-15'0,"4"1"0,-7-1 0,0 2 211,-4 3 0,-2-1 347,-4 6 0,4 0-740,-4 5 1,-1 7-82,2 2 0,0 4-45,4 2 1,0 4 237,1 1 1,1 6 59,3-2 1,4 2-86,6-2 0,0-3-192,0-6 1,6 0 83,4-1 0,8-6 234,1-3 1,5-3 228,-4-2 1,6 0-93,-2 0 1,-3-7 119,-1-3 0,1-2-19,-2-3 0,1-4-107,-6-1 0,1-6-35,-1 2 1,1-4-2,-1-1 0,-4-6-74,0-4 0,0-3-19,4-2 1,-4 0-25,0 0 0,-2 7 125,1 3 574,-2 3-499,-7 9 1,-2 10-260,-3 17 0,-3 7 85,-6 17 1,-6-2-172,1 12 0,-5 5-12,4 4 0,1 6 121,4-6 1,2 1-298,3-5 1,-1-1 53,6 1 1,2 0-74,8 0 0,5-9 146,9-6 0,4-6 86,6-8 1,2-7-28,3-3 1,-2-5 16,7-5 1,-7-5 22,2-9 0,2-2 5,-2-4 0,-5-4 53,-5 0 1,-4 0-57,4-5 0,-6-2 192,1 2 0,-2 5 176,-3 5 1,-4 6 706,0-2-562,-7 11 0,2 2 297,-10 7 0,2 2-263,-7 3 0,5 4-106,-5 11 1,5-2-480,-4 6 0,5-5 158,0 6 0,-3-7-281,2 1 1,0 2-268,5-1 1,0-1-528,0-4 1,0-6 1050,0 1 0,39-39 0,10-5 0</inkml:trace>
  <inkml:trace contextRef="#ctx0" brushRef="#br0" timeOffset="132">846 307 7918,'0'-19'61,"0"-1"0,0-4 121,0 4 1,0 6 163,0 4 1,-1 2 1413,-4-2-1748,3 4 1,-4 7 26,6 4 1,0 3-993,0 7 1,0 6 952,0 3 0,-6 32 0,-1 13 0,-1 6 0,-1 1 0</inkml:trace>
  <inkml:trace contextRef="#ctx0" brushRef="#br0" timeOffset="366">919 671 7921,'7'-21'0,"6"-1"-44,6-7 0,0 1 0,-4 4 1,0-4 898,-1 4 0,-1-2-319,-3 2 0,3 3 174,-4 6-558,-2 7 0,1 1-114,-3 7 1,3 7 57,7 3 1,-1 7-119,1 3 0,1 6 44,3-2 1,-2 4 89,2 1 0,-4 0-170,-6 0 1,-2-5 64,-7 1 0,0-7-475,0 1 0,-8-3-87,-7-1 1,-1-6-313,-8 1 1,-1-7 224,-4 2 642,0-3 0,-13-34 0,-3-9 0</inkml:trace>
  <inkml:trace contextRef="#ctx0" brushRef="#br0" timeOffset="1492">1196 628 7921,'24'-5'0,"1"0"0,-1-5 189,5 5 0,-1-4 369,-4 4 0,3-7-170,-2 3 0,7-4 74,2-2 1,-1 1-249,-9-1 0,2 0 14,-7 1 0,5-1-127,-4 1 0,-5-1-15,-6 1-361,-6-1 193,4 0 1,-14 6-287,-2-1 0,-4 7 32,-2-2 0,-4 5 81,-1 5 0,-1 3 204,2 6 0,3 1-24,-4 0 1,-1 4-95,2 0 1,4 7 35,5-1 0,7 1-2,-2-2 1,4 2-15,1-7 1,1 6-151,4-6 0,5 0 122,9-4 0,4-2 10,6-3 1,5-4 102,0-6 1,7 0-83,-2 0 0,3-3 209,1-7 1,0 0-17,-5-9 1,0-2 107,-4 2 0,-4-7-94,4 1 1,-9-2 111,-6-2 0,-3 1 288,-1 4 0,-7-2 89,-3 6 737,-3 1-949,-9 4 0,-1 7-164,-7 3 1,-4 4-2,0 1 0,-1 1-145,6 4 1,-6 3 39,1 7 1,-1 1-211,6 4 0,1-3 62,3 8 1,-1-3-109,6 3 1,0 1 35,5-7 1,0 2 104,0-1 0,0-4 61,0 3 1,1-4 6,4-5 1,3-2 18,7-4 0,0-2-26,-1 3 0,6-5 9,-1-5 0,1-3-183,-6-7 1,6 1 104,-1-1 0,2-4-84,-2-1 0,-2-4 100,2 5 0,-3-7-112,-1 1 0,-1 0 81,1 0 0,-5 4 254,-1 7-223,-5-1 49,2 7 1,-6 3 19,0 10 1,-6 3 5,-4 7 1,-1 4-79,1 0 0,-3 6 43,3-6 0,2 7-136,-2-2 0,7-3-49,-2-1 0,4-4-136,1-1 1,1-1 94,4 1 0,3-2 41,7-3 1,4-4 86,1-6 1,4-2 17,-5-2 1,7-5 23,-1-5 0,-3-6-59,3 1 1,-1-7 117,5 2 1,0-4-27,0-1 1,-4 5 135,-1-1 1,-1 9 34,1 2 0,-3 1 293,-6 8 1,2 2-7,-2 8 0,3 3 222,-8 6 1,-4 2-66,-1 4 1,-4-2-179,-1 6 1,-1-1-336,-4 1 1,-3 2-5,-7-7 1,-4 1-73,-1-6 0,-1-1-358,2-3-327,3 3 1,-5-11-1418,6 2 870,7 4-34,2-6 834,6 5 0,6-7 414,4 0 1,9 0 67,5 0 0,4-2 74,1-3 0,0 2 46,0-7 1,6 5 267,-1-4 0,4 0-89,-4 0 0,5-4-118,-5 3 1,-5-3 238,-4-1 0,-3-3-148,3-2 1,-4 3 140,-7-4 0,-4 4-1,0 1 1,-7 1-22,2-1 1,-3 6-122,-2-1-414,0 7 170,0-4-184,0 20 1,-2-3-362,-3 9 0,3 2 222,-2-1 1,2 6-231,2-2 0,-2 2 35,-3-2 1,4 2-23,-4-6 1,3-1-134,2-4 439,7-1 0,-4-1-84,7-3 1,0-4-22,4-6 0,1-11-67,-1-4 1,6-4 65,-1 0 0,7-3 221,-2-2 0,-1-2 142,1 7 1,1-5 281,4 4 0,-2 2 76,-2 9 0,0-3 571,-5 7 1,-1 0 266,-4 5 1,0 7-614,-1 3 0,-6 3-233,-3 1 1,-5 2-168,-5 4 0,-3-4-231,-6 3 0,-3-4-226,-2-5 0,3 3-370,-4-4 1,-1-2 540,2-2 0,-14-17 0,3-4 0</inkml:trace>
  <inkml:trace contextRef="#ctx0" brushRef="#br0" timeOffset="2066">4505 117 7897,'13'-29'0,"-3"0"1033,3 0 230,-12 6 0,4 17-1235,-10 16 0,-8 11 13,-6 13 0,-7 9-104,2 11 0,-4-2-92,-1 1 1,0 5-131,0 6 0,-5 10-163,0-1 0,-5 8 46,5-3 1,-3 4-216,7-4 1,6-8-38,14-12 0,12-21 703,13-17 1,12-14-66,12-16 1,3-7 316,2-17 0,0-4 98,-1-5 1,-5-6 366,-4 0-1,0-6-292,-5 2 1,-2-2 151,-7 1 0,-9-1-371,4 7 0,-12 1-349,-3 8 1,-8 5-276,-12 10 1,-2 9 107,-7 10 1,1 4-733,4 1 1,3 1 993,6 4 0,13 23 0,4 10 0</inkml:trace>
  <inkml:trace contextRef="#ctx0" brushRef="#br0" timeOffset="2550">4928 336 7915,'14'-23'0,"1"-2"0,0 5 0,-1 6 1308,1 4 0,-1 7 170,1-2-1014,6 10 1,-6 3-309,-1 6 1,-1 6-258,-8-1 0,0 2 53,-5-1 0,0-4-197,0 3 0,-2-1 133,-3 2 1,2-4-249,-7 3 0,6-4-570,-6-6 1,0 3 383,-4-7 0,4-1-59,0-4 0,5 0 240,-4 0 1,5-1 281,-1-4 0,4 0-42,1-9 0,1 2 179,4-7 0,8-2 35,7 1 1,6-4 206,-2 5 1,3-2-16,3 1 0,5 4-91,4-4 0,2 9 223,-3 1 1,-2 7-101,-7-2 0,-1 4-99,-4 1 1,-4 6-158,-11 4 0,3 4-227,-8 6 1,1-2 58,-5 6 0,0-5-159,0 6 1,-5-7-6,1 1 0,-1-3 87,5-1 0,6-2 110,4-4 0,3-2 153,1-7 0,3 0 341,2 0 0,-1-7 15,6-2 1,-6-6 242,1-4 1,-4-4-195,-5-6 0,1 1 115,-6 4 0,0-3-560,-5 2 0,0 4 49,0 2 1,-8 3-455,-7 1 0,1 7 94,-6 3 0,-1 3-109,2 2 0,-6 2-216,6 3 0,-1 5 601,6 9 0,6 36 0,1 15 0</inkml:trace>
  <inkml:trace contextRef="#ctx0" brushRef="#br0" timeOffset="3058">5846 322 7915,'29'-12'0,"1"-2"0,-8 2 1176,-2 7 1,1-1 184,-2 1-879,1 0 0,-7 7 154,-4 3-440,-2 3 0,-7 8-52,0 3 1,0-2-125,0 2 1,0-1 74,0 1 0,0-2-103,0 2 1,0-3-461,0-1 0,0-1-40,0 1 200,0-1 1,1-5 67,4-5 555,-3-2-371,11-2 1,-5-6 23,7-4 0,4-8 29,0-1 0,7-7-78,-1 1 0,2 3-44,2-3 1,-1 8 103,-4-3 0,4 6 122,-4 4 0,-3-1-39,-2 6 0,-7 0 133,-2 5 1,-7 1-30,2 4 0,1 3 116,-1 7 0,0 6-103,-5 3 1,-2-1-67,-3 1 0,4 1-143,-4 4 1,3 0 89,2 0 1,0-5-372,0 1 0,2-8 150,3 3 0,3-10 111,6-6 0,3-2 118,2-2 0,2 0 254,3 0 0,4-8-387,-4-7 1,2-4 71,-2-5 0,4-4-179,-4 4 1,-3-4 101,-1-1 1,1 0 30,-2 0 0,-4 6 157,-5 4 307,-1 3-294,6 1 132,-1 7 1,-4 3 4,0 10 0,-7 3 151,2 7 1,1 4-306,-1 0 0,0 7 65,-5-1 0,5 2-997,0 2 0,0-4 72,-5-1 0,5-1 746,-1 1 0,21-3 0,-1-6 0</inkml:trace>
  <inkml:trace contextRef="#ctx0" brushRef="#br0" timeOffset="4557">7771 701 7915,'6'-15'-54,"-4"0"216,2 1 0,5 1 210,0 3 1,-1-3-23,2 3 0,0-2 62,4-3 1,3-3-101,2 4 0,-3-4 59,4 8 0,-4 4-192,-2 1 0,1-2-12,0 2-248,-1 0 82,1 12 1,-7 6-8,-3 6 1,-4 2-91,-1-1 0,0-4-72,0 3 1,0 3-220,0-3 149,-6 0 0,4-4 77,-3 0 0,4-6-8,1 1 441,0-7-242,0 4 0,6-12-71,4 0 0,5-11 34,4 1 1,-1-4 32,6-1 0,-1 3 26,1-8 1,2 7 71,-7-1 0,6 3-64,-6 1 0,5 2 86,-4 4 1,-1-3 78,-4 7 0,-5 0 57,-1 5-293,-5 0 1,2 7 2,-6 3 1,0 3-93,0 1 0,0 1 106,0-1 0,0 1-118,0 0 1,0-1-18,0 1 0,0-6 49,0 1 0,0-5 91,0 5 0,2-7-94,3 2 171,-4-4 0,12-1-41,-3 0 1,3-1-21,1-4 1,1-3-71,0-7 0,1 1-4,3-1 0,-3 5-5,4 1 0,-4-1-25,-1-5 1,-1 6-33,1-1 1,-1 7 79,1-2 1,-2 2-16,-3-2 61,3 3 273,-5-4-257,6 12 1,-1 2 14,-3 7 0,-2-1-235,-3 1 0,-2 0 75,7-1 1,-2 2-53,2 4 1,3-4 66,-4 3 0,6-4-9,4-5 1,-3 1 41,4-6 0,1 0 129,-2-5 1,7 0-102,-1 0 0,1-2 122,-2-3 1,2-3-25,-7-6 1,5-6 12,-4 1 0,4-7-43,-4 1 1,-1-2-21,-4-2 1,-1 1 12,1 4 1,-7 3 109,-3 6 282,-4 1-375,-1-1-17,0 7 1,-6 8-31,-4 10 1,2 3-139,-2 1 0,2 3-146,-1 2 1,-3-1 80,7 6 0,1-4-28,4 4 1,0-6 43,0 1 1,8-3 92,6-1 1,2-1 77,9 1 0,4-7 205,5-3 0,5-3-133,-5-2 1,5 0 139,-5 0 1,5-7 30,-5-3 1,0-4-34,-5-6 1,0 3-29,0-8 0,-6 6-79,-4-5 1,-3 1 2,-1-1 0,-7 1-67,-3 3 0,-5 9-2,-5-3 0,-8 9-44,-6 0 1,-6 3-190,6 2 0,-5 2-26,4 3 0,-4 4 78,4 11 0,-4-2-56,5 6 0,1-5 52,8 6 1,-1-6-50,6 5 1,-5-1 46,5 1 0,2-3-8,8-6 1,10 0 102,9-1 0,3-6-3,3-3 0,4-3 118,0-2 1,1-7-90,-1-2 1,-3-11 181,3-4 0,-3-5-2,-2-5 0,-5-4 22,1-5 0,-3-8-45,3-2 0,-4-4 72,-7-1 0,1 1-66,-1 4 1,-6 4 342,-3 10 189,-3 4 0,-4 19-216,-3 6 1,2 7 149,-7 3 0,1 8-196,-6 6 0,-4 9-190,-1 11 1,-4 3-33,5 7 1,-3-4 0,3 4 0,4-8-40,1 8 0,-1-1-208,6 1 0,2 1-116,2-11 1,4 5 123,1-5 1,1-1-413,4-9 1,3-8 98,7-6 0,-1-7-70,1 2 0,4-3 80,1-2 0,1-2-103,-2-3 0,-2-1 163,2-4 1,2-8 70,-2 4 1,6-4 201,-6 3 0,5-6-105,-4-3 1,4 1 63,-4-1 0,2 6 95,-7-1 510,3 2-53,-10 3 29,0 6 0,-2 3-65,-6 10 1,-1 3-161,-4 6 0,2 6-595,-7-1 1,5 6 206,-5-6 0,7 5-873,-2-4 0,4 4 994,1-5 0,39 1 0,9-6 0</inkml:trace>
  <inkml:trace contextRef="#ctx0" brushRef="#br0" timeOffset="4698">10190 351 7915,'0'-21'0,"-4"4"0,-1-2 1878,0 3-1305,5 8 0,0 8-1225,0 9 0,0 4 652,0 2 0,19 51 0,6 14 0</inkml:trace>
  <inkml:trace contextRef="#ctx0" brushRef="#br0" timeOffset="5415">10497 569 7915,'0'-21'95,"6"0"48,4-3 1,-4-2 529,-1 7 1,-2 4 283,2 5 32,-3 1-720,4 1 1,-7 1-263,-4 7 0,2 0 7,-7 0 1,2 7-193,-2 2 0,-3 4-293,3 2 1,2 4 283,-1 1 1,4 4-177,-5-5 1,7 6 90,-2-6 0,3 5 32,2-4 0,0-1 99,0-4 1,0-1 16,0 1 0,5 0 56,0-1 1,8-4 154,1 0 1,3-7-27,7 2 1,0-5 90,5-5 1,1-5 66,-1-9 0,0 1-77,0-6 1,3-1 70,-2-4 1,0 5 28,-10 0 0,-1 1 12,-4-1 0,-2-2-14,-3 6 1,-4 6 194,-6 4 0,-2 7-363,-2-2 1,-5 3 65,-5 2 0,-2 0-34,-4 0 0,2 7 61,-6 2 0,5 9-240,-6 2 1,8 6-16,-3-2 1,4-1-57,1 1 1,2-2 58,4 3 1,-3-3-419,7-2 360,1-4 0,10 4-26,4-11 0,3-2 101,1-7 1,6 0-11,-1 0 1,7-7-199,-2-2 1,-1-9 80,1-2 1,-4-6-39,4 2 0,-6-3 85,1-3 0,-2 3-28,-3 3 0,1 2 83,-1 8 1,-6-1 120,-3 1 129,-3 6 0,-2 3-46,0 10 0,-2 3 297,-3 6 1,-3 3-165,-6 2 1,4-1-19,0 6 0,7-4-231,-2 4 1,4-6-169,1 1 1,0-3 0,0-1 0,1-2 124,4-3 1,10-2-238,9-4 1,3-2 13,3 3 0,5-8-178,4-2 1,-2-11 28,2 1 1,-2-14-83,2 0 0,2-10 397,-7 0 1,-7-5 106,-7-4 0,-6 4 252,-4 0 0,1 4 336,-6 11 1,-1-1 1642,-9 16-1602,-3 3 1,-7 12 770,0 4 0,1 10-552,-1 9 1,-4 5-249,-1 5 1,-1 3-494,2 7 1,4 0-431,1-1 1,1 1-1409,8 0 0,0 0 222,5-1 1509,7 1 0,20-7 0,12-1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6T00:14:06.293"/>
    </inkml:context>
    <inkml:brush xml:id="br0">
      <inkml:brushProperty name="width" value="0.08571" units="cm"/>
      <inkml:brushProperty name="height" value="0.08571" units="cm"/>
    </inkml:brush>
  </inkml:definitions>
  <inkml:trace contextRef="#ctx0" brushRef="#br0">59 403 7957,'0'-10'-2,"0"0"1,0 5 107,0-4 342,0-1-224,0-5 0,0 1 29,0-1 1,2 5 209,2 1-82,-2 6 1,6-9 128,-3 7-305,-3 0 1,4 12-60,-6 3 0,0 4-133,0 6 0,-5 4-84,0 10 0,-6-3-334,1 3 1,-1 1-110,1-1 1,-3 0 250,4-4 0,2-6-1251,2 0 1514,4 0 0,20-20 0,5-8 0</inkml:trace>
  <inkml:trace contextRef="#ctx0" brushRef="#br0" timeOffset="166">263 140 7970,'0'-29'168,"0"5"46,0 0 1,5 6-22,0-2 0,0 9 651,-5 1-2316,0 7 927,0 9 1,0 4 544,0 10 0,7 24 0,5 12 0,0 4 0,0 0 0</inkml:trace>
  <inkml:trace contextRef="#ctx0" brushRef="#br0" timeOffset="783">234 592 8023,'5'-14'0,"0"-1"0,6 0 279,-1 1 1,-2-6-25,1 1 0,1 0-37,5 4 1,1-4-48,3-1 1,-2 1-2,2 4 1,-3 2 4,-1 3 0,-1-1 177,1 6-387,-1 0 1,-1 7 123,-3 3 0,-3 3-150,-7 6 0,0 1-21,0 0 0,-2 4-54,-3 1 1,4 1 109,-4-2 1,-2-3-145,2 4 1,-4-4 12,4-2 101,0 1 1,5 0 40,0-1 1,0-4-16,0 0 193,0-7-192,0 3 63,6-6 0,2-1-25,7-4 0,-2-5 7,-3-9 1,3 2 42,-4-2 1,4-2-1,2 2 1,0-1 103,-1 6 0,1-6-138,-1 1 1,-4 4 236,0 5 1,-1 2-8,6-1 0,-5 2-105,-1 7 1,-4 0-53,5 0 1,-5 0-139,5 0 1,-7 7 56,2 2 0,-4 4-175,-1 2 0,0-1-159,0 1 0,0-5-31,0-1 76,0 1 240,0 5 0,2-7 1,3-3-47,-4-4 156,12-1 1,-5-1-60,7-4 1,-2-3 20,-3-7 0,8 1-100,-4-1 1,4-4 63,-4-1 1,1 1 423,0 4 0,-1 0-143,1 1 0,-1 1-10,1 3 1,0 4 23,-1 6 1,1 0 156,-1 0 1,4 1-205,-3 4 0,2 3-40,-7 7 1,-3 4-108,-2 1 0,1 1-321,-1-2 0,0-3-690,-5 4 0,0 1 455,0-2 0,0 1-1676,0-6 1313,0 7 0,-5-4 141,0 2 1,0-3 672,5-1 0,20-13 0,4-4 0</inkml:trace>
  <inkml:trace contextRef="#ctx0" brushRef="#br0" timeOffset="1708">1342 563 8023,'14'-15'0,"6"-4"158,-1 0 0,-1-3 327,-8 3 1,3 3-122,-4-4 1,3-1 65,-3 2 0,-2-1 40,-7 6 1,0 4 238,0 0-124,0 7-463,-7-3 1,-1 6-176,-6 0 1,-6 6 111,1 4 0,-7 3-124,2 1 1,1 6 16,-1-1 1,1 6-72,-1-6 0,3 5-433,6-4 1,1 4 235,-1-4 1,5 4-265,1-5 0,5 1 211,-1-6 0,5-4 40,5 0 0,3-7 176,7 2 1,4-4-1,1-1 0,6-6-13,-2-4 0,4-4 123,1-6 1,-5 2 200,0-6 0,-6 1-82,2-1 0,-1-2 186,-4 7 0,2-1 17,-7 6 0,-3-1 591,-3 1-372,-2 6-101,-2 1-431,0 7 1,-5 7 113,0 2 0,-4 4-212,4 2 0,0-1 59,5 1 0,0 0-470,0-1 1,0 1 39,0-1 0,2-1-77,2-3 1,0 1 197,5-6 1,1 5 75,5-5 1,4 0 278,1-5 1,-1 4-48,-4 1 0,-1 0 296,1-5 0,4-5-198,1 0 0,1-4 148,-2 4 0,-3-6 87,4 1 1,1-3 190,-2-2 0,5 1-50,-4-1 0,-1-4 212,-4-1 0,0 1-93,-1 4 0,6-1 142,-1-3 1,-4 2-45,-6-2 1,-4 8 255,5 1-110,-7 0-538,4-4 0,-14 6-169,-3 3 0,-3 3 1,-1 2 1,-1 2-227,1 3 1,-1 3-821,1 6 1,-1 1 460,0-1 1,7-4-714,3 0 0,4-1-342,1 6 1060,0 0 0,6-2 291,4-4 1,-2 3 185,2-7 0,0 6-100,4-1 0,-1 4 138,-3 6 1,1-3 436,-6 8 1,0 4-224,-5 5 1,-3 5 336,-7-5 0,-1 6-200,-14-1 0,1 6-38,-5-1 1,0 2-219,-1-12 1,-4-2-232,0-8 1,0-3-6,5-6 0,7-7-254,2-3 1,9-10 60,1-5 0,8-4 51,2-6 1,7-2 84,8-8 1,6 1 79,3 0 1,3-2 3,3-3 1,4 4 13,0-4 1,0 4 133,-5 6 1,5-7-58,0 7 1,0-5 88,-5 9 1,0-4-164,0 5 1,0-6-30,1 6 1,-6-5-15,0 4 1,-6-1 64,1 2 0,-2 3 133,-3-4 0,-4 6 117,0 4 484,-7-3 19,3 5 436,-6 0 179,0 1-822,0 7 0,0 2-34,0 3 1,-1 0-198,-4 9 1,2-3-47,-7 9 0,7 1-66,-2-2 1,2 2-179,-2-1 1,3-4-180,-3 3 0,4-1-476,1 2 0,0-9-409,0 4 1,0-4 65,0 4 1056,0-1 0,6-32 0,2-8 0</inkml:trace>
  <inkml:trace contextRef="#ctx0" brushRef="#br0" timeOffset="2083">2304 257 8183,'0'-15'400,"5"1"-320,0-1-80,-1 7-646,3 2-184,-5 6 1,6 6 829,-4 4 0,-2 3 0,3 1 0,1 30 0,-1 0 0,0-1-18,-5-28 1,0 0 122,0-1 1,0 1 169,0-1 0,-5-4 170,0 0 0,-1 0 277,1 4 1,2-1 298,-7-3-297,7 3-594,-10-5 0,6 2-197,-2-1 103,2-5-399,7 2 226,0-6 1,7-6-59,2-4 0,4 2 66,2-2 0,4-5 84,1-4 0,4 0 159,-4 4 1,1 5-25,-2 1 1,-3 0 188,4 0-294,-4-4-328,-1 5 165,-1 0 0,-6 3-247,-3 10 0,-3-2-360,-2 7 0,0-1-3,0 6 788,-7-1 0,-7 27 0,-9 6 0</inkml:trace>
  <inkml:trace contextRef="#ctx0" brushRef="#br0" timeOffset="2442">2581 534 8038,'14'-15'-12,"-4"1"-1,0-1 788,0 1 1178,4-1-819,-6 0-360,-1 1-793,-7 6 0,-7 1 103,-2 7 1,-4 0-411,-2 0 0,0 0-132,1 0 107,-1 7 0,1 1-130,-1 6 0,5-4-1374,1 0 641,5 0 262,-2 4 952,6 1 0,2-2 0,2-4 0,0 3 89,5-7 0,-1 1 219,2-1 1,3-2 368,-3 7 0,-4 0-302,-1 4 1,2 2 140,-2 4 0,-1-2-45,-4 6 1,0 0 87,0 5 0,-1 5-312,-4 0 1,-3 5-8,-7-5 0,1 5-270,-1-5 1,-4-5-183,-1-4 1,-4-8-265,4 3 1,1-6-509,4-4-6,1 3 0,6-13 990,3 0 0,23-26 0,6-13 0</inkml:trace>
  <inkml:trace contextRef="#ctx0" brushRef="#br0" timeOffset="2599">2843 592 8079,'7'-14'6,"2"-1"1,4 0 1079,2 1 0,-5 6 666,-1 3-48,1-3-1198,-2 6-700,-1-4 1,-7 7-1233,0 4 1,-12 3 1425,-2 7 0,-30 12 0,-3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25CD3-3425-4B38-8364-D4D563524F74}" type="datetimeFigureOut">
              <a:rPr lang="en-US" smtClean="0"/>
              <a:t>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D2D12-77F8-4002-A6FD-C94F0D7D31D7}" type="slidenum">
              <a:rPr lang="en-US" smtClean="0"/>
              <a:t>‹#›</a:t>
            </a:fld>
            <a:endParaRPr lang="en-US"/>
          </a:p>
        </p:txBody>
      </p:sp>
    </p:spTree>
    <p:extLst>
      <p:ext uri="{BB962C8B-B14F-4D97-AF65-F5344CB8AC3E}">
        <p14:creationId xmlns:p14="http://schemas.microsoft.com/office/powerpoint/2010/main" val="639273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cnbc.com/quotes/GOOG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7288AE6C-B123-4AD6-A951-20C44D9909DF}" type="slidenum">
              <a:rPr lang="en-US"/>
              <a:pPr/>
              <a:t>2</a:t>
            </a:fld>
            <a:endParaRPr lang="en-US"/>
          </a:p>
        </p:txBody>
      </p:sp>
      <p:sp>
        <p:nvSpPr>
          <p:cNvPr id="64515" name="Rectangle 2"/>
          <p:cNvSpPr>
            <a:spLocks noGrp="1" noRot="1" noChangeAspect="1" noChangeArrowheads="1" noTextEdit="1"/>
          </p:cNvSpPr>
          <p:nvPr>
            <p:ph type="sldImg"/>
          </p:nvPr>
        </p:nvSpPr>
        <p:spPr>
          <a:xfrm>
            <a:off x="685800" y="1143000"/>
            <a:ext cx="5486400" cy="3086100"/>
          </a:xfrm>
          <a:ln/>
        </p:spPr>
      </p:sp>
      <p:sp>
        <p:nvSpPr>
          <p:cNvPr id="6451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257208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19:50 to 20:36</a:t>
            </a:r>
          </a:p>
        </p:txBody>
      </p:sp>
      <p:sp>
        <p:nvSpPr>
          <p:cNvPr id="4" name="Slide Number Placeholder 3"/>
          <p:cNvSpPr>
            <a:spLocks noGrp="1"/>
          </p:cNvSpPr>
          <p:nvPr>
            <p:ph type="sldNum" sz="quarter" idx="5"/>
          </p:nvPr>
        </p:nvSpPr>
        <p:spPr/>
        <p:txBody>
          <a:bodyPr/>
          <a:lstStyle/>
          <a:p>
            <a:fld id="{318D2D12-77F8-4002-A6FD-C94F0D7D31D7}" type="slidenum">
              <a:rPr lang="en-US" smtClean="0"/>
              <a:t>16</a:t>
            </a:fld>
            <a:endParaRPr lang="en-US"/>
          </a:p>
        </p:txBody>
      </p:sp>
    </p:spTree>
    <p:extLst>
      <p:ext uri="{BB962C8B-B14F-4D97-AF65-F5344CB8AC3E}">
        <p14:creationId xmlns:p14="http://schemas.microsoft.com/office/powerpoint/2010/main" val="2079223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a:solidFill>
                  <a:srgbClr val="2A2A2A"/>
                </a:solidFill>
                <a:effectLst/>
                <a:highlight>
                  <a:srgbClr val="FFFFFF"/>
                </a:highlight>
                <a:latin typeface="SF Pro Display"/>
              </a:rPr>
              <a:t>December 2022, Tesla Headquarters, Palo Alto...</a:t>
            </a:r>
            <a:r>
              <a:rPr lang="en-US" b="0" i="0">
                <a:solidFill>
                  <a:srgbClr val="2A2A2A"/>
                </a:solidFill>
                <a:effectLst/>
                <a:highlight>
                  <a:srgbClr val="FFFFFF"/>
                </a:highlight>
                <a:latin typeface="SF Pro Display"/>
              </a:rPr>
              <a:t> During a meeting, an Autopilot Engineer named Dhaval Shroff pitched a new idea to Elon Musk:</a:t>
            </a:r>
          </a:p>
          <a:p>
            <a:pPr algn="l"/>
            <a:r>
              <a:rPr lang="en-US" b="0" i="0">
                <a:solidFill>
                  <a:srgbClr val="2A2A2A"/>
                </a:solidFill>
                <a:effectLst/>
                <a:latin typeface="SF Pro Display"/>
              </a:rPr>
              <a:t>💡</a:t>
            </a:r>
          </a:p>
          <a:p>
            <a:pPr algn="l"/>
            <a:r>
              <a:rPr lang="en-US" b="1" i="1">
                <a:solidFill>
                  <a:srgbClr val="2A2A2A"/>
                </a:solidFill>
                <a:effectLst/>
                <a:latin typeface="SF Pro Display"/>
              </a:rPr>
              <a:t>"It's like Chat-GPT, but for cars!!!" </a:t>
            </a:r>
            <a:r>
              <a:rPr lang="en-US" b="0" i="1">
                <a:solidFill>
                  <a:srgbClr val="2A2A2A"/>
                </a:solidFill>
                <a:effectLst/>
                <a:latin typeface="SF Pro Display"/>
              </a:rPr>
              <a:t>"Instead of determining the proper path of the car based on rules, we determine the car's proper path by using neural network that learns from millions of training examples of what humans have done."</a:t>
            </a:r>
            <a:endParaRPr lang="en-US" b="0" i="0">
              <a:solidFill>
                <a:srgbClr val="2A2A2A"/>
              </a:solidFill>
              <a:effectLst/>
              <a:latin typeface="SF Pro Display"/>
            </a:endParaRPr>
          </a:p>
          <a:p>
            <a:pPr algn="l"/>
            <a:r>
              <a:rPr lang="en-US" b="0" i="0">
                <a:solidFill>
                  <a:srgbClr val="2A2A2A"/>
                </a:solidFill>
                <a:effectLst/>
                <a:highlight>
                  <a:srgbClr val="FFFFFF"/>
                </a:highlight>
                <a:latin typeface="SF Pro Display"/>
              </a:rPr>
              <a:t>Convinced, Elon Musk and the entire Autopilot team rushed into applying a new algorithm to the next FSD Version (from FSD v11 to FSD v12).</a:t>
            </a:r>
          </a:p>
          <a:p>
            <a:pPr algn="l"/>
            <a:r>
              <a:rPr lang="en-US" b="0" i="0">
                <a:solidFill>
                  <a:srgbClr val="2A2A2A"/>
                </a:solidFill>
                <a:effectLst/>
                <a:highlight>
                  <a:srgbClr val="FFFFFF"/>
                </a:highlight>
                <a:latin typeface="SF Pro Display"/>
              </a:rPr>
              <a:t>And that was the beginning of End-To-End Learning at Tesla...</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BE519-F82B-4FCF-949D-9DB2D38E91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865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5: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r>
              <a:rPr lang="en-US">
                <a:solidFill>
                  <a:srgbClr val="0E0E0E"/>
                </a:solidFill>
                <a:effectLst/>
                <a:latin typeface=".AppleSystemUIFont"/>
              </a:rPr>
              <a:t>The training dataset for </a:t>
            </a:r>
            <a:r>
              <a:rPr lang="en-US" b="1">
                <a:solidFill>
                  <a:srgbClr val="0E0E0E"/>
                </a:solidFill>
                <a:effectLst/>
                <a:latin typeface=".AppleSystemUIFont"/>
              </a:rPr>
              <a:t>GPT-3</a:t>
            </a:r>
            <a:r>
              <a:rPr lang="en-US">
                <a:solidFill>
                  <a:srgbClr val="0E0E0E"/>
                </a:solidFill>
                <a:effectLst/>
                <a:latin typeface=".AppleSystemUIFont"/>
              </a:rPr>
              <a:t> is estimated to contain approximately </a:t>
            </a:r>
            <a:r>
              <a:rPr lang="en-US" b="1">
                <a:solidFill>
                  <a:srgbClr val="0E0E0E"/>
                </a:solidFill>
                <a:effectLst/>
                <a:latin typeface=".AppleSystemUIFont"/>
              </a:rPr>
              <a:t>570 GB of deduplicated text data</a:t>
            </a:r>
            <a:r>
              <a:rPr lang="en-US">
                <a:solidFill>
                  <a:srgbClr val="0E0E0E"/>
                </a:solidFill>
                <a:effectLst/>
                <a:latin typeface=".AppleSystemUIFont"/>
              </a:rPr>
              <a:t> after preprocessing, though the raw data sourced for training was much larger (around </a:t>
            </a:r>
            <a:r>
              <a:rPr lang="en-US" b="1">
                <a:solidFill>
                  <a:srgbClr val="0E0E0E"/>
                </a:solidFill>
                <a:effectLst/>
                <a:latin typeface=".AppleSystemUIFont"/>
              </a:rPr>
              <a:t>45 TB</a:t>
            </a:r>
            <a:r>
              <a:rPr lang="en-US">
                <a:solidFill>
                  <a:srgbClr val="0E0E0E"/>
                </a:solidFill>
                <a:effectLst/>
                <a:latin typeface=".AppleSystemUIFont"/>
              </a:rPr>
              <a:t>).</a:t>
            </a:r>
          </a:p>
          <a:p>
            <a:br>
              <a:rPr lang="en-US">
                <a:solidFill>
                  <a:srgbClr val="0E0E0E"/>
                </a:solidFill>
                <a:effectLst/>
                <a:latin typeface=".AppleSystemUIFont"/>
              </a:rPr>
            </a:br>
            <a:endParaRPr lang="en-US">
              <a:solidFill>
                <a:srgbClr val="0E0E0E"/>
              </a:solidFill>
              <a:effectLst/>
              <a:latin typeface=".AppleSystemUIFont"/>
            </a:endParaRPr>
          </a:p>
          <a:p>
            <a:r>
              <a:rPr lang="en-US">
                <a:solidFill>
                  <a:srgbClr val="0E0E0E"/>
                </a:solidFill>
                <a:effectLst/>
                <a:latin typeface=".AppleSystemUIFont"/>
              </a:rPr>
              <a:t>Here’s how this works:</a:t>
            </a:r>
          </a:p>
          <a:p>
            <a:pPr>
              <a:spcBef>
                <a:spcPts val="900"/>
              </a:spcBef>
            </a:pPr>
            <a:r>
              <a:rPr lang="en-US">
                <a:solidFill>
                  <a:srgbClr val="0E0E0E"/>
                </a:solidFill>
                <a:effectLst/>
                <a:latin typeface=".AppleSystemUIFont"/>
              </a:rPr>
              <a:t>1. </a:t>
            </a:r>
            <a:r>
              <a:rPr lang="en-US" b="1">
                <a:solidFill>
                  <a:srgbClr val="0E0E0E"/>
                </a:solidFill>
                <a:effectLst/>
                <a:latin typeface=".AppleSystemUIFont"/>
              </a:rPr>
              <a:t>Raw Data (45 TB)</a:t>
            </a:r>
            <a:r>
              <a:rPr lang="en-US">
                <a:solidFill>
                  <a:srgbClr val="0E0E0E"/>
                </a:solidFill>
                <a:effectLst/>
                <a:latin typeface=".AppleSystemUIFont"/>
              </a:rPr>
              <a:t>:</a:t>
            </a:r>
          </a:p>
          <a:p>
            <a:pPr>
              <a:spcBef>
                <a:spcPts val="900"/>
              </a:spcBef>
            </a:pPr>
            <a:r>
              <a:rPr lang="en-US">
                <a:solidFill>
                  <a:srgbClr val="0E0E0E"/>
                </a:solidFill>
                <a:effectLst/>
                <a:latin typeface=".AppleSystemUIFont"/>
              </a:rPr>
              <a:t>• This includes all the unprocessed data scraped from sources like Common Crawl, books, articles, and more.</a:t>
            </a:r>
          </a:p>
          <a:p>
            <a:pPr>
              <a:spcBef>
                <a:spcPts val="900"/>
              </a:spcBef>
            </a:pPr>
            <a:r>
              <a:rPr lang="en-US">
                <a:solidFill>
                  <a:srgbClr val="0E0E0E"/>
                </a:solidFill>
                <a:effectLst/>
                <a:latin typeface=".AppleSystemUIFont"/>
              </a:rPr>
              <a:t>• Many parts of this dataset are duplicates or irrelevant content, which are filtered out during preprocessing.</a:t>
            </a:r>
          </a:p>
          <a:p>
            <a:pPr>
              <a:spcBef>
                <a:spcPts val="900"/>
              </a:spcBef>
            </a:pPr>
            <a:r>
              <a:rPr lang="en-US">
                <a:solidFill>
                  <a:srgbClr val="0E0E0E"/>
                </a:solidFill>
                <a:effectLst/>
                <a:latin typeface=".AppleSystemUIFont"/>
              </a:rPr>
              <a:t>2. </a:t>
            </a:r>
            <a:r>
              <a:rPr lang="en-US" b="1">
                <a:solidFill>
                  <a:srgbClr val="0E0E0E"/>
                </a:solidFill>
                <a:effectLst/>
                <a:latin typeface=".AppleSystemUIFont"/>
              </a:rPr>
              <a:t>Processed Data (570 GB)</a:t>
            </a:r>
            <a:r>
              <a:rPr lang="en-US">
                <a:solidFill>
                  <a:srgbClr val="0E0E0E"/>
                </a:solidFill>
                <a:effectLst/>
                <a:latin typeface=".AppleSystemUIFont"/>
              </a:rPr>
              <a:t>:</a:t>
            </a:r>
          </a:p>
          <a:p>
            <a:pPr>
              <a:spcBef>
                <a:spcPts val="900"/>
              </a:spcBef>
            </a:pPr>
            <a:r>
              <a:rPr lang="en-US">
                <a:solidFill>
                  <a:srgbClr val="0E0E0E"/>
                </a:solidFill>
                <a:effectLst/>
                <a:latin typeface=".AppleSystemUIFont"/>
              </a:rPr>
              <a:t>• After cleaning, deduplication, and tokenization, the final dataset used to train GPT-3 shrinks significantly to about 570 GB.</a:t>
            </a:r>
          </a:p>
          <a:p>
            <a:pPr>
              <a:spcBef>
                <a:spcPts val="900"/>
              </a:spcBef>
            </a:pPr>
            <a:r>
              <a:rPr lang="en-US">
                <a:solidFill>
                  <a:srgbClr val="0E0E0E"/>
                </a:solidFill>
                <a:effectLst/>
                <a:latin typeface=".AppleSystemUIFont"/>
              </a:rPr>
              <a:t>• It includes high-quality text from diverse domains to ensure broad language understanding.</a:t>
            </a:r>
          </a:p>
          <a:p>
            <a:pPr>
              <a:spcBef>
                <a:spcPts val="900"/>
              </a:spcBef>
            </a:pPr>
            <a:r>
              <a:rPr lang="en-US">
                <a:solidFill>
                  <a:srgbClr val="0E0E0E"/>
                </a:solidFill>
                <a:effectLst/>
                <a:latin typeface=".AppleSystemUIFont"/>
              </a:rPr>
              <a:t>3. </a:t>
            </a:r>
            <a:r>
              <a:rPr lang="en-US" b="1">
                <a:solidFill>
                  <a:srgbClr val="0E0E0E"/>
                </a:solidFill>
                <a:effectLst/>
                <a:latin typeface=".AppleSystemUIFont"/>
              </a:rPr>
              <a:t>Number of Tokens</a:t>
            </a:r>
            <a:r>
              <a:rPr lang="en-US">
                <a:solidFill>
                  <a:srgbClr val="0E0E0E"/>
                </a:solidFill>
                <a:effectLst/>
                <a:latin typeface=".AppleSystemUIFont"/>
              </a:rPr>
              <a:t>:</a:t>
            </a:r>
          </a:p>
          <a:p>
            <a:pPr>
              <a:spcBef>
                <a:spcPts val="900"/>
              </a:spcBef>
            </a:pPr>
            <a:r>
              <a:rPr lang="en-US">
                <a:solidFill>
                  <a:srgbClr val="0E0E0E"/>
                </a:solidFill>
                <a:effectLst/>
                <a:latin typeface=".AppleSystemUIFont"/>
              </a:rPr>
              <a:t>• The 570 GB of data corresponds to around </a:t>
            </a:r>
            <a:r>
              <a:rPr lang="en-US" b="1">
                <a:solidFill>
                  <a:srgbClr val="0E0E0E"/>
                </a:solidFill>
                <a:effectLst/>
                <a:latin typeface=".AppleSystemUIFont"/>
              </a:rPr>
              <a:t>300 billion tokens</a:t>
            </a:r>
            <a:r>
              <a:rPr lang="en-US">
                <a:solidFill>
                  <a:srgbClr val="0E0E0E"/>
                </a:solidFill>
                <a:effectLst/>
                <a:latin typeface=".AppleSystemUIFont"/>
              </a:rPr>
              <a:t>, where a token can be as short as a character or as long as a word, depending on the language.</a:t>
            </a:r>
          </a:p>
          <a:p>
            <a:br>
              <a:rPr lang="en-US">
                <a:solidFill>
                  <a:srgbClr val="0E0E0E"/>
                </a:solidFill>
                <a:effectLst/>
                <a:latin typeface=".AppleSystemUIFont"/>
              </a:rPr>
            </a:br>
            <a:endParaRPr lang="en-US">
              <a:solidFill>
                <a:srgbClr val="0E0E0E"/>
              </a:solidFill>
              <a:effectLst/>
              <a:latin typeface=".AppleSystemUIFont"/>
            </a:endParaRPr>
          </a:p>
          <a:p>
            <a:r>
              <a:rPr lang="en-US">
                <a:solidFill>
                  <a:srgbClr val="0E0E0E"/>
                </a:solidFill>
                <a:effectLst/>
                <a:latin typeface=".AppleSystemUIFont"/>
              </a:rPr>
              <a:t>This 570 GB of high-quality, diverse text data is what powers GPT-3’s ability to generate coherent, contextually aware responses.</a:t>
            </a:r>
          </a:p>
          <a:p>
            <a:pPr marL="0" lvl="0" indent="0" algn="l" rtl="0">
              <a:spcBef>
                <a:spcPts val="0"/>
              </a:spcBef>
              <a:spcAft>
                <a:spcPts val="0"/>
              </a:spcAft>
              <a:buNone/>
            </a:pPr>
            <a:endParaRPr/>
          </a:p>
        </p:txBody>
      </p:sp>
      <p:sp>
        <p:nvSpPr>
          <p:cNvPr id="345" name="Google Shape;345;p1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5070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CC55A-E682-68EB-0BB1-7F971B881C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B45D1-FE71-7E50-8BBB-818545DB3F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C6AB21-855E-3195-3A73-E9BB62C4AB3B}"/>
              </a:ext>
            </a:extLst>
          </p:cNvPr>
          <p:cNvSpPr>
            <a:spLocks noGrp="1"/>
          </p:cNvSpPr>
          <p:nvPr>
            <p:ph type="body" idx="1"/>
          </p:nvPr>
        </p:nvSpPr>
        <p:spPr/>
        <p:txBody>
          <a:bodyPr/>
          <a:lstStyle/>
          <a:p>
            <a:endParaRPr lang="en-US">
              <a:hlinkClick r:id="" action="ppaction://noaction"/>
            </a:endParaRPr>
          </a:p>
          <a:p>
            <a:r>
              <a:rPr lang="en-US">
                <a:hlinkClick r:id="" action="ppaction://noaction"/>
              </a:rPr>
              <a:t>https://www.wing.vc/content/plummeting-cost-ai-intelligence</a:t>
            </a:r>
            <a:endParaRPr lang="en-US"/>
          </a:p>
          <a:p>
            <a:r>
              <a:rPr lang="en-US" b="0" i="0">
                <a:solidFill>
                  <a:srgbClr val="000000"/>
                </a:solidFill>
                <a:effectLst/>
                <a:latin typeface="Tiempos"/>
              </a:rPr>
              <a:t>which has fallen 240x in the last 18 months, from $180 per million tokens to less than $1.</a:t>
            </a:r>
            <a:endParaRPr lang="en-US"/>
          </a:p>
          <a:p>
            <a:endParaRPr lang="en-US" b="0" i="0">
              <a:solidFill>
                <a:srgbClr val="11262B"/>
              </a:solidFill>
              <a:effectLst/>
              <a:highlight>
                <a:srgbClr val="F9F7F7"/>
              </a:highlight>
              <a:latin typeface="DM Sans" panose="020F0502020204030204" pitchFamily="34" charset="0"/>
            </a:endParaRPr>
          </a:p>
          <a:p>
            <a:endParaRPr lang="en-US" b="0" i="0">
              <a:solidFill>
                <a:srgbClr val="11262B"/>
              </a:solidFill>
              <a:effectLst/>
              <a:highlight>
                <a:srgbClr val="F9F7F7"/>
              </a:highlight>
              <a:latin typeface="DM Sans" panose="020F0502020204030204" pitchFamily="34" charset="0"/>
            </a:endParaRPr>
          </a:p>
          <a:p>
            <a:r>
              <a:rPr lang="en-US" b="0" i="0">
                <a:solidFill>
                  <a:srgbClr val="11262B"/>
                </a:solidFill>
                <a:effectLst/>
                <a:highlight>
                  <a:srgbClr val="F9F7F7"/>
                </a:highlight>
                <a:latin typeface="DM Sans" panose="020F0502020204030204" pitchFamily="34" charset="0"/>
              </a:rPr>
              <a:t>Input + output cost = 6.25 / 1M </a:t>
            </a:r>
            <a:r>
              <a:rPr lang="en-US" b="0" i="0" u="none" strike="noStrike">
                <a:solidFill>
                  <a:srgbClr val="080808"/>
                </a:solidFill>
                <a:effectLst/>
                <a:highlight>
                  <a:srgbClr val="FFFFFF"/>
                </a:highlight>
                <a:latin typeface="Söhne"/>
              </a:rPr>
              <a:t>input tokens</a:t>
            </a:r>
          </a:p>
          <a:p>
            <a:endParaRPr lang="en-US" b="0" i="0">
              <a:solidFill>
                <a:srgbClr val="11262B"/>
              </a:solidFill>
              <a:effectLst/>
              <a:highlight>
                <a:srgbClr val="F9F7F7"/>
              </a:highlight>
              <a:latin typeface="DM Sans" panose="020F0502020204030204" pitchFamily="34" charset="0"/>
            </a:endParaRPr>
          </a:p>
          <a:p>
            <a:r>
              <a:rPr lang="en-US" b="0" i="0" u="none" strike="noStrike">
                <a:solidFill>
                  <a:srgbClr val="080808"/>
                </a:solidFill>
                <a:effectLst/>
                <a:highlight>
                  <a:srgbClr val="FFFFFF"/>
                </a:highlight>
                <a:latin typeface="Söhne"/>
              </a:rPr>
              <a:t>$1.25 / 1M input tokens</a:t>
            </a:r>
            <a:endParaRPr lang="en-US" b="0" i="0" u="none" strike="noStrike">
              <a:solidFill>
                <a:srgbClr val="11262B"/>
              </a:solidFill>
              <a:effectLst/>
              <a:highlight>
                <a:srgbClr val="F9F7F7"/>
              </a:highlight>
              <a:latin typeface="DM Sans" panose="020F0502020204030204" pitchFamily="34" charset="0"/>
            </a:endParaRPr>
          </a:p>
          <a:p>
            <a:br>
              <a:rPr lang="en-US"/>
            </a:br>
            <a:r>
              <a:rPr lang="en-US" b="0" i="0" u="none" strike="noStrike">
                <a:solidFill>
                  <a:srgbClr val="080808"/>
                </a:solidFill>
                <a:effectLst/>
                <a:highlight>
                  <a:srgbClr val="FFFFFF"/>
                </a:highlight>
                <a:latin typeface="Söhne"/>
              </a:rPr>
              <a:t>$5.00 / 1M output tokens</a:t>
            </a:r>
          </a:p>
          <a:p>
            <a:endParaRPr lang="en-US" b="0" i="0" u="none" strike="noStrike">
              <a:solidFill>
                <a:srgbClr val="080808"/>
              </a:solidFill>
              <a:effectLst/>
              <a:highlight>
                <a:srgbClr val="FFFFFF"/>
              </a:highlight>
              <a:latin typeface="Söhne"/>
            </a:endParaRPr>
          </a:p>
          <a:p>
            <a:endParaRPr lang="en-US"/>
          </a:p>
        </p:txBody>
      </p:sp>
      <p:sp>
        <p:nvSpPr>
          <p:cNvPr id="4" name="Header Placeholder 3">
            <a:extLst>
              <a:ext uri="{FF2B5EF4-FFF2-40B4-BE49-F238E27FC236}">
                <a16:creationId xmlns:a16="http://schemas.microsoft.com/office/drawing/2014/main" id="{4646F746-B8EA-05C5-9924-D542C63B4330}"/>
              </a:ext>
            </a:extLst>
          </p:cNvPr>
          <p:cNvSpPr>
            <a:spLocks noGrp="1"/>
          </p:cNvSpPr>
          <p:nvPr>
            <p:ph type="hdr" sz="quarter"/>
          </p:nvPr>
        </p:nvSpPr>
        <p:spPr/>
        <p:txBody>
          <a:bodyPr/>
          <a:lstStyle/>
          <a:p>
            <a:r>
              <a:rPr lang="en-US"/>
              <a:t>AZ Innovation Day</a:t>
            </a:r>
          </a:p>
        </p:txBody>
      </p:sp>
      <p:sp>
        <p:nvSpPr>
          <p:cNvPr id="5" name="Footer Placeholder 4">
            <a:extLst>
              <a:ext uri="{FF2B5EF4-FFF2-40B4-BE49-F238E27FC236}">
                <a16:creationId xmlns:a16="http://schemas.microsoft.com/office/drawing/2014/main" id="{C7F12CBA-759D-766E-BD15-0656F9444A60}"/>
              </a:ext>
            </a:extLst>
          </p:cNvPr>
          <p:cNvSpPr>
            <a:spLocks noGrp="1"/>
          </p:cNvSpPr>
          <p:nvPr>
            <p:ph type="ftr" sz="quarter" idx="4"/>
          </p:nvPr>
        </p:nvSpPr>
        <p:spPr/>
        <p:txBody>
          <a:bodyPr/>
          <a:lstStyle/>
          <a:p>
            <a:r>
              <a:rPr lang="en-US"/>
              <a:t>R. Agarwal</a:t>
            </a:r>
          </a:p>
        </p:txBody>
      </p:sp>
      <p:sp>
        <p:nvSpPr>
          <p:cNvPr id="6" name="Slide Number Placeholder 5">
            <a:extLst>
              <a:ext uri="{FF2B5EF4-FFF2-40B4-BE49-F238E27FC236}">
                <a16:creationId xmlns:a16="http://schemas.microsoft.com/office/drawing/2014/main" id="{1D27E89F-4E06-327C-DD93-B0D13069F057}"/>
              </a:ext>
            </a:extLst>
          </p:cNvPr>
          <p:cNvSpPr>
            <a:spLocks noGrp="1"/>
          </p:cNvSpPr>
          <p:nvPr>
            <p:ph type="sldNum" sz="quarter" idx="5"/>
          </p:nvPr>
        </p:nvSpPr>
        <p:spPr/>
        <p:txBody>
          <a:bodyPr/>
          <a:lstStyle/>
          <a:p>
            <a:fld id="{6ADE70EF-5B81-404B-AA36-C121462600C0}" type="slidenum">
              <a:rPr lang="en-US" smtClean="0"/>
              <a:t>21</a:t>
            </a:fld>
            <a:endParaRPr lang="en-US"/>
          </a:p>
        </p:txBody>
      </p:sp>
    </p:spTree>
    <p:extLst>
      <p:ext uri="{BB962C8B-B14F-4D97-AF65-F5344CB8AC3E}">
        <p14:creationId xmlns:p14="http://schemas.microsoft.com/office/powerpoint/2010/main" val="460281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DBE519-F82B-4FCF-949D-9DB2D38E913C}" type="slidenum">
              <a:rPr lang="en-US" smtClean="0"/>
              <a:t>23</a:t>
            </a:fld>
            <a:endParaRPr lang="en-US"/>
          </a:p>
        </p:txBody>
      </p:sp>
    </p:spTree>
    <p:extLst>
      <p:ext uri="{BB962C8B-B14F-4D97-AF65-F5344CB8AC3E}">
        <p14:creationId xmlns:p14="http://schemas.microsoft.com/office/powerpoint/2010/main" val="759391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Lyon"/>
              </a:rPr>
              <a:t>https://</a:t>
            </a:r>
            <a:r>
              <a:rPr lang="en-US" b="0" i="0" err="1">
                <a:solidFill>
                  <a:srgbClr val="000000"/>
                </a:solidFill>
                <a:effectLst/>
                <a:latin typeface="Lyon"/>
              </a:rPr>
              <a:t>finance.yahoo.com</a:t>
            </a:r>
            <a:r>
              <a:rPr lang="en-US" b="0" i="0">
                <a:solidFill>
                  <a:srgbClr val="000000"/>
                </a:solidFill>
                <a:effectLst/>
                <a:latin typeface="Lyon"/>
              </a:rPr>
              <a:t>/news/uber-lyft-stocks-plunge-googles-214919483.html?guccounter=1&amp;guce_referrer=aHR0cHM6Ly93d3cuZ29vZ2xlLmNvbS8&amp;guce_referrer_sig=AQAAANiRkre5_w545Qxoyr3xDLwKPEXw7CLDNnwFOUAwsjhrMtDPL2g4WBjx7pcdOOX96OIUqs9HCB1EwfOlXjakaz_gFjd3_vRMwWans-2Em5mNux-lknKEEMTmsFF15KoVI08MJp0s5yZJFmnzP_YiKZcLyb-7Th_I8pNwZHJEdOgJ</a:t>
            </a:r>
          </a:p>
          <a:p>
            <a:endParaRPr lang="en-US" b="0" i="0">
              <a:solidFill>
                <a:srgbClr val="000000"/>
              </a:solidFill>
              <a:effectLst/>
              <a:latin typeface="Lyon"/>
            </a:endParaRPr>
          </a:p>
          <a:p>
            <a:endParaRPr lang="en-US" b="0" i="0">
              <a:solidFill>
                <a:srgbClr val="000000"/>
              </a:solidFill>
              <a:effectLst/>
              <a:latin typeface="Lyon"/>
            </a:endParaRPr>
          </a:p>
          <a:p>
            <a:endParaRPr lang="en-US" b="0" i="0">
              <a:solidFill>
                <a:srgbClr val="000000"/>
              </a:solidFill>
              <a:effectLst/>
              <a:latin typeface="Lyon"/>
            </a:endParaRPr>
          </a:p>
          <a:p>
            <a:endParaRPr lang="en-US" b="0" i="0">
              <a:solidFill>
                <a:srgbClr val="000000"/>
              </a:solidFill>
              <a:effectLst/>
              <a:latin typeface="Lyon"/>
            </a:endParaRPr>
          </a:p>
          <a:p>
            <a:r>
              <a:rPr lang="en-US" b="0" i="0">
                <a:solidFill>
                  <a:srgbClr val="000000"/>
                </a:solidFill>
                <a:effectLst/>
                <a:latin typeface="Lyon"/>
              </a:rPr>
              <a:t>The </a:t>
            </a:r>
            <a:r>
              <a:rPr lang="en-US" b="0" i="0" u="sng">
                <a:solidFill>
                  <a:srgbClr val="2077B6"/>
                </a:solidFill>
                <a:effectLst/>
                <a:latin typeface="Lyon"/>
                <a:hlinkClick r:id="rId3"/>
              </a:rPr>
              <a:t>Alphabet</a:t>
            </a:r>
            <a:r>
              <a:rPr lang="en-US" b="0" i="0">
                <a:solidFill>
                  <a:srgbClr val="000000"/>
                </a:solidFill>
                <a:effectLst/>
                <a:latin typeface="Lyon"/>
              </a:rPr>
              <a:t>-owned company announced Thursday that it will be hitting the roads in Miami. Waymo said it will first begin cruising through the Florida city with human safety drivers in 2025 before opening doors to riders for its robotaxi service through its Waymo One app in 2026.</a:t>
            </a:r>
            <a:endParaRPr lang="en-US"/>
          </a:p>
        </p:txBody>
      </p:sp>
      <p:sp>
        <p:nvSpPr>
          <p:cNvPr id="4" name="Header Placeholder 3"/>
          <p:cNvSpPr>
            <a:spLocks noGrp="1"/>
          </p:cNvSpPr>
          <p:nvPr>
            <p:ph type="hdr" sz="quarter"/>
          </p:nvPr>
        </p:nvSpPr>
        <p:spPr/>
        <p:txBody>
          <a:bodyPr/>
          <a:lstStyle/>
          <a:p>
            <a:r>
              <a:rPr lang="en-US"/>
              <a:t>AZ Innovation Day</a:t>
            </a:r>
          </a:p>
        </p:txBody>
      </p:sp>
      <p:sp>
        <p:nvSpPr>
          <p:cNvPr id="5" name="Footer Placeholder 4"/>
          <p:cNvSpPr>
            <a:spLocks noGrp="1"/>
          </p:cNvSpPr>
          <p:nvPr>
            <p:ph type="ftr" sz="quarter" idx="4"/>
          </p:nvPr>
        </p:nvSpPr>
        <p:spPr/>
        <p:txBody>
          <a:bodyPr/>
          <a:lstStyle/>
          <a:p>
            <a:r>
              <a:rPr lang="en-US"/>
              <a:t>R. Agarwal</a:t>
            </a:r>
          </a:p>
        </p:txBody>
      </p:sp>
      <p:sp>
        <p:nvSpPr>
          <p:cNvPr id="6" name="Slide Number Placeholder 5"/>
          <p:cNvSpPr>
            <a:spLocks noGrp="1"/>
          </p:cNvSpPr>
          <p:nvPr>
            <p:ph type="sldNum" sz="quarter" idx="5"/>
          </p:nvPr>
        </p:nvSpPr>
        <p:spPr/>
        <p:txBody>
          <a:bodyPr/>
          <a:lstStyle/>
          <a:p>
            <a:fld id="{6ADE70EF-5B81-404B-AA36-C121462600C0}" type="slidenum">
              <a:rPr lang="en-US" smtClean="0"/>
              <a:t>27</a:t>
            </a:fld>
            <a:endParaRPr lang="en-US"/>
          </a:p>
        </p:txBody>
      </p:sp>
    </p:spTree>
    <p:extLst>
      <p:ext uri="{BB962C8B-B14F-4D97-AF65-F5344CB8AC3E}">
        <p14:creationId xmlns:p14="http://schemas.microsoft.com/office/powerpoint/2010/main" val="476828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33333"/>
                </a:solidFill>
                <a:effectLst/>
                <a:latin typeface="Roboto" panose="02000000000000000000" pitchFamily="2" charset="0"/>
              </a:rPr>
              <a:t>https://</a:t>
            </a:r>
            <a:r>
              <a:rPr lang="en-US" b="0" i="0" err="1">
                <a:solidFill>
                  <a:srgbClr val="333333"/>
                </a:solidFill>
                <a:effectLst/>
                <a:latin typeface="Roboto" panose="02000000000000000000" pitchFamily="2" charset="0"/>
              </a:rPr>
              <a:t>www.nationalnursesunited.org</a:t>
            </a:r>
            <a:r>
              <a:rPr lang="en-US" b="0" i="0">
                <a:solidFill>
                  <a:srgbClr val="333333"/>
                </a:solidFill>
                <a:effectLst/>
                <a:latin typeface="Roboto" panose="02000000000000000000" pitchFamily="2" charset="0"/>
              </a:rPr>
              <a:t>/press/</a:t>
            </a:r>
            <a:r>
              <a:rPr lang="en-US" b="0" i="0" err="1">
                <a:solidFill>
                  <a:srgbClr val="333333"/>
                </a:solidFill>
                <a:effectLst/>
                <a:latin typeface="Roboto" panose="02000000000000000000" pitchFamily="2" charset="0"/>
              </a:rPr>
              <a:t>cna</a:t>
            </a:r>
            <a:r>
              <a:rPr lang="en-US" b="0" i="0">
                <a:solidFill>
                  <a:srgbClr val="333333"/>
                </a:solidFill>
                <a:effectLst/>
                <a:latin typeface="Roboto" panose="02000000000000000000" pitchFamily="2" charset="0"/>
              </a:rPr>
              <a:t>-demand-patient-safeguards-against-artificial-intelligence</a:t>
            </a:r>
          </a:p>
          <a:p>
            <a:endParaRPr lang="en-US" b="0" i="0">
              <a:solidFill>
                <a:srgbClr val="333333"/>
              </a:solidFill>
              <a:effectLst/>
              <a:latin typeface="Roboto" panose="02000000000000000000" pitchFamily="2" charset="0"/>
            </a:endParaRPr>
          </a:p>
          <a:p>
            <a:r>
              <a:rPr lang="en-US" b="0" i="0">
                <a:solidFill>
                  <a:srgbClr val="333333"/>
                </a:solidFill>
                <a:effectLst/>
                <a:latin typeface="Roboto" panose="02000000000000000000" pitchFamily="2" charset="0"/>
              </a:rPr>
              <a:t>On Monday, April 22, hundreds of registered nurses and members of California Nurses Association (CNA) from across the state will hold a protest at Kaiser Permanente (KP)’s San Francisco Medical Center to highlight their patient safety concerns about artificial intelligence (AI) technology and the hospital industry’s rush to implement untested and unregulated AI.</a:t>
            </a:r>
            <a:endParaRPr lang="en-US"/>
          </a:p>
        </p:txBody>
      </p:sp>
      <p:sp>
        <p:nvSpPr>
          <p:cNvPr id="4" name="Header Placeholder 3"/>
          <p:cNvSpPr>
            <a:spLocks noGrp="1"/>
          </p:cNvSpPr>
          <p:nvPr>
            <p:ph type="hdr" sz="quarter"/>
          </p:nvPr>
        </p:nvSpPr>
        <p:spPr/>
        <p:txBody>
          <a:bodyPr/>
          <a:lstStyle/>
          <a:p>
            <a:r>
              <a:rPr lang="en-US"/>
              <a:t>AZ Innovation Day</a:t>
            </a:r>
          </a:p>
        </p:txBody>
      </p:sp>
      <p:sp>
        <p:nvSpPr>
          <p:cNvPr id="5" name="Footer Placeholder 4"/>
          <p:cNvSpPr>
            <a:spLocks noGrp="1"/>
          </p:cNvSpPr>
          <p:nvPr>
            <p:ph type="ftr" sz="quarter" idx="4"/>
          </p:nvPr>
        </p:nvSpPr>
        <p:spPr/>
        <p:txBody>
          <a:bodyPr/>
          <a:lstStyle/>
          <a:p>
            <a:r>
              <a:rPr lang="en-US"/>
              <a:t>R. Agarwal</a:t>
            </a:r>
          </a:p>
        </p:txBody>
      </p:sp>
      <p:sp>
        <p:nvSpPr>
          <p:cNvPr id="6" name="Slide Number Placeholder 5"/>
          <p:cNvSpPr>
            <a:spLocks noGrp="1"/>
          </p:cNvSpPr>
          <p:nvPr>
            <p:ph type="sldNum" sz="quarter" idx="5"/>
          </p:nvPr>
        </p:nvSpPr>
        <p:spPr/>
        <p:txBody>
          <a:bodyPr/>
          <a:lstStyle/>
          <a:p>
            <a:fld id="{6ADE70EF-5B81-404B-AA36-C121462600C0}" type="slidenum">
              <a:rPr lang="en-US" smtClean="0"/>
              <a:t>28</a:t>
            </a:fld>
            <a:endParaRPr lang="en-US"/>
          </a:p>
        </p:txBody>
      </p:sp>
    </p:spTree>
    <p:extLst>
      <p:ext uri="{BB962C8B-B14F-4D97-AF65-F5344CB8AC3E}">
        <p14:creationId xmlns:p14="http://schemas.microsoft.com/office/powerpoint/2010/main" val="3819975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https://</a:t>
            </a:r>
            <a:r>
              <a:rPr lang="en-US" err="1"/>
              <a:t>www.businessinsider.com</a:t>
            </a:r>
            <a:r>
              <a:rPr lang="en-US"/>
              <a:t>/jensen-huang-nvidia-ai-jobs-replace-summit-mumbai-2024-10</a:t>
            </a:r>
          </a:p>
          <a:p>
            <a:endParaRPr lang="en-US"/>
          </a:p>
          <a:p>
            <a:r>
              <a:rPr lang="en-US"/>
              <a:t>https://</a:t>
            </a:r>
            <a:r>
              <a:rPr lang="en-US" err="1"/>
              <a:t>www.bbc.com</a:t>
            </a:r>
            <a:r>
              <a:rPr lang="en-US"/>
              <a:t>/news/technology-65102150</a:t>
            </a:r>
          </a:p>
          <a:p>
            <a:endParaRPr lang="en-US"/>
          </a:p>
        </p:txBody>
      </p:sp>
      <p:sp>
        <p:nvSpPr>
          <p:cNvPr id="4" name="Header Placeholder 3"/>
          <p:cNvSpPr>
            <a:spLocks noGrp="1"/>
          </p:cNvSpPr>
          <p:nvPr>
            <p:ph type="hdr" sz="quarter"/>
          </p:nvPr>
        </p:nvSpPr>
        <p:spPr/>
        <p:txBody>
          <a:bodyPr/>
          <a:lstStyle/>
          <a:p>
            <a:r>
              <a:rPr lang="en-US"/>
              <a:t>AZ Innovation Day</a:t>
            </a:r>
          </a:p>
        </p:txBody>
      </p:sp>
      <p:sp>
        <p:nvSpPr>
          <p:cNvPr id="5" name="Footer Placeholder 4"/>
          <p:cNvSpPr>
            <a:spLocks noGrp="1"/>
          </p:cNvSpPr>
          <p:nvPr>
            <p:ph type="ftr" sz="quarter" idx="4"/>
          </p:nvPr>
        </p:nvSpPr>
        <p:spPr/>
        <p:txBody>
          <a:bodyPr/>
          <a:lstStyle/>
          <a:p>
            <a:r>
              <a:rPr lang="en-US"/>
              <a:t>R. Agarwal</a:t>
            </a:r>
          </a:p>
        </p:txBody>
      </p:sp>
      <p:sp>
        <p:nvSpPr>
          <p:cNvPr id="6" name="Slide Number Placeholder 5"/>
          <p:cNvSpPr>
            <a:spLocks noGrp="1"/>
          </p:cNvSpPr>
          <p:nvPr>
            <p:ph type="sldNum" sz="quarter" idx="5"/>
          </p:nvPr>
        </p:nvSpPr>
        <p:spPr/>
        <p:txBody>
          <a:bodyPr/>
          <a:lstStyle/>
          <a:p>
            <a:fld id="{6ADE70EF-5B81-404B-AA36-C121462600C0}" type="slidenum">
              <a:rPr lang="en-US" smtClean="0"/>
              <a:t>29</a:t>
            </a:fld>
            <a:endParaRPr lang="en-US"/>
          </a:p>
        </p:txBody>
      </p:sp>
    </p:spTree>
    <p:extLst>
      <p:ext uri="{BB962C8B-B14F-4D97-AF65-F5344CB8AC3E}">
        <p14:creationId xmlns:p14="http://schemas.microsoft.com/office/powerpoint/2010/main" val="3179400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AZ Innovation Day</a:t>
            </a:r>
          </a:p>
        </p:txBody>
      </p:sp>
      <p:sp>
        <p:nvSpPr>
          <p:cNvPr id="5" name="Footer Placeholder 4"/>
          <p:cNvSpPr>
            <a:spLocks noGrp="1"/>
          </p:cNvSpPr>
          <p:nvPr>
            <p:ph type="ftr" sz="quarter" idx="4"/>
          </p:nvPr>
        </p:nvSpPr>
        <p:spPr/>
        <p:txBody>
          <a:bodyPr/>
          <a:lstStyle/>
          <a:p>
            <a:r>
              <a:rPr lang="en-US"/>
              <a:t>R. Agarwal</a:t>
            </a:r>
          </a:p>
        </p:txBody>
      </p:sp>
      <p:sp>
        <p:nvSpPr>
          <p:cNvPr id="6" name="Slide Number Placeholder 5"/>
          <p:cNvSpPr>
            <a:spLocks noGrp="1"/>
          </p:cNvSpPr>
          <p:nvPr>
            <p:ph type="sldNum" sz="quarter" idx="5"/>
          </p:nvPr>
        </p:nvSpPr>
        <p:spPr/>
        <p:txBody>
          <a:bodyPr/>
          <a:lstStyle/>
          <a:p>
            <a:fld id="{6ADE70EF-5B81-404B-AA36-C121462600C0}" type="slidenum">
              <a:rPr lang="en-US" smtClean="0"/>
              <a:t>30</a:t>
            </a:fld>
            <a:endParaRPr lang="en-US"/>
          </a:p>
        </p:txBody>
      </p:sp>
    </p:spTree>
    <p:extLst>
      <p:ext uri="{BB962C8B-B14F-4D97-AF65-F5344CB8AC3E}">
        <p14:creationId xmlns:p14="http://schemas.microsoft.com/office/powerpoint/2010/main" val="1848613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a:t>Can you name a recent general purpose technology? </a:t>
            </a:r>
            <a:br>
              <a:rPr lang="en-US"/>
            </a:br>
            <a:br>
              <a:rPr lang="en-US"/>
            </a:br>
            <a:r>
              <a:rPr lang="en-US"/>
              <a:t>Steam Engine and Steam Power (18th-19th century)</a:t>
            </a:r>
          </a:p>
          <a:p>
            <a:pPr>
              <a:buFont typeface="Arial" panose="020B0604020202020204" pitchFamily="34" charset="0"/>
              <a:buChar char="•"/>
            </a:pPr>
            <a:r>
              <a:rPr lang="en-US"/>
              <a:t>Revolutionized manufacturing and transportation</a:t>
            </a:r>
          </a:p>
          <a:p>
            <a:pPr>
              <a:buFont typeface="Arial" panose="020B0604020202020204" pitchFamily="34" charset="0"/>
              <a:buChar char="•"/>
            </a:pPr>
            <a:r>
              <a:rPr lang="en-US"/>
              <a:t>Enabled mechanized production and railways</a:t>
            </a:r>
          </a:p>
          <a:p>
            <a:pPr>
              <a:buFont typeface="+mj-lt"/>
              <a:buAutoNum type="arabicPeriod" startAt="2"/>
            </a:pPr>
            <a:r>
              <a:rPr lang="en-US"/>
              <a:t>Electricity (Late 19th-20th century)</a:t>
            </a:r>
          </a:p>
          <a:p>
            <a:pPr>
              <a:buFont typeface="Arial" panose="020B0604020202020204" pitchFamily="34" charset="0"/>
              <a:buChar char="•"/>
            </a:pPr>
            <a:r>
              <a:rPr lang="en-US"/>
              <a:t>Transformed both industrial production and daily life</a:t>
            </a:r>
          </a:p>
          <a:p>
            <a:pPr>
              <a:buFont typeface="Arial" panose="020B0604020202020204" pitchFamily="34" charset="0"/>
              <a:buChar char="•"/>
            </a:pPr>
            <a:r>
              <a:rPr lang="en-US"/>
              <a:t>Enabled countless other technologies and innovations</a:t>
            </a:r>
          </a:p>
          <a:p>
            <a:pPr>
              <a:buFont typeface="+mj-lt"/>
              <a:buAutoNum type="arabicPeriod" startAt="3"/>
            </a:pPr>
            <a:r>
              <a:rPr lang="en-US"/>
              <a:t>Internet</a:t>
            </a:r>
          </a:p>
          <a:p>
            <a:endParaRPr lang="en-US"/>
          </a:p>
        </p:txBody>
      </p:sp>
      <p:sp>
        <p:nvSpPr>
          <p:cNvPr id="4" name="Header Placeholder 3"/>
          <p:cNvSpPr>
            <a:spLocks noGrp="1"/>
          </p:cNvSpPr>
          <p:nvPr>
            <p:ph type="hdr" sz="quarter"/>
          </p:nvPr>
        </p:nvSpPr>
        <p:spPr/>
        <p:txBody>
          <a:bodyPr/>
          <a:lstStyle/>
          <a:p>
            <a:r>
              <a:rPr lang="en-US"/>
              <a:t>AZ Innovation Day</a:t>
            </a:r>
          </a:p>
        </p:txBody>
      </p:sp>
      <p:sp>
        <p:nvSpPr>
          <p:cNvPr id="5" name="Footer Placeholder 4"/>
          <p:cNvSpPr>
            <a:spLocks noGrp="1"/>
          </p:cNvSpPr>
          <p:nvPr>
            <p:ph type="ftr" sz="quarter" idx="4"/>
          </p:nvPr>
        </p:nvSpPr>
        <p:spPr/>
        <p:txBody>
          <a:bodyPr/>
          <a:lstStyle/>
          <a:p>
            <a:r>
              <a:rPr lang="en-US"/>
              <a:t>R. Agarwal</a:t>
            </a:r>
          </a:p>
        </p:txBody>
      </p:sp>
      <p:sp>
        <p:nvSpPr>
          <p:cNvPr id="6" name="Slide Number Placeholder 5"/>
          <p:cNvSpPr>
            <a:spLocks noGrp="1"/>
          </p:cNvSpPr>
          <p:nvPr>
            <p:ph type="sldNum" sz="quarter" idx="5"/>
          </p:nvPr>
        </p:nvSpPr>
        <p:spPr/>
        <p:txBody>
          <a:bodyPr/>
          <a:lstStyle/>
          <a:p>
            <a:fld id="{6ADE70EF-5B81-404B-AA36-C121462600C0}" type="slidenum">
              <a:rPr lang="en-US" smtClean="0"/>
              <a:t>33</a:t>
            </a:fld>
            <a:endParaRPr lang="en-US"/>
          </a:p>
        </p:txBody>
      </p:sp>
    </p:spTree>
    <p:extLst>
      <p:ext uri="{BB962C8B-B14F-4D97-AF65-F5344CB8AC3E}">
        <p14:creationId xmlns:p14="http://schemas.microsoft.com/office/powerpoint/2010/main" val="107197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d6b8eaf2d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1d6b8eaf2dd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1114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Use of electricity , </a:t>
            </a:r>
            <a:r>
              <a:rPr lang="en-US" dirty="0"/>
              <a:t>electricity </a:t>
            </a:r>
            <a:r>
              <a:rPr lang="en-US" dirty="0">
                <a:ea typeface="Calibri"/>
                <a:cs typeface="Calibri"/>
              </a:rPr>
              <a:t>can use for different kinds of machine</a:t>
            </a:r>
          </a:p>
          <a:p>
            <a:endParaRPr lang="en-US" dirty="0">
              <a:ea typeface="Calibri"/>
              <a:cs typeface="Calibri"/>
            </a:endParaRPr>
          </a:p>
          <a:p>
            <a:r>
              <a:rPr lang="en-US" dirty="0">
                <a:ea typeface="Calibri"/>
                <a:cs typeface="Calibri"/>
              </a:rPr>
              <a:t>They were not putting electricity at home, they were putting light bulb at home </a:t>
            </a:r>
          </a:p>
          <a:p>
            <a:r>
              <a:rPr lang="en-US" dirty="0">
                <a:ea typeface="Calibri"/>
                <a:cs typeface="Calibri"/>
              </a:rPr>
              <a:t>From here, we are more and more prosperous </a:t>
            </a:r>
          </a:p>
          <a:p>
            <a:endParaRPr lang="en-US" dirty="0">
              <a:ea typeface="Calibri"/>
              <a:cs typeface="Calibri"/>
            </a:endParaRPr>
          </a:p>
        </p:txBody>
      </p:sp>
      <p:sp>
        <p:nvSpPr>
          <p:cNvPr id="4" name="Header Placeholder 3"/>
          <p:cNvSpPr>
            <a:spLocks noGrp="1"/>
          </p:cNvSpPr>
          <p:nvPr>
            <p:ph type="hdr" sz="quarter"/>
          </p:nvPr>
        </p:nvSpPr>
        <p:spPr/>
        <p:txBody>
          <a:bodyPr/>
          <a:lstStyle/>
          <a:p>
            <a:r>
              <a:rPr lang="en-US"/>
              <a:t>AZ Innovation Day</a:t>
            </a:r>
          </a:p>
        </p:txBody>
      </p:sp>
      <p:sp>
        <p:nvSpPr>
          <p:cNvPr id="5" name="Footer Placeholder 4"/>
          <p:cNvSpPr>
            <a:spLocks noGrp="1"/>
          </p:cNvSpPr>
          <p:nvPr>
            <p:ph type="ftr" sz="quarter" idx="4"/>
          </p:nvPr>
        </p:nvSpPr>
        <p:spPr/>
        <p:txBody>
          <a:bodyPr/>
          <a:lstStyle/>
          <a:p>
            <a:r>
              <a:rPr lang="en-US"/>
              <a:t>R. Agarwal</a:t>
            </a:r>
          </a:p>
        </p:txBody>
      </p:sp>
      <p:sp>
        <p:nvSpPr>
          <p:cNvPr id="6" name="Slide Number Placeholder 5"/>
          <p:cNvSpPr>
            <a:spLocks noGrp="1"/>
          </p:cNvSpPr>
          <p:nvPr>
            <p:ph type="sldNum" sz="quarter" idx="5"/>
          </p:nvPr>
        </p:nvSpPr>
        <p:spPr/>
        <p:txBody>
          <a:bodyPr/>
          <a:lstStyle/>
          <a:p>
            <a:fld id="{6ADE70EF-5B81-404B-AA36-C121462600C0}" type="slidenum">
              <a:rPr lang="en-US" smtClean="0"/>
              <a:t>35</a:t>
            </a:fld>
            <a:endParaRPr lang="en-US"/>
          </a:p>
        </p:txBody>
      </p:sp>
    </p:spTree>
    <p:extLst>
      <p:ext uri="{BB962C8B-B14F-4D97-AF65-F5344CB8AC3E}">
        <p14:creationId xmlns:p14="http://schemas.microsoft.com/office/powerpoint/2010/main" val="2698436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0E5B0-9823-E4C5-1879-55F7656EA8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4EF5A6-90B7-75B6-5D20-C675BE5759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19B69-0CB8-6617-450C-FF8E4E048551}"/>
              </a:ext>
            </a:extLst>
          </p:cNvPr>
          <p:cNvSpPr>
            <a:spLocks noGrp="1"/>
          </p:cNvSpPr>
          <p:nvPr>
            <p:ph type="body" idx="1"/>
          </p:nvPr>
        </p:nvSpPr>
        <p:spPr/>
        <p:txBody>
          <a:bodyPr/>
          <a:lstStyle/>
          <a:p>
            <a:r>
              <a:rPr lang="en-US"/>
              <a:t>I want to create a figure shows the multi-modality healthcare data, including medical images, temporal data, graph data, omics data, textual data, video, and audio data.</a:t>
            </a:r>
          </a:p>
        </p:txBody>
      </p:sp>
      <p:sp>
        <p:nvSpPr>
          <p:cNvPr id="4" name="Header Placeholder 3">
            <a:extLst>
              <a:ext uri="{FF2B5EF4-FFF2-40B4-BE49-F238E27FC236}">
                <a16:creationId xmlns:a16="http://schemas.microsoft.com/office/drawing/2014/main" id="{9D9D158E-00C8-A21E-03FA-F3D34D9DDB28}"/>
              </a:ext>
            </a:extLst>
          </p:cNvPr>
          <p:cNvSpPr>
            <a:spLocks noGrp="1"/>
          </p:cNvSpPr>
          <p:nvPr>
            <p:ph type="hdr" sz="quarter"/>
          </p:nvPr>
        </p:nvSpPr>
        <p:spPr/>
        <p:txBody>
          <a:bodyPr/>
          <a:lstStyle/>
          <a:p>
            <a:r>
              <a:rPr lang="en-US"/>
              <a:t>AZ Innovation Day</a:t>
            </a:r>
          </a:p>
        </p:txBody>
      </p:sp>
      <p:sp>
        <p:nvSpPr>
          <p:cNvPr id="5" name="Footer Placeholder 4">
            <a:extLst>
              <a:ext uri="{FF2B5EF4-FFF2-40B4-BE49-F238E27FC236}">
                <a16:creationId xmlns:a16="http://schemas.microsoft.com/office/drawing/2014/main" id="{03D341F2-9036-CD7D-7CE2-CAD06B2BC536}"/>
              </a:ext>
            </a:extLst>
          </p:cNvPr>
          <p:cNvSpPr>
            <a:spLocks noGrp="1"/>
          </p:cNvSpPr>
          <p:nvPr>
            <p:ph type="ftr" sz="quarter" idx="4"/>
          </p:nvPr>
        </p:nvSpPr>
        <p:spPr/>
        <p:txBody>
          <a:bodyPr/>
          <a:lstStyle/>
          <a:p>
            <a:r>
              <a:rPr lang="en-US"/>
              <a:t>R. Agarwal</a:t>
            </a:r>
          </a:p>
        </p:txBody>
      </p:sp>
      <p:sp>
        <p:nvSpPr>
          <p:cNvPr id="6" name="Slide Number Placeholder 5">
            <a:extLst>
              <a:ext uri="{FF2B5EF4-FFF2-40B4-BE49-F238E27FC236}">
                <a16:creationId xmlns:a16="http://schemas.microsoft.com/office/drawing/2014/main" id="{0F417DD8-AFF2-AA32-4103-DC065655DFD4}"/>
              </a:ext>
            </a:extLst>
          </p:cNvPr>
          <p:cNvSpPr>
            <a:spLocks noGrp="1"/>
          </p:cNvSpPr>
          <p:nvPr>
            <p:ph type="sldNum" sz="quarter" idx="5"/>
          </p:nvPr>
        </p:nvSpPr>
        <p:spPr/>
        <p:txBody>
          <a:bodyPr/>
          <a:lstStyle/>
          <a:p>
            <a:fld id="{6ADE70EF-5B81-404B-AA36-C121462600C0}" type="slidenum">
              <a:rPr lang="en-US" smtClean="0"/>
              <a:t>36</a:t>
            </a:fld>
            <a:endParaRPr lang="en-US"/>
          </a:p>
        </p:txBody>
      </p:sp>
    </p:spTree>
    <p:extLst>
      <p:ext uri="{BB962C8B-B14F-4D97-AF65-F5344CB8AC3E}">
        <p14:creationId xmlns:p14="http://schemas.microsoft.com/office/powerpoint/2010/main" val="2451741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E78152-1081-401A-ACA1-38A57E4C52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736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p>
          <a:p>
            <a:r>
              <a:rPr lang="en-US" b="0" i="0">
                <a:solidFill>
                  <a:srgbClr val="202124"/>
                </a:solidFill>
                <a:effectLst/>
                <a:latin typeface="Roboto" panose="02000000000000000000" pitchFamily="2" charset="0"/>
              </a:rPr>
              <a:t>Chronic obstructive pulmonary disease (COPD): https://www.ncbi.nlm.nih.gov/pmc/articles/PMC6514430/</a:t>
            </a:r>
          </a:p>
          <a:p>
            <a:r>
              <a:rPr lang="en-US"/>
              <a:t>Arthritis:</a:t>
            </a:r>
            <a:r>
              <a:rPr lang="zh-CN" altLang="en-US"/>
              <a:t> </a:t>
            </a:r>
            <a:r>
              <a:rPr lang="en-US" altLang="zh-CN"/>
              <a:t>https://provider.healthalliance.org/coding-counts-post/hcc-40-rheumatoid-arthritis/</a:t>
            </a:r>
            <a:endParaRPr lang="en-US" b="0" i="0">
              <a:solidFill>
                <a:srgbClr val="202124"/>
              </a:solidFill>
              <a:effectLst/>
              <a:latin typeface="Roboto" panose="02000000000000000000" pitchFamily="2"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8677D0-7105-4344-823A-7B1483F7EC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8113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141AEF-18B9-42BE-8597-70E38DE49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4853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09fd652297_0_0: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109fd652297_0_0:notes"/>
          <p:cNvSpPr txBox="1">
            <a:spLocks noGrp="1"/>
          </p:cNvSpPr>
          <p:nvPr>
            <p:ph type="body" idx="1"/>
          </p:nvPr>
        </p:nvSpPr>
        <p:spPr>
          <a:xfrm>
            <a:off x="702310" y="4422459"/>
            <a:ext cx="5618400" cy="4188900"/>
          </a:xfrm>
          <a:prstGeom prst="rect">
            <a:avLst/>
          </a:prstGeom>
          <a:noFill/>
          <a:ln>
            <a:noFill/>
          </a:ln>
        </p:spPr>
        <p:txBody>
          <a:bodyPr spcFirstLastPara="1" wrap="square" lIns="94175" tIns="47075" rIns="94175" bIns="47075" anchor="t" anchorCtr="0">
            <a:noAutofit/>
          </a:bodyPr>
          <a:lstStyle/>
          <a:p>
            <a:pPr marL="457200" marR="0" lvl="0" indent="-228600" algn="l" rtl="0">
              <a:lnSpc>
                <a:spcPct val="100000"/>
              </a:lnSpc>
              <a:spcBef>
                <a:spcPts val="360"/>
              </a:spcBef>
              <a:spcAft>
                <a:spcPts val="0"/>
              </a:spcAft>
              <a:buClr>
                <a:schemeClr val="dk1"/>
              </a:buClr>
              <a:buSzPts val="1400"/>
              <a:buFont typeface="Arial"/>
              <a:buNone/>
            </a:pPr>
            <a:r>
              <a:rPr lang="en-US" dirty="0"/>
              <a:t>	</a:t>
            </a:r>
            <a:endParaRPr dirty="0"/>
          </a:p>
        </p:txBody>
      </p:sp>
      <p:sp>
        <p:nvSpPr>
          <p:cNvPr id="87" name="Google Shape;87;g109fd652297_0_0:notes"/>
          <p:cNvSpPr txBox="1">
            <a:spLocks noGrp="1"/>
          </p:cNvSpPr>
          <p:nvPr>
            <p:ph type="sldNum" idx="12"/>
          </p:nvPr>
        </p:nvSpPr>
        <p:spPr>
          <a:xfrm>
            <a:off x="3978132" y="8841738"/>
            <a:ext cx="3043200" cy="465900"/>
          </a:xfrm>
          <a:prstGeom prst="rect">
            <a:avLst/>
          </a:prstGeom>
          <a:noFill/>
          <a:ln>
            <a:noFill/>
          </a:ln>
        </p:spPr>
        <p:txBody>
          <a:bodyPr spcFirstLastPara="1" wrap="square" lIns="94175" tIns="47075" rIns="94175" bIns="4707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11</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896770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www.gartner.com</a:t>
            </a:r>
            <a:r>
              <a:rPr lang="en-US" dirty="0"/>
              <a:t>/</a:t>
            </a:r>
            <a:r>
              <a:rPr lang="en-US" dirty="0" err="1"/>
              <a:t>en</a:t>
            </a:r>
            <a:r>
              <a:rPr lang="en-US" dirty="0"/>
              <a:t>/human-resources/topics/artificial-intelligence-in-</a:t>
            </a:r>
            <a:r>
              <a:rPr lang="en-US" dirty="0" err="1"/>
              <a:t>hr</a:t>
            </a:r>
            <a:endParaRPr lang="en-US" dirty="0"/>
          </a:p>
        </p:txBody>
      </p:sp>
      <p:sp>
        <p:nvSpPr>
          <p:cNvPr id="4" name="Slide Number Placeholder 3"/>
          <p:cNvSpPr>
            <a:spLocks noGrp="1"/>
          </p:cNvSpPr>
          <p:nvPr>
            <p:ph type="sldNum" sz="quarter" idx="5"/>
          </p:nvPr>
        </p:nvSpPr>
        <p:spPr/>
        <p:txBody>
          <a:bodyPr/>
          <a:lstStyle/>
          <a:p>
            <a:fld id="{318D2D12-77F8-4002-A6FD-C94F0D7D31D7}" type="slidenum">
              <a:rPr lang="en-US" smtClean="0"/>
              <a:t>12</a:t>
            </a:fld>
            <a:endParaRPr lang="en-US"/>
          </a:p>
        </p:txBody>
      </p:sp>
    </p:spTree>
    <p:extLst>
      <p:ext uri="{BB962C8B-B14F-4D97-AF65-F5344CB8AC3E}">
        <p14:creationId xmlns:p14="http://schemas.microsoft.com/office/powerpoint/2010/main" val="2387116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till 2:33</a:t>
            </a:r>
          </a:p>
        </p:txBody>
      </p:sp>
      <p:sp>
        <p:nvSpPr>
          <p:cNvPr id="4" name="Slide Number Placeholder 3"/>
          <p:cNvSpPr>
            <a:spLocks noGrp="1"/>
          </p:cNvSpPr>
          <p:nvPr>
            <p:ph type="sldNum" sz="quarter" idx="5"/>
          </p:nvPr>
        </p:nvSpPr>
        <p:spPr/>
        <p:txBody>
          <a:bodyPr/>
          <a:lstStyle/>
          <a:p>
            <a:fld id="{318D2D12-77F8-4002-A6FD-C94F0D7D31D7}" type="slidenum">
              <a:rPr lang="en-US" smtClean="0"/>
              <a:t>14</a:t>
            </a:fld>
            <a:endParaRPr lang="en-US"/>
          </a:p>
        </p:txBody>
      </p:sp>
    </p:spTree>
    <p:extLst>
      <p:ext uri="{BB962C8B-B14F-4D97-AF65-F5344CB8AC3E}">
        <p14:creationId xmlns:p14="http://schemas.microsoft.com/office/powerpoint/2010/main" val="304459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sees it in slow motion</a:t>
            </a:r>
          </a:p>
        </p:txBody>
      </p:sp>
      <p:sp>
        <p:nvSpPr>
          <p:cNvPr id="4" name="Slide Number Placeholder 3"/>
          <p:cNvSpPr>
            <a:spLocks noGrp="1"/>
          </p:cNvSpPr>
          <p:nvPr>
            <p:ph type="sldNum" sz="quarter" idx="5"/>
          </p:nvPr>
        </p:nvSpPr>
        <p:spPr/>
        <p:txBody>
          <a:bodyPr/>
          <a:lstStyle/>
          <a:p>
            <a:fld id="{318D2D12-77F8-4002-A6FD-C94F0D7D31D7}" type="slidenum">
              <a:rPr lang="en-US" smtClean="0"/>
              <a:t>15</a:t>
            </a:fld>
            <a:endParaRPr lang="en-US"/>
          </a:p>
        </p:txBody>
      </p:sp>
    </p:spTree>
    <p:extLst>
      <p:ext uri="{BB962C8B-B14F-4D97-AF65-F5344CB8AC3E}">
        <p14:creationId xmlns:p14="http://schemas.microsoft.com/office/powerpoint/2010/main" val="3009889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379D47-6F8E-4185-80DC-29889822C8AF}" type="datetime1">
              <a:rPr lang="en-US" smtClean="0"/>
              <a:t>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808C59-030A-41AB-8B48-6F66C38FF40D}" type="slidenum">
              <a:rPr lang="en-US" smtClean="0"/>
              <a:t>‹#›</a:t>
            </a:fld>
            <a:endParaRPr lang="en-US"/>
          </a:p>
        </p:txBody>
      </p:sp>
    </p:spTree>
    <p:extLst>
      <p:ext uri="{BB962C8B-B14F-4D97-AF65-F5344CB8AC3E}">
        <p14:creationId xmlns:p14="http://schemas.microsoft.com/office/powerpoint/2010/main" val="256463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66654F-651D-48A8-97AF-3803F3BD078D}" type="datetime1">
              <a:rPr lang="en-US" smtClean="0"/>
              <a:t>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808C59-030A-41AB-8B48-6F66C38FF40D}" type="slidenum">
              <a:rPr lang="en-US" smtClean="0"/>
              <a:t>‹#›</a:t>
            </a:fld>
            <a:endParaRPr lang="en-US"/>
          </a:p>
        </p:txBody>
      </p:sp>
    </p:spTree>
    <p:extLst>
      <p:ext uri="{BB962C8B-B14F-4D97-AF65-F5344CB8AC3E}">
        <p14:creationId xmlns:p14="http://schemas.microsoft.com/office/powerpoint/2010/main" val="2379004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073887-C88C-4C3A-98ED-638E8996F3A8}" type="datetime1">
              <a:rPr lang="en-US" smtClean="0"/>
              <a:t>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808C59-030A-41AB-8B48-6F66C38FF40D}" type="slidenum">
              <a:rPr lang="en-US" smtClean="0"/>
              <a:t>‹#›</a:t>
            </a:fld>
            <a:endParaRPr lang="en-US"/>
          </a:p>
        </p:txBody>
      </p:sp>
    </p:spTree>
    <p:extLst>
      <p:ext uri="{BB962C8B-B14F-4D97-AF65-F5344CB8AC3E}">
        <p14:creationId xmlns:p14="http://schemas.microsoft.com/office/powerpoint/2010/main" val="1991337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1371600"/>
          </a:xfrm>
        </p:spPr>
        <p:txBody>
          <a:bodyPr/>
          <a:lstStyle/>
          <a:p>
            <a:r>
              <a:rPr lang="en-US"/>
              <a:t>Click to edit Master title style</a:t>
            </a:r>
          </a:p>
        </p:txBody>
      </p:sp>
      <p:sp>
        <p:nvSpPr>
          <p:cNvPr id="3" name="Text Placeholder 2"/>
          <p:cNvSpPr>
            <a:spLocks noGrp="1"/>
          </p:cNvSpPr>
          <p:nvPr>
            <p:ph type="body" sz="half" idx="1"/>
          </p:nvPr>
        </p:nvSpPr>
        <p:spPr>
          <a:xfrm>
            <a:off x="609600" y="1981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sldNum" sz="quarter" idx="10"/>
          </p:nvPr>
        </p:nvSpPr>
        <p:spPr/>
        <p:txBody>
          <a:bodyPr/>
          <a:lstStyle>
            <a:lvl1pPr>
              <a:defRPr/>
            </a:lvl1pPr>
          </a:lstStyle>
          <a:p>
            <a:pPr>
              <a:defRPr/>
            </a:pPr>
            <a:fld id="{6BCC35F9-2CF0-4873-A29F-5DE470BB92DF}" type="slidenum">
              <a:rPr lang="en-US"/>
              <a:pPr>
                <a:defRPr/>
              </a:pPr>
              <a:t>‹#›</a:t>
            </a:fld>
            <a:endParaRPr lang="en-US"/>
          </a:p>
        </p:txBody>
      </p:sp>
      <p:sp>
        <p:nvSpPr>
          <p:cNvPr id="6" name="Rectangle 16"/>
          <p:cNvSpPr>
            <a:spLocks noGrp="1" noChangeArrowheads="1"/>
          </p:cNvSpPr>
          <p:nvPr>
            <p:ph type="dt" sz="half" idx="11"/>
          </p:nvPr>
        </p:nvSpPr>
        <p:spPr/>
        <p:txBody>
          <a:bodyPr/>
          <a:lstStyle>
            <a:lvl1pPr>
              <a:defRPr/>
            </a:lvl1pPr>
          </a:lstStyle>
          <a:p>
            <a:pPr>
              <a:defRPr/>
            </a:pPr>
            <a:fld id="{7231AAAD-D53E-4722-A1EF-D8D0D9954A6E}" type="datetime1">
              <a:rPr lang="en-US" smtClean="0"/>
              <a:t>2/5/25</a:t>
            </a:fld>
            <a:endParaRPr lang="en-US"/>
          </a:p>
        </p:txBody>
      </p:sp>
    </p:spTree>
    <p:extLst>
      <p:ext uri="{BB962C8B-B14F-4D97-AF65-F5344CB8AC3E}">
        <p14:creationId xmlns:p14="http://schemas.microsoft.com/office/powerpoint/2010/main" val="3865421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3C9406-6241-E347-92A4-3671034B9113}"/>
              </a:ext>
            </a:extLst>
          </p:cNvPr>
          <p:cNvPicPr>
            <a:picLocks noChangeAspect="1"/>
          </p:cNvPicPr>
          <p:nvPr/>
        </p:nvPicPr>
        <p:blipFill>
          <a:blip r:embed="rId2"/>
          <a:stretch>
            <a:fillRect/>
          </a:stretch>
        </p:blipFill>
        <p:spPr>
          <a:xfrm>
            <a:off x="0" y="0"/>
            <a:ext cx="12227442" cy="6858000"/>
          </a:xfrm>
          <a:prstGeom prst="rect">
            <a:avLst/>
          </a:prstGeom>
        </p:spPr>
      </p:pic>
      <p:pic>
        <p:nvPicPr>
          <p:cNvPr id="6" name="Picture 5">
            <a:extLst>
              <a:ext uri="{FF2B5EF4-FFF2-40B4-BE49-F238E27FC236}">
                <a16:creationId xmlns:a16="http://schemas.microsoft.com/office/drawing/2014/main" id="{161CA9BC-9563-844E-B786-04D58F7BF61B}"/>
              </a:ext>
            </a:extLst>
          </p:cNvPr>
          <p:cNvPicPr>
            <a:picLocks noChangeAspect="1"/>
          </p:cNvPicPr>
          <p:nvPr/>
        </p:nvPicPr>
        <p:blipFill>
          <a:blip r:embed="rId3"/>
          <a:stretch>
            <a:fillRect/>
          </a:stretch>
        </p:blipFill>
        <p:spPr>
          <a:xfrm>
            <a:off x="139454" y="878742"/>
            <a:ext cx="4899976" cy="2019479"/>
          </a:xfrm>
          <a:prstGeom prst="rect">
            <a:avLst/>
          </a:prstGeom>
        </p:spPr>
      </p:pic>
      <p:sp>
        <p:nvSpPr>
          <p:cNvPr id="7" name="Rectangle 6">
            <a:extLst>
              <a:ext uri="{FF2B5EF4-FFF2-40B4-BE49-F238E27FC236}">
                <a16:creationId xmlns:a16="http://schemas.microsoft.com/office/drawing/2014/main" id="{0DA85D32-B018-6A46-851B-7305F0540A88}"/>
              </a:ext>
            </a:extLst>
          </p:cNvPr>
          <p:cNvSpPr/>
          <p:nvPr/>
        </p:nvSpPr>
        <p:spPr>
          <a:xfrm>
            <a:off x="1" y="2831606"/>
            <a:ext cx="12192000" cy="1139477"/>
          </a:xfrm>
          <a:prstGeom prst="rect">
            <a:avLst/>
          </a:prstGeom>
          <a:solidFill>
            <a:srgbClr val="6DADE4">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9E1B"/>
              </a:solidFill>
            </a:endParaRPr>
          </a:p>
        </p:txBody>
      </p:sp>
      <p:sp>
        <p:nvSpPr>
          <p:cNvPr id="12" name="Title 4">
            <a:extLst>
              <a:ext uri="{FF2B5EF4-FFF2-40B4-BE49-F238E27FC236}">
                <a16:creationId xmlns:a16="http://schemas.microsoft.com/office/drawing/2014/main" id="{BE5927E4-3324-6048-88B6-62B4BCEDE7FE}"/>
              </a:ext>
            </a:extLst>
          </p:cNvPr>
          <p:cNvSpPr>
            <a:spLocks noGrp="1"/>
          </p:cNvSpPr>
          <p:nvPr>
            <p:ph type="title"/>
          </p:nvPr>
        </p:nvSpPr>
        <p:spPr>
          <a:xfrm>
            <a:off x="858981" y="3135602"/>
            <a:ext cx="8229600" cy="563562"/>
          </a:xfrm>
          <a:prstGeom prst="rect">
            <a:avLst/>
          </a:prstGeom>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994497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436"/>
          <a:stretch/>
        </p:blipFill>
        <p:spPr>
          <a:xfrm>
            <a:off x="0" y="0"/>
            <a:ext cx="12192000" cy="6858000"/>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30"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7848601"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4"/>
            <a:ext cx="2743200" cy="365125"/>
          </a:xfrm>
          <a:prstGeom prst="rect">
            <a:avLst/>
          </a:prstGeom>
        </p:spPr>
        <p:txBody>
          <a:bodyPr/>
          <a:lstStyle>
            <a:lvl1pPr algn="r">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1" y="2307264"/>
            <a:ext cx="3844805" cy="63794"/>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620667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6E6ECF-A249-0D40-9B75-0B32CB9D082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1"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440872"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44087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470178" y="6248774"/>
            <a:ext cx="2743200" cy="365125"/>
          </a:xfrm>
          <a:prstGeom prst="rect">
            <a:avLst/>
          </a:prstGeom>
        </p:spPr>
        <p:txBody>
          <a:bodyPr/>
          <a:lstStyle>
            <a:lvl1pPr algn="l">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461381" y="2307264"/>
            <a:ext cx="3844805" cy="63794"/>
          </a:xfrm>
          <a:prstGeom prst="rect">
            <a:avLst/>
          </a:prstGeom>
          <a:solidFill>
            <a:srgbClr val="FF9E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104829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2"/>
            <a:ext cx="12192001" cy="6857999"/>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30"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7848601"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4"/>
            <a:ext cx="2743200" cy="365125"/>
          </a:xfrm>
          <a:prstGeom prst="rect">
            <a:avLst/>
          </a:prstGeom>
        </p:spPr>
        <p:txBody>
          <a:bodyPr/>
          <a:lstStyle>
            <a:lvl1pPr algn="r">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1" y="2307264"/>
            <a:ext cx="3844805" cy="63794"/>
          </a:xfrm>
          <a:prstGeom prst="rect">
            <a:avLst/>
          </a:prstGeom>
          <a:solidFill>
            <a:srgbClr val="986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6128971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colorTemperature colorTemp="3972"/>
                    </a14:imgEffect>
                    <a14:imgEffect>
                      <a14:saturation sat="51000"/>
                    </a14:imgEffect>
                  </a14:imgLayer>
                </a14:imgProps>
              </a:ext>
              <a:ext uri="{28A0092B-C50C-407E-A947-70E740481C1C}">
                <a14:useLocalDpi xmlns:a14="http://schemas.microsoft.com/office/drawing/2010/main"/>
              </a:ext>
            </a:extLst>
          </a:blip>
          <a:srcRect/>
          <a:stretch/>
        </p:blipFill>
        <p:spPr>
          <a:xfrm>
            <a:off x="1" y="2"/>
            <a:ext cx="12177345" cy="6857999"/>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30"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7848601"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4"/>
            <a:ext cx="2743200" cy="365125"/>
          </a:xfrm>
          <a:prstGeom prst="rect">
            <a:avLst/>
          </a:prstGeom>
        </p:spPr>
        <p:txBody>
          <a:bodyPr/>
          <a:lstStyle>
            <a:lvl1pPr algn="r">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1" y="2307264"/>
            <a:ext cx="3844805" cy="63794"/>
          </a:xfrm>
          <a:prstGeom prst="rect">
            <a:avLst/>
          </a:prstGeom>
          <a:solidFill>
            <a:srgbClr val="95C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539201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6E6ECF-A249-0D40-9B75-0B32CB9D082C}"/>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
            <a:ext cx="12192000" cy="6858001"/>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1"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440872"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44087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470178" y="6248774"/>
            <a:ext cx="2743200" cy="365125"/>
          </a:xfrm>
          <a:prstGeom prst="rect">
            <a:avLst/>
          </a:prstGeom>
        </p:spPr>
        <p:txBody>
          <a:bodyPr/>
          <a:lstStyle>
            <a:lvl1pPr algn="l">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461381" y="2307264"/>
            <a:ext cx="3844805" cy="63794"/>
          </a:xfrm>
          <a:prstGeom prst="rect">
            <a:avLst/>
          </a:prstGeom>
          <a:solidFill>
            <a:srgbClr val="CED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98285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7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30"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7848601"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4"/>
            <a:ext cx="2743200" cy="365125"/>
          </a:xfrm>
          <a:prstGeom prst="rect">
            <a:avLst/>
          </a:prstGeom>
        </p:spPr>
        <p:txBody>
          <a:bodyPr/>
          <a:lstStyle>
            <a:lvl1pPr algn="r">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1" y="2307264"/>
            <a:ext cx="3844805" cy="63794"/>
          </a:xfrm>
          <a:prstGeom prst="rect">
            <a:avLst/>
          </a:prstGeom>
          <a:solidFill>
            <a:srgbClr val="986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291120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AE15E0-90E4-40CF-8B92-8EC5BC3E66DF}" type="datetime1">
              <a:rPr lang="en-US" smtClean="0"/>
              <a:t>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808C59-030A-41AB-8B48-6F66C38FF40D}" type="slidenum">
              <a:rPr lang="en-US" smtClean="0"/>
              <a:t>‹#›</a:t>
            </a:fld>
            <a:endParaRPr lang="en-US"/>
          </a:p>
        </p:txBody>
      </p:sp>
    </p:spTree>
    <p:extLst>
      <p:ext uri="{BB962C8B-B14F-4D97-AF65-F5344CB8AC3E}">
        <p14:creationId xmlns:p14="http://schemas.microsoft.com/office/powerpoint/2010/main" val="2646204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6E6ECF-A249-0D40-9B75-0B32CB9D082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459" y="0"/>
            <a:ext cx="12215460" cy="6858000"/>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1"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440872"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44087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470178" y="6248774"/>
            <a:ext cx="2743200" cy="365125"/>
          </a:xfrm>
          <a:prstGeom prst="rect">
            <a:avLst/>
          </a:prstGeom>
        </p:spPr>
        <p:txBody>
          <a:bodyPr/>
          <a:lstStyle>
            <a:lvl1pPr algn="l">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461381" y="2307264"/>
            <a:ext cx="3844805" cy="63794"/>
          </a:xfrm>
          <a:prstGeom prst="rect">
            <a:avLst/>
          </a:prstGeom>
          <a:solidFill>
            <a:srgbClr val="FF9E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538488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0"/>
            <a:ext cx="12184363" cy="6858000"/>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30"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7848601"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4"/>
            <a:ext cx="2743200" cy="365125"/>
          </a:xfrm>
          <a:prstGeom prst="rect">
            <a:avLst/>
          </a:prstGeom>
        </p:spPr>
        <p:txBody>
          <a:bodyPr/>
          <a:lstStyle>
            <a:lvl1pPr algn="r">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1" y="2307264"/>
            <a:ext cx="3844805" cy="63794"/>
          </a:xfrm>
          <a:prstGeom prst="rect">
            <a:avLst/>
          </a:prstGeom>
          <a:solidFill>
            <a:srgbClr val="95C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6707643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0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6E6ECF-A249-0D40-9B75-0B32CB9D082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2000" cy="6858001"/>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1"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440872"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44087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470178" y="6248774"/>
            <a:ext cx="2743200" cy="365125"/>
          </a:xfrm>
          <a:prstGeom prst="rect">
            <a:avLst/>
          </a:prstGeom>
        </p:spPr>
        <p:txBody>
          <a:bodyPr/>
          <a:lstStyle>
            <a:lvl1pPr algn="l">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461381" y="2307264"/>
            <a:ext cx="3844805" cy="63794"/>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214667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63"/>
          <a:stretch/>
        </p:blipFill>
        <p:spPr>
          <a:xfrm>
            <a:off x="0" y="0"/>
            <a:ext cx="12192000" cy="6858000"/>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30"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7848601"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4"/>
            <a:ext cx="2743200" cy="365125"/>
          </a:xfrm>
          <a:prstGeom prst="rect">
            <a:avLst/>
          </a:prstGeom>
        </p:spPr>
        <p:txBody>
          <a:bodyPr/>
          <a:lstStyle>
            <a:lvl1pPr algn="r">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1" y="2307264"/>
            <a:ext cx="3844805" cy="63794"/>
          </a:xfrm>
          <a:prstGeom prst="rect">
            <a:avLst/>
          </a:prstGeom>
          <a:solidFill>
            <a:srgbClr val="95C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278466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2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30"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7848601"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4"/>
            <a:ext cx="2743200" cy="365125"/>
          </a:xfrm>
          <a:prstGeom prst="rect">
            <a:avLst/>
          </a:prstGeom>
        </p:spPr>
        <p:txBody>
          <a:bodyPr/>
          <a:lstStyle>
            <a:lvl1pPr algn="r">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1" y="2307264"/>
            <a:ext cx="3844805" cy="63794"/>
          </a:xfrm>
          <a:prstGeom prst="rect">
            <a:avLst/>
          </a:prstGeom>
          <a:solidFill>
            <a:srgbClr val="CED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2632916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3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0F583A-EF24-8C40-880E-6C801127401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074198F2-EEA6-C345-B4E5-70967EA6D75F}"/>
              </a:ext>
            </a:extLst>
          </p:cNvPr>
          <p:cNvSpPr/>
          <p:nvPr/>
        </p:nvSpPr>
        <p:spPr>
          <a:xfrm>
            <a:off x="7407730" y="0"/>
            <a:ext cx="4784271" cy="6858000"/>
          </a:xfrm>
          <a:prstGeom prst="rect">
            <a:avLst/>
          </a:prstGeom>
          <a:solidFill>
            <a:srgbClr val="002D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hasCustomPrompt="1"/>
          </p:nvPr>
        </p:nvSpPr>
        <p:spPr>
          <a:xfrm>
            <a:off x="7848601" y="2353592"/>
            <a:ext cx="3853543" cy="2432277"/>
          </a:xfrm>
          <a:prstGeom prst="rect">
            <a:avLst/>
          </a:prstGeom>
        </p:spPr>
        <p:txBody>
          <a:bodyPr anchor="t"/>
          <a:lstStyle>
            <a:lvl1pPr algn="l">
              <a:defRPr sz="6000">
                <a:solidFill>
                  <a:schemeClr val="bg1"/>
                </a:solidFill>
              </a:defRPr>
            </a:lvl1pPr>
          </a:lstStyle>
          <a:p>
            <a:r>
              <a:rPr lang="en-US" dirty="0"/>
              <a:t>Section title</a:t>
            </a:r>
          </a:p>
        </p:txBody>
      </p:sp>
      <p:sp>
        <p:nvSpPr>
          <p:cNvPr id="3" name="Subtitle 2"/>
          <p:cNvSpPr>
            <a:spLocks noGrp="1"/>
          </p:cNvSpPr>
          <p:nvPr>
            <p:ph type="subTitle" idx="1" hasCustomPrompt="1"/>
          </p:nvPr>
        </p:nvSpPr>
        <p:spPr>
          <a:xfrm>
            <a:off x="7848602" y="3325589"/>
            <a:ext cx="3877234" cy="1461564"/>
          </a:xfrm>
          <a:prstGeom prst="rect">
            <a:avLst/>
          </a:prstGeom>
        </p:spPr>
        <p:txBody>
          <a:bodyPr/>
          <a:lstStyle>
            <a:lvl1pPr marL="0" indent="0" algn="l">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dirty="0"/>
              <a:t>Section title subtext</a:t>
            </a:r>
          </a:p>
        </p:txBody>
      </p:sp>
      <p:sp>
        <p:nvSpPr>
          <p:cNvPr id="6" name="Slide Number Placeholder 5"/>
          <p:cNvSpPr>
            <a:spLocks noGrp="1"/>
          </p:cNvSpPr>
          <p:nvPr>
            <p:ph type="sldNum" sz="quarter" idx="12"/>
          </p:nvPr>
        </p:nvSpPr>
        <p:spPr>
          <a:xfrm>
            <a:off x="8915400" y="6248774"/>
            <a:ext cx="2743200" cy="365125"/>
          </a:xfrm>
          <a:prstGeom prst="rect">
            <a:avLst/>
          </a:prstGeom>
        </p:spPr>
        <p:txBody>
          <a:bodyPr/>
          <a:lstStyle>
            <a:lvl1pPr algn="r">
              <a:defRPr>
                <a:solidFill>
                  <a:schemeClr val="bg1"/>
                </a:solidFill>
              </a:defRPr>
            </a:lvl1pPr>
          </a:lstStyle>
          <a:p>
            <a:fld id="{A068A2F6-7DD8-4F47-BCDF-B3779B9B09D1}" type="slidenum">
              <a:rPr lang="en-US" smtClean="0"/>
              <a:t>‹#›</a:t>
            </a:fld>
            <a:endParaRPr lang="en-US"/>
          </a:p>
        </p:txBody>
      </p:sp>
      <p:sp>
        <p:nvSpPr>
          <p:cNvPr id="14" name="Rectangle 13">
            <a:extLst>
              <a:ext uri="{FF2B5EF4-FFF2-40B4-BE49-F238E27FC236}">
                <a16:creationId xmlns:a16="http://schemas.microsoft.com/office/drawing/2014/main" id="{57B1D904-1C3D-5845-A707-9938053942EA}"/>
              </a:ext>
            </a:extLst>
          </p:cNvPr>
          <p:cNvSpPr/>
          <p:nvPr/>
        </p:nvSpPr>
        <p:spPr>
          <a:xfrm>
            <a:off x="7869111" y="2307264"/>
            <a:ext cx="3844805" cy="63794"/>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5689215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2A2ECB-5E85-D849-806B-05B98FAE7040}"/>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25FC16FD-2C33-F943-BA94-AF25FDB6716B}"/>
              </a:ext>
            </a:extLst>
          </p:cNvPr>
          <p:cNvSpPr/>
          <p:nvPr/>
        </p:nvSpPr>
        <p:spPr>
          <a:xfrm>
            <a:off x="0" y="1375131"/>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itle 4">
            <a:extLst>
              <a:ext uri="{FF2B5EF4-FFF2-40B4-BE49-F238E27FC236}">
                <a16:creationId xmlns:a16="http://schemas.microsoft.com/office/drawing/2014/main" id="{3BFDE49D-A7FB-0B46-9B41-29A5F7C9A08D}"/>
              </a:ext>
            </a:extLst>
          </p:cNvPr>
          <p:cNvSpPr>
            <a:spLocks noGrp="1"/>
          </p:cNvSpPr>
          <p:nvPr>
            <p:ph type="title"/>
          </p:nvPr>
        </p:nvSpPr>
        <p:spPr>
          <a:xfrm>
            <a:off x="609600" y="503238"/>
            <a:ext cx="8229600" cy="563562"/>
          </a:xfrm>
          <a:prstGeom prst="rect">
            <a:avLst/>
          </a:prstGeom>
        </p:spPr>
        <p:txBody>
          <a:bodyPr/>
          <a:lstStyle>
            <a:lvl1pPr>
              <a:defRPr b="1">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3140523D-A309-7B40-9B6E-9F3822EFA507}"/>
              </a:ext>
            </a:extLst>
          </p:cNvPr>
          <p:cNvPicPr>
            <a:picLocks noChangeAspect="1"/>
          </p:cNvPicPr>
          <p:nvPr/>
        </p:nvPicPr>
        <p:blipFill rotWithShape="1">
          <a:blip r:embed="rId2" cstate="email">
            <a:alphaModFix amt="35000"/>
            <a:extLst>
              <a:ext uri="{28A0092B-C50C-407E-A947-70E740481C1C}">
                <a14:useLocalDpi xmlns:a14="http://schemas.microsoft.com/office/drawing/2010/main"/>
              </a:ext>
            </a:extLst>
          </a:blip>
          <a:srcRect l="-1038" r="25763"/>
          <a:stretch/>
        </p:blipFill>
        <p:spPr>
          <a:xfrm>
            <a:off x="11237121" y="14362"/>
            <a:ext cx="954879" cy="1360770"/>
          </a:xfrm>
          <a:prstGeom prst="rect">
            <a:avLst/>
          </a:prstGeom>
        </p:spPr>
      </p:pic>
      <p:sp>
        <p:nvSpPr>
          <p:cNvPr id="8" name="Content Placeholder 4">
            <a:extLst>
              <a:ext uri="{FF2B5EF4-FFF2-40B4-BE49-F238E27FC236}">
                <a16:creationId xmlns:a16="http://schemas.microsoft.com/office/drawing/2014/main" id="{8DE310D5-1ACE-F144-A0F4-41871248ACB4}"/>
              </a:ext>
            </a:extLst>
          </p:cNvPr>
          <p:cNvSpPr>
            <a:spLocks noGrp="1"/>
          </p:cNvSpPr>
          <p:nvPr>
            <p:ph idx="1" hasCustomPrompt="1"/>
          </p:nvPr>
        </p:nvSpPr>
        <p:spPr>
          <a:xfrm>
            <a:off x="838200" y="1825626"/>
            <a:ext cx="10515600" cy="4351338"/>
          </a:xfrm>
          <a:prstGeom prst="rect">
            <a:avLst/>
          </a:prstGeom>
        </p:spPr>
        <p:txBody>
          <a:bodyPr/>
          <a:lstStyle>
            <a:lvl1pPr marL="228611" indent="-228611">
              <a:buFont typeface="Arial" panose="020B0604020202020204" pitchFamily="34" charset="0"/>
              <a:buChar char="•"/>
              <a:defRPr/>
            </a:lvl1pPr>
          </a:lstStyle>
          <a:p>
            <a:r>
              <a:rPr lang="en-US" dirty="0"/>
              <a:t> </a:t>
            </a:r>
          </a:p>
        </p:txBody>
      </p:sp>
      <p:sp>
        <p:nvSpPr>
          <p:cNvPr id="13" name="Date Placeholder 1">
            <a:extLst>
              <a:ext uri="{FF2B5EF4-FFF2-40B4-BE49-F238E27FC236}">
                <a16:creationId xmlns:a16="http://schemas.microsoft.com/office/drawing/2014/main" id="{379F74CE-20E2-8141-8855-A0DC0B04BC5B}"/>
              </a:ext>
            </a:extLst>
          </p:cNvPr>
          <p:cNvSpPr>
            <a:spLocks noGrp="1"/>
          </p:cNvSpPr>
          <p:nvPr>
            <p:ph type="dt" sz="half" idx="10"/>
          </p:nvPr>
        </p:nvSpPr>
        <p:spPr>
          <a:xfrm>
            <a:off x="200037" y="6492875"/>
            <a:ext cx="2743200" cy="365125"/>
          </a:xfrm>
          <a:prstGeom prst="rect">
            <a:avLst/>
          </a:prstGeom>
        </p:spPr>
        <p:txBody>
          <a:bodyPr/>
          <a:lstStyle>
            <a:lvl1pPr algn="l">
              <a:defRPr>
                <a:solidFill>
                  <a:schemeClr val="bg1">
                    <a:lumMod val="50000"/>
                  </a:schemeClr>
                </a:solidFill>
              </a:defRPr>
            </a:lvl1pPr>
          </a:lstStyle>
          <a:p>
            <a:r>
              <a:rPr lang="en-US"/>
              <a:t>ICODO 2023</a:t>
            </a:r>
          </a:p>
        </p:txBody>
      </p:sp>
      <p:sp>
        <p:nvSpPr>
          <p:cNvPr id="14" name="Footer Placeholder 2">
            <a:extLst>
              <a:ext uri="{FF2B5EF4-FFF2-40B4-BE49-F238E27FC236}">
                <a16:creationId xmlns:a16="http://schemas.microsoft.com/office/drawing/2014/main" id="{858B0486-AEB5-E24A-BC09-5ADB7976B325}"/>
              </a:ext>
            </a:extLst>
          </p:cNvPr>
          <p:cNvSpPr>
            <a:spLocks noGrp="1"/>
          </p:cNvSpPr>
          <p:nvPr>
            <p:ph type="ftr" sz="quarter" idx="11"/>
          </p:nvPr>
        </p:nvSpPr>
        <p:spPr>
          <a:xfrm>
            <a:off x="4038600" y="6478515"/>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5" name="Slide Number Placeholder 3">
            <a:extLst>
              <a:ext uri="{FF2B5EF4-FFF2-40B4-BE49-F238E27FC236}">
                <a16:creationId xmlns:a16="http://schemas.microsoft.com/office/drawing/2014/main" id="{B51F9DB7-C5BB-1D43-B35D-967E1DCE44E5}"/>
              </a:ext>
            </a:extLst>
          </p:cNvPr>
          <p:cNvSpPr>
            <a:spLocks noGrp="1"/>
          </p:cNvSpPr>
          <p:nvPr>
            <p:ph type="sldNum" sz="quarter" idx="12"/>
          </p:nvPr>
        </p:nvSpPr>
        <p:spPr>
          <a:xfrm>
            <a:off x="9321906" y="6492876"/>
            <a:ext cx="2743200" cy="365125"/>
          </a:xfrm>
          <a:prstGeom prst="rect">
            <a:avLst/>
          </a:prstGeom>
        </p:spPr>
        <p:txBody>
          <a:bodyPr/>
          <a:lstStyle>
            <a:lvl1pPr algn="r">
              <a:defRPr>
                <a:solidFill>
                  <a:schemeClr val="bg1">
                    <a:lumMod val="50000"/>
                  </a:schemeClr>
                </a:solidFill>
              </a:defRPr>
            </a:lvl1pPr>
          </a:lstStyle>
          <a:p>
            <a:fld id="{A068A2F6-7DD8-4F47-BCDF-B3779B9B09D1}" type="slidenum">
              <a:rPr lang="en-US" smtClean="0"/>
              <a:t>‹#›</a:t>
            </a:fld>
            <a:endParaRPr lang="en-US"/>
          </a:p>
        </p:txBody>
      </p:sp>
    </p:spTree>
    <p:extLst>
      <p:ext uri="{BB962C8B-B14F-4D97-AF65-F5344CB8AC3E}">
        <p14:creationId xmlns:p14="http://schemas.microsoft.com/office/powerpoint/2010/main" val="3133031346"/>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2A2ECB-5E85-D849-806B-05B98FAE7040}"/>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25FC16FD-2C33-F943-BA94-AF25FDB6716B}"/>
              </a:ext>
            </a:extLst>
          </p:cNvPr>
          <p:cNvSpPr/>
          <p:nvPr/>
        </p:nvSpPr>
        <p:spPr>
          <a:xfrm>
            <a:off x="0" y="1375131"/>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itle 4">
            <a:extLst>
              <a:ext uri="{FF2B5EF4-FFF2-40B4-BE49-F238E27FC236}">
                <a16:creationId xmlns:a16="http://schemas.microsoft.com/office/drawing/2014/main" id="{3BFDE49D-A7FB-0B46-9B41-29A5F7C9A08D}"/>
              </a:ext>
            </a:extLst>
          </p:cNvPr>
          <p:cNvSpPr>
            <a:spLocks noGrp="1"/>
          </p:cNvSpPr>
          <p:nvPr>
            <p:ph type="title"/>
          </p:nvPr>
        </p:nvSpPr>
        <p:spPr>
          <a:xfrm>
            <a:off x="609600" y="350838"/>
            <a:ext cx="8229600" cy="563562"/>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4" name="Text Placeholder 5">
            <a:extLst>
              <a:ext uri="{FF2B5EF4-FFF2-40B4-BE49-F238E27FC236}">
                <a16:creationId xmlns:a16="http://schemas.microsoft.com/office/drawing/2014/main" id="{004DA1CD-FD3B-874C-8785-2581B739616B}"/>
              </a:ext>
            </a:extLst>
          </p:cNvPr>
          <p:cNvSpPr>
            <a:spLocks noGrp="1"/>
          </p:cNvSpPr>
          <p:nvPr>
            <p:ph type="body" sz="quarter" idx="10"/>
          </p:nvPr>
        </p:nvSpPr>
        <p:spPr>
          <a:xfrm>
            <a:off x="609600" y="838200"/>
            <a:ext cx="3657600" cy="381000"/>
          </a:xfrm>
          <a:prstGeom prst="rect">
            <a:avLst/>
          </a:prstGeom>
        </p:spPr>
        <p:txBody>
          <a:bodyPr/>
          <a:lstStyle>
            <a:lvl1pPr marL="0" indent="0">
              <a:buNone/>
              <a:defRPr>
                <a:solidFill>
                  <a:schemeClr val="bg1"/>
                </a:solidFill>
              </a:defRPr>
            </a:lvl1pPr>
          </a:lstStyle>
          <a:p>
            <a:pPr lvl="0"/>
            <a:r>
              <a:rPr lang="en-US"/>
              <a:t>Click to edit Master text styles</a:t>
            </a:r>
          </a:p>
        </p:txBody>
      </p:sp>
      <p:pic>
        <p:nvPicPr>
          <p:cNvPr id="7" name="Picture 6">
            <a:extLst>
              <a:ext uri="{FF2B5EF4-FFF2-40B4-BE49-F238E27FC236}">
                <a16:creationId xmlns:a16="http://schemas.microsoft.com/office/drawing/2014/main" id="{3140523D-A309-7B40-9B6E-9F3822EFA507}"/>
              </a:ext>
            </a:extLst>
          </p:cNvPr>
          <p:cNvPicPr>
            <a:picLocks noChangeAspect="1"/>
          </p:cNvPicPr>
          <p:nvPr/>
        </p:nvPicPr>
        <p:blipFill rotWithShape="1">
          <a:blip r:embed="rId2" cstate="email">
            <a:alphaModFix amt="35000"/>
            <a:extLst>
              <a:ext uri="{28A0092B-C50C-407E-A947-70E740481C1C}">
                <a14:useLocalDpi xmlns:a14="http://schemas.microsoft.com/office/drawing/2010/main"/>
              </a:ext>
            </a:extLst>
          </a:blip>
          <a:srcRect l="-1038" r="25763"/>
          <a:stretch/>
        </p:blipFill>
        <p:spPr>
          <a:xfrm>
            <a:off x="11237121" y="14362"/>
            <a:ext cx="954879" cy="1360770"/>
          </a:xfrm>
          <a:prstGeom prst="rect">
            <a:avLst/>
          </a:prstGeom>
        </p:spPr>
      </p:pic>
      <p:sp>
        <p:nvSpPr>
          <p:cNvPr id="8" name="Content Placeholder 4">
            <a:extLst>
              <a:ext uri="{FF2B5EF4-FFF2-40B4-BE49-F238E27FC236}">
                <a16:creationId xmlns:a16="http://schemas.microsoft.com/office/drawing/2014/main" id="{8DE310D5-1ACE-F144-A0F4-41871248ACB4}"/>
              </a:ext>
            </a:extLst>
          </p:cNvPr>
          <p:cNvSpPr>
            <a:spLocks noGrp="1"/>
          </p:cNvSpPr>
          <p:nvPr>
            <p:ph idx="1"/>
          </p:nvPr>
        </p:nvSpPr>
        <p:spPr>
          <a:xfrm>
            <a:off x="838200" y="1825626"/>
            <a:ext cx="10515600" cy="4351338"/>
          </a:xfrm>
          <a:prstGeom prst="rect">
            <a:avLst/>
          </a:prstGeom>
        </p:spPr>
        <p:txBody>
          <a:bodyPr/>
          <a:lstStyle>
            <a:lvl1pPr marL="228611" indent="-228611">
              <a:buFont typeface="Arial" panose="020B0604020202020204" pitchFamily="34" charset="0"/>
              <a:buChar char="•"/>
              <a:defRPr/>
            </a:lvl1pPr>
          </a:lstStyle>
          <a:p>
            <a:pPr lvl="0"/>
            <a:r>
              <a:rPr lang="en-US"/>
              <a:t>Click to edit Master text styles</a:t>
            </a:r>
          </a:p>
        </p:txBody>
      </p:sp>
      <p:sp>
        <p:nvSpPr>
          <p:cNvPr id="9" name="Date Placeholder 1">
            <a:extLst>
              <a:ext uri="{FF2B5EF4-FFF2-40B4-BE49-F238E27FC236}">
                <a16:creationId xmlns:a16="http://schemas.microsoft.com/office/drawing/2014/main" id="{76CABD29-091A-3841-BE41-A21E7996BC04}"/>
              </a:ext>
            </a:extLst>
          </p:cNvPr>
          <p:cNvSpPr>
            <a:spLocks noGrp="1"/>
          </p:cNvSpPr>
          <p:nvPr>
            <p:ph type="dt" sz="half" idx="11"/>
          </p:nvPr>
        </p:nvSpPr>
        <p:spPr>
          <a:xfrm>
            <a:off x="228600" y="6480338"/>
            <a:ext cx="2743200" cy="365125"/>
          </a:xfrm>
          <a:prstGeom prst="rect">
            <a:avLst/>
          </a:prstGeom>
        </p:spPr>
        <p:txBody>
          <a:bodyPr/>
          <a:lstStyle>
            <a:lvl1pPr algn="l">
              <a:defRPr>
                <a:solidFill>
                  <a:schemeClr val="bg1">
                    <a:lumMod val="50000"/>
                  </a:schemeClr>
                </a:solidFill>
              </a:defRPr>
            </a:lvl1pPr>
          </a:lstStyle>
          <a:p>
            <a:r>
              <a:rPr lang="en-US"/>
              <a:t>ICODO 2023</a:t>
            </a:r>
          </a:p>
        </p:txBody>
      </p:sp>
      <p:sp>
        <p:nvSpPr>
          <p:cNvPr id="10" name="Footer Placeholder 2">
            <a:extLst>
              <a:ext uri="{FF2B5EF4-FFF2-40B4-BE49-F238E27FC236}">
                <a16:creationId xmlns:a16="http://schemas.microsoft.com/office/drawing/2014/main" id="{F3AB6005-8FDD-BA49-BCAB-7957EEE318C7}"/>
              </a:ext>
            </a:extLst>
          </p:cNvPr>
          <p:cNvSpPr>
            <a:spLocks noGrp="1"/>
          </p:cNvSpPr>
          <p:nvPr>
            <p:ph type="ftr" sz="quarter" idx="12"/>
          </p:nvPr>
        </p:nvSpPr>
        <p:spPr>
          <a:xfrm>
            <a:off x="4038600" y="6356351"/>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1" name="Slide Number Placeholder 3">
            <a:extLst>
              <a:ext uri="{FF2B5EF4-FFF2-40B4-BE49-F238E27FC236}">
                <a16:creationId xmlns:a16="http://schemas.microsoft.com/office/drawing/2014/main" id="{E09952BB-C30E-1D45-8334-594D82CC67C1}"/>
              </a:ext>
            </a:extLst>
          </p:cNvPr>
          <p:cNvSpPr>
            <a:spLocks noGrp="1"/>
          </p:cNvSpPr>
          <p:nvPr>
            <p:ph type="sldNum" sz="quarter" idx="13"/>
          </p:nvPr>
        </p:nvSpPr>
        <p:spPr>
          <a:xfrm>
            <a:off x="9286068" y="6492876"/>
            <a:ext cx="2743200" cy="365125"/>
          </a:xfrm>
          <a:prstGeom prst="rect">
            <a:avLst/>
          </a:prstGeom>
        </p:spPr>
        <p:txBody>
          <a:bodyPr/>
          <a:lstStyle>
            <a:lvl1pPr algn="r">
              <a:defRPr>
                <a:solidFill>
                  <a:schemeClr val="bg1">
                    <a:lumMod val="50000"/>
                  </a:schemeClr>
                </a:solidFill>
              </a:defRPr>
            </a:lvl1pPr>
          </a:lstStyle>
          <a:p>
            <a:fld id="{A068A2F6-7DD8-4F47-BCDF-B3779B9B09D1}" type="slidenum">
              <a:rPr lang="en-US" smtClean="0"/>
              <a:t>‹#›</a:t>
            </a:fld>
            <a:endParaRPr lang="en-US"/>
          </a:p>
        </p:txBody>
      </p:sp>
    </p:spTree>
    <p:extLst>
      <p:ext uri="{BB962C8B-B14F-4D97-AF65-F5344CB8AC3E}">
        <p14:creationId xmlns:p14="http://schemas.microsoft.com/office/powerpoint/2010/main" val="1484434889"/>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825626"/>
            <a:ext cx="10515600" cy="4351338"/>
          </a:xfrm>
          <a:prstGeom prst="rect">
            <a:avLst/>
          </a:prstGeom>
        </p:spPr>
        <p:txBody>
          <a:bodyPr/>
          <a:lstStyle>
            <a:lvl1pPr marL="228611" indent="-228611">
              <a:buFont typeface="Arial" panose="020B0604020202020204" pitchFamily="34" charset="0"/>
              <a:buChar char="•"/>
              <a:defRPr/>
            </a:lvl1pPr>
            <a:lvl2pPr marL="685834" indent="-228611">
              <a:buFont typeface="Arial" panose="020B0604020202020204" pitchFamily="34" charset="0"/>
              <a:buChar char="•"/>
              <a:defRPr/>
            </a:lvl2pPr>
            <a:lvl3pPr marL="1143057" indent="-228611">
              <a:buFont typeface="Arial" panose="020B0604020202020204" pitchFamily="34" charset="0"/>
              <a:buChar char="•"/>
              <a:defRPr/>
            </a:lvl3pPr>
            <a:lvl4pPr marL="1600280" indent="-228611">
              <a:buFont typeface="Arial" panose="020B0604020202020204" pitchFamily="34" charset="0"/>
              <a:buChar char="•"/>
              <a:defRPr/>
            </a:lvl4pPr>
            <a:lvl5pPr marL="2057503" indent="-228611">
              <a:buFont typeface="Arial" panose="020B0604020202020204" pitchFamily="34" charset="0"/>
              <a:buChar char="•"/>
              <a:defRPr/>
            </a:lvl5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51108" y="6480683"/>
            <a:ext cx="2743200" cy="365125"/>
          </a:xfrm>
          <a:prstGeom prst="rect">
            <a:avLst/>
          </a:prstGeom>
        </p:spPr>
        <p:txBody>
          <a:bodyPr/>
          <a:lstStyle/>
          <a:p>
            <a:r>
              <a:rPr lang="en-US"/>
              <a:t>ICODO 2023</a:t>
            </a: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297692" y="6492876"/>
            <a:ext cx="2743200" cy="365125"/>
          </a:xfrm>
          <a:prstGeom prst="rect">
            <a:avLst/>
          </a:prstGeom>
        </p:spPr>
        <p:txBody>
          <a:bodyPr/>
          <a:lstStyle/>
          <a:p>
            <a:fld id="{A068A2F6-7DD8-4F47-BCDF-B3779B9B09D1}" type="slidenum">
              <a:rPr lang="en-US" smtClean="0"/>
              <a:t>‹#›</a:t>
            </a:fld>
            <a:endParaRPr lang="en-US"/>
          </a:p>
        </p:txBody>
      </p:sp>
      <p:sp>
        <p:nvSpPr>
          <p:cNvPr id="10" name="Rectangle 9">
            <a:extLst>
              <a:ext uri="{FF2B5EF4-FFF2-40B4-BE49-F238E27FC236}">
                <a16:creationId xmlns:a16="http://schemas.microsoft.com/office/drawing/2014/main" id="{4D60AC51-22E9-8041-9396-E51DDE7B9E2D}"/>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F1015F31-99D4-1B49-B623-F7064760E84B}"/>
              </a:ext>
            </a:extLst>
          </p:cNvPr>
          <p:cNvSpPr/>
          <p:nvPr/>
        </p:nvSpPr>
        <p:spPr>
          <a:xfrm>
            <a:off x="0" y="1375131"/>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itle 4">
            <a:extLst>
              <a:ext uri="{FF2B5EF4-FFF2-40B4-BE49-F238E27FC236}">
                <a16:creationId xmlns:a16="http://schemas.microsoft.com/office/drawing/2014/main" id="{BD374B7A-0912-4E4A-B878-C6E7C7B65163}"/>
              </a:ext>
            </a:extLst>
          </p:cNvPr>
          <p:cNvSpPr>
            <a:spLocks noGrp="1"/>
          </p:cNvSpPr>
          <p:nvPr>
            <p:ph type="title"/>
          </p:nvPr>
        </p:nvSpPr>
        <p:spPr>
          <a:xfrm>
            <a:off x="609600" y="503238"/>
            <a:ext cx="8229600" cy="563562"/>
          </a:xfrm>
          <a:prstGeom prst="rect">
            <a:avLst/>
          </a:prstGeom>
        </p:spPr>
        <p:txBody>
          <a:bodyPr/>
          <a:lstStyle>
            <a:lvl1pPr>
              <a:defRPr b="1">
                <a:solidFill>
                  <a:schemeClr val="bg1"/>
                </a:solidFill>
              </a:defRPr>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0B036BF9-5099-0A46-A0C1-2FA35BEC9F4D}"/>
              </a:ext>
            </a:extLst>
          </p:cNvPr>
          <p:cNvPicPr>
            <a:picLocks noChangeAspect="1"/>
          </p:cNvPicPr>
          <p:nvPr/>
        </p:nvPicPr>
        <p:blipFill rotWithShape="1">
          <a:blip r:embed="rId2" cstate="email">
            <a:alphaModFix amt="35000"/>
            <a:extLst>
              <a:ext uri="{28A0092B-C50C-407E-A947-70E740481C1C}">
                <a14:useLocalDpi xmlns:a14="http://schemas.microsoft.com/office/drawing/2010/main"/>
              </a:ext>
            </a:extLst>
          </a:blip>
          <a:srcRect l="-1038" r="25763"/>
          <a:stretch/>
        </p:blipFill>
        <p:spPr>
          <a:xfrm>
            <a:off x="11237121" y="14362"/>
            <a:ext cx="954879" cy="1360770"/>
          </a:xfrm>
          <a:prstGeom prst="rect">
            <a:avLst/>
          </a:prstGeom>
        </p:spPr>
      </p:pic>
    </p:spTree>
    <p:extLst>
      <p:ext uri="{BB962C8B-B14F-4D97-AF65-F5344CB8AC3E}">
        <p14:creationId xmlns:p14="http://schemas.microsoft.com/office/powerpoint/2010/main" val="18795828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838200" y="1825626"/>
            <a:ext cx="5181600" cy="4351338"/>
          </a:xfrm>
          <a:prstGeom prst="rect">
            <a:avLst/>
          </a:prstGeom>
        </p:spPr>
        <p:txBody>
          <a:bodyPr/>
          <a:lstStyle>
            <a:lvl1pPr marL="228611" indent="-228611">
              <a:buFontTx/>
              <a:buBlip>
                <a:blip r:embed="rId2"/>
              </a:buBlip>
              <a:defRPr/>
            </a:lvl1pPr>
            <a:lvl3pPr marL="1143057" indent="-228611">
              <a:buFont typeface="Courier New" panose="02070309020205020404" pitchFamily="49" charset="0"/>
              <a:buChar char="o"/>
              <a:defRPr/>
            </a:lvl3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6"/>
            <a:ext cx="5181600" cy="4351338"/>
          </a:xfrm>
          <a:prstGeom prst="rect">
            <a:avLst/>
          </a:prstGeom>
        </p:spPr>
        <p:txBody>
          <a:bodyPr/>
          <a:lstStyle>
            <a:lvl1pPr marL="228611" indent="-228611">
              <a:buFontTx/>
              <a:buBlip>
                <a:blip r:embed="rId2"/>
              </a:buBlip>
              <a:defRPr/>
            </a:lvl1pPr>
            <a:lvl3pPr marL="1143057" indent="-228611">
              <a:buFont typeface="Courier New" panose="02070309020205020404" pitchFamily="49" charset="0"/>
              <a:buChar char="o"/>
              <a:defRPr/>
            </a:lvl3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CC63CFE-0075-5B4A-83D7-277A2CDC172D}"/>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E6A4B600-5049-4143-888F-6A9AF329FC6C}"/>
              </a:ext>
            </a:extLst>
          </p:cNvPr>
          <p:cNvSpPr/>
          <p:nvPr/>
        </p:nvSpPr>
        <p:spPr>
          <a:xfrm>
            <a:off x="0" y="1375131"/>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4">
            <a:extLst>
              <a:ext uri="{FF2B5EF4-FFF2-40B4-BE49-F238E27FC236}">
                <a16:creationId xmlns:a16="http://schemas.microsoft.com/office/drawing/2014/main" id="{905957A3-0337-2A4C-8DD2-AD4E0FF6578E}"/>
              </a:ext>
            </a:extLst>
          </p:cNvPr>
          <p:cNvSpPr>
            <a:spLocks noGrp="1"/>
          </p:cNvSpPr>
          <p:nvPr>
            <p:ph type="title"/>
          </p:nvPr>
        </p:nvSpPr>
        <p:spPr>
          <a:xfrm>
            <a:off x="609600" y="503238"/>
            <a:ext cx="8229600" cy="563562"/>
          </a:xfrm>
          <a:prstGeom prst="rect">
            <a:avLst/>
          </a:prstGeom>
        </p:spPr>
        <p:txBody>
          <a:bodyPr/>
          <a:lstStyle>
            <a:lvl1pPr>
              <a:defRPr>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757F9356-CB62-2A45-A165-7666C6193AAC}"/>
              </a:ext>
            </a:extLst>
          </p:cNvPr>
          <p:cNvPicPr>
            <a:picLocks noChangeAspect="1"/>
          </p:cNvPicPr>
          <p:nvPr/>
        </p:nvPicPr>
        <p:blipFill rotWithShape="1">
          <a:blip r:embed="rId3" cstate="email">
            <a:alphaModFix amt="35000"/>
            <a:extLst>
              <a:ext uri="{28A0092B-C50C-407E-A947-70E740481C1C}">
                <a14:useLocalDpi xmlns:a14="http://schemas.microsoft.com/office/drawing/2010/main"/>
              </a:ext>
            </a:extLst>
          </a:blip>
          <a:srcRect l="-1038" r="25763"/>
          <a:stretch/>
        </p:blipFill>
        <p:spPr>
          <a:xfrm>
            <a:off x="11237121" y="14362"/>
            <a:ext cx="954879" cy="1360770"/>
          </a:xfrm>
          <a:prstGeom prst="rect">
            <a:avLst/>
          </a:prstGeom>
        </p:spPr>
      </p:pic>
      <p:sp>
        <p:nvSpPr>
          <p:cNvPr id="2" name="Date Placeholder 1">
            <a:extLst>
              <a:ext uri="{FF2B5EF4-FFF2-40B4-BE49-F238E27FC236}">
                <a16:creationId xmlns:a16="http://schemas.microsoft.com/office/drawing/2014/main" id="{E964EAEB-9620-F453-4169-171797B06DCC}"/>
              </a:ext>
            </a:extLst>
          </p:cNvPr>
          <p:cNvSpPr>
            <a:spLocks noGrp="1"/>
          </p:cNvSpPr>
          <p:nvPr>
            <p:ph type="dt" sz="half" idx="11"/>
          </p:nvPr>
        </p:nvSpPr>
        <p:spPr>
          <a:xfrm>
            <a:off x="228600" y="6480338"/>
            <a:ext cx="2743200" cy="365125"/>
          </a:xfrm>
          <a:prstGeom prst="rect">
            <a:avLst/>
          </a:prstGeom>
        </p:spPr>
        <p:txBody>
          <a:bodyPr/>
          <a:lstStyle>
            <a:lvl1pPr algn="l">
              <a:defRPr>
                <a:solidFill>
                  <a:schemeClr val="bg1">
                    <a:lumMod val="50000"/>
                  </a:schemeClr>
                </a:solidFill>
              </a:defRPr>
            </a:lvl1pPr>
          </a:lstStyle>
          <a:p>
            <a:r>
              <a:rPr lang="en-US"/>
              <a:t>ICODO 2023</a:t>
            </a:r>
          </a:p>
        </p:txBody>
      </p:sp>
      <p:sp>
        <p:nvSpPr>
          <p:cNvPr id="5" name="Slide Number Placeholder 3">
            <a:extLst>
              <a:ext uri="{FF2B5EF4-FFF2-40B4-BE49-F238E27FC236}">
                <a16:creationId xmlns:a16="http://schemas.microsoft.com/office/drawing/2014/main" id="{5B0A1ED5-EEBC-AA13-EC9F-B5981990501A}"/>
              </a:ext>
            </a:extLst>
          </p:cNvPr>
          <p:cNvSpPr>
            <a:spLocks noGrp="1"/>
          </p:cNvSpPr>
          <p:nvPr>
            <p:ph type="sldNum" sz="quarter" idx="13"/>
          </p:nvPr>
        </p:nvSpPr>
        <p:spPr>
          <a:xfrm>
            <a:off x="9286068" y="6492876"/>
            <a:ext cx="2743200" cy="365125"/>
          </a:xfrm>
          <a:prstGeom prst="rect">
            <a:avLst/>
          </a:prstGeom>
        </p:spPr>
        <p:txBody>
          <a:bodyPr/>
          <a:lstStyle>
            <a:lvl1pPr algn="r">
              <a:defRPr>
                <a:solidFill>
                  <a:schemeClr val="bg1">
                    <a:lumMod val="50000"/>
                  </a:schemeClr>
                </a:solidFill>
              </a:defRPr>
            </a:lvl1pPr>
          </a:lstStyle>
          <a:p>
            <a:fld id="{A068A2F6-7DD8-4F47-BCDF-B3779B9B09D1}" type="slidenum">
              <a:rPr lang="en-US" smtClean="0"/>
              <a:t>‹#›</a:t>
            </a:fld>
            <a:endParaRPr lang="en-US"/>
          </a:p>
        </p:txBody>
      </p:sp>
    </p:spTree>
    <p:extLst>
      <p:ext uri="{BB962C8B-B14F-4D97-AF65-F5344CB8AC3E}">
        <p14:creationId xmlns:p14="http://schemas.microsoft.com/office/powerpoint/2010/main" val="3688606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2CF3B8-23F4-4792-97C7-AE5726483FD9}" type="datetime1">
              <a:rPr lang="en-US" smtClean="0"/>
              <a:t>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808C59-030A-41AB-8B48-6F66C38FF40D}" type="slidenum">
              <a:rPr lang="en-US" smtClean="0"/>
              <a:t>‹#›</a:t>
            </a:fld>
            <a:endParaRPr lang="en-US"/>
          </a:p>
        </p:txBody>
      </p:sp>
    </p:spTree>
    <p:extLst>
      <p:ext uri="{BB962C8B-B14F-4D97-AF65-F5344CB8AC3E}">
        <p14:creationId xmlns:p14="http://schemas.microsoft.com/office/powerpoint/2010/main" val="23055475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223" indent="0">
              <a:buNone/>
              <a:defRPr sz="2000" b="1"/>
            </a:lvl2pPr>
            <a:lvl3pPr marL="914446" indent="0">
              <a:buNone/>
              <a:defRPr sz="1800" b="1"/>
            </a:lvl3pPr>
            <a:lvl4pPr marL="1371669" indent="0">
              <a:buNone/>
              <a:defRPr sz="1600" b="1"/>
            </a:lvl4pPr>
            <a:lvl5pPr marL="1828891"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a:t>Click to edit Master text styles</a:t>
            </a:r>
          </a:p>
        </p:txBody>
      </p:sp>
      <p:sp>
        <p:nvSpPr>
          <p:cNvPr id="4" name="Content Placeholder 3"/>
          <p:cNvSpPr>
            <a:spLocks noGrp="1"/>
          </p:cNvSpPr>
          <p:nvPr>
            <p:ph sz="half" idx="2" hasCustomPrompt="1"/>
          </p:nvPr>
        </p:nvSpPr>
        <p:spPr>
          <a:xfrm>
            <a:off x="839789" y="2505075"/>
            <a:ext cx="5157787" cy="3684588"/>
          </a:xfrm>
          <a:prstGeom prst="rect">
            <a:avLst/>
          </a:prstGeom>
        </p:spPr>
        <p:txBody>
          <a:bodyPr/>
          <a:lstStyle>
            <a:lvl1pPr marL="228611" indent="-228611">
              <a:buFontTx/>
              <a:buBlip>
                <a:blip r:embed="rId2"/>
              </a:buBlip>
              <a:defRPr/>
            </a:lvl1pPr>
            <a:lvl3pPr marL="1143057" indent="-228611">
              <a:buFont typeface="Courier New" panose="02070309020205020404" pitchFamily="49" charset="0"/>
              <a:buChar char="o"/>
              <a:defRPr/>
            </a:lvl3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23" indent="0">
              <a:buNone/>
              <a:defRPr sz="2000" b="1"/>
            </a:lvl2pPr>
            <a:lvl3pPr marL="914446" indent="0">
              <a:buNone/>
              <a:defRPr sz="1800" b="1"/>
            </a:lvl3pPr>
            <a:lvl4pPr marL="1371669" indent="0">
              <a:buNone/>
              <a:defRPr sz="1600" b="1"/>
            </a:lvl4pPr>
            <a:lvl5pPr marL="1828891"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a:t>Click to edit Master text styles</a:t>
            </a:r>
          </a:p>
        </p:txBody>
      </p:sp>
      <p:sp>
        <p:nvSpPr>
          <p:cNvPr id="6" name="Content Placeholder 5"/>
          <p:cNvSpPr>
            <a:spLocks noGrp="1"/>
          </p:cNvSpPr>
          <p:nvPr>
            <p:ph sz="quarter" idx="4" hasCustomPrompt="1"/>
          </p:nvPr>
        </p:nvSpPr>
        <p:spPr>
          <a:xfrm>
            <a:off x="6172200" y="2505075"/>
            <a:ext cx="5183188" cy="3684588"/>
          </a:xfrm>
          <a:prstGeom prst="rect">
            <a:avLst/>
          </a:prstGeom>
        </p:spPr>
        <p:txBody>
          <a:bodyPr/>
          <a:lstStyle>
            <a:lvl1pPr marL="228611" indent="-228611">
              <a:buFontTx/>
              <a:buBlip>
                <a:blip r:embed="rId2"/>
              </a:buBlip>
              <a:defRPr/>
            </a:lvl1pPr>
            <a:lvl3pPr marL="1143057" indent="-228611">
              <a:buFont typeface="Courier New" panose="02070309020205020404" pitchFamily="49" charset="0"/>
              <a:buChar char="o"/>
              <a:defRPr/>
            </a:lvl3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834FFE5F-714C-6642-972D-CD7997E42255}"/>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05182DC8-81E7-4B49-87CD-8E3B6DEDBA4F}"/>
              </a:ext>
            </a:extLst>
          </p:cNvPr>
          <p:cNvSpPr/>
          <p:nvPr/>
        </p:nvSpPr>
        <p:spPr>
          <a:xfrm>
            <a:off x="0" y="1375131"/>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itle 4">
            <a:extLst>
              <a:ext uri="{FF2B5EF4-FFF2-40B4-BE49-F238E27FC236}">
                <a16:creationId xmlns:a16="http://schemas.microsoft.com/office/drawing/2014/main" id="{E37E057A-6E77-7247-9FBA-4507F909F062}"/>
              </a:ext>
            </a:extLst>
          </p:cNvPr>
          <p:cNvSpPr>
            <a:spLocks noGrp="1"/>
          </p:cNvSpPr>
          <p:nvPr>
            <p:ph type="title"/>
          </p:nvPr>
        </p:nvSpPr>
        <p:spPr>
          <a:xfrm>
            <a:off x="609600" y="503238"/>
            <a:ext cx="8229600" cy="563562"/>
          </a:xfrm>
          <a:prstGeom prst="rect">
            <a:avLst/>
          </a:prstGeom>
        </p:spPr>
        <p:txBody>
          <a:bodyPr/>
          <a:lstStyle>
            <a:lvl1pPr>
              <a:defRPr>
                <a:solidFill>
                  <a:schemeClr val="bg1"/>
                </a:solidFill>
              </a:defRPr>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18D0252D-E313-6C4F-8A43-F8FDCB690FAB}"/>
              </a:ext>
            </a:extLst>
          </p:cNvPr>
          <p:cNvPicPr>
            <a:picLocks noChangeAspect="1"/>
          </p:cNvPicPr>
          <p:nvPr/>
        </p:nvPicPr>
        <p:blipFill rotWithShape="1">
          <a:blip r:embed="rId3" cstate="email">
            <a:alphaModFix amt="35000"/>
            <a:extLst>
              <a:ext uri="{28A0092B-C50C-407E-A947-70E740481C1C}">
                <a14:useLocalDpi xmlns:a14="http://schemas.microsoft.com/office/drawing/2010/main"/>
              </a:ext>
            </a:extLst>
          </a:blip>
          <a:srcRect l="-1038" r="25763"/>
          <a:stretch/>
        </p:blipFill>
        <p:spPr>
          <a:xfrm>
            <a:off x="11237121" y="14362"/>
            <a:ext cx="954879" cy="1360770"/>
          </a:xfrm>
          <a:prstGeom prst="rect">
            <a:avLst/>
          </a:prstGeom>
        </p:spPr>
      </p:pic>
      <p:sp>
        <p:nvSpPr>
          <p:cNvPr id="2" name="Date Placeholder 1">
            <a:extLst>
              <a:ext uri="{FF2B5EF4-FFF2-40B4-BE49-F238E27FC236}">
                <a16:creationId xmlns:a16="http://schemas.microsoft.com/office/drawing/2014/main" id="{DFCB0133-5A31-A089-E38F-8DCD0E6292F8}"/>
              </a:ext>
            </a:extLst>
          </p:cNvPr>
          <p:cNvSpPr>
            <a:spLocks noGrp="1"/>
          </p:cNvSpPr>
          <p:nvPr>
            <p:ph type="dt" sz="half" idx="11"/>
          </p:nvPr>
        </p:nvSpPr>
        <p:spPr>
          <a:xfrm>
            <a:off x="228600" y="6480338"/>
            <a:ext cx="2743200" cy="365125"/>
          </a:xfrm>
          <a:prstGeom prst="rect">
            <a:avLst/>
          </a:prstGeom>
        </p:spPr>
        <p:txBody>
          <a:bodyPr/>
          <a:lstStyle>
            <a:lvl1pPr algn="l">
              <a:defRPr>
                <a:solidFill>
                  <a:schemeClr val="bg1">
                    <a:lumMod val="50000"/>
                  </a:schemeClr>
                </a:solidFill>
              </a:defRPr>
            </a:lvl1pPr>
          </a:lstStyle>
          <a:p>
            <a:r>
              <a:rPr lang="en-US"/>
              <a:t>ICODO 2023</a:t>
            </a:r>
          </a:p>
        </p:txBody>
      </p:sp>
      <p:sp>
        <p:nvSpPr>
          <p:cNvPr id="7" name="Slide Number Placeholder 3">
            <a:extLst>
              <a:ext uri="{FF2B5EF4-FFF2-40B4-BE49-F238E27FC236}">
                <a16:creationId xmlns:a16="http://schemas.microsoft.com/office/drawing/2014/main" id="{52BBC107-7CF1-3D33-147F-1C543D2A6D0A}"/>
              </a:ext>
            </a:extLst>
          </p:cNvPr>
          <p:cNvSpPr>
            <a:spLocks noGrp="1"/>
          </p:cNvSpPr>
          <p:nvPr>
            <p:ph type="sldNum" sz="quarter" idx="13"/>
          </p:nvPr>
        </p:nvSpPr>
        <p:spPr>
          <a:xfrm>
            <a:off x="9286068" y="6492876"/>
            <a:ext cx="2743200" cy="365125"/>
          </a:xfrm>
          <a:prstGeom prst="rect">
            <a:avLst/>
          </a:prstGeom>
        </p:spPr>
        <p:txBody>
          <a:bodyPr/>
          <a:lstStyle>
            <a:lvl1pPr algn="r">
              <a:defRPr>
                <a:solidFill>
                  <a:schemeClr val="bg1">
                    <a:lumMod val="50000"/>
                  </a:schemeClr>
                </a:solidFill>
              </a:defRPr>
            </a:lvl1pPr>
          </a:lstStyle>
          <a:p>
            <a:fld id="{A068A2F6-7DD8-4F47-BCDF-B3779B9B09D1}" type="slidenum">
              <a:rPr lang="en-US" smtClean="0"/>
              <a:t>‹#›</a:t>
            </a:fld>
            <a:endParaRPr lang="en-US"/>
          </a:p>
        </p:txBody>
      </p:sp>
    </p:spTree>
    <p:extLst>
      <p:ext uri="{BB962C8B-B14F-4D97-AF65-F5344CB8AC3E}">
        <p14:creationId xmlns:p14="http://schemas.microsoft.com/office/powerpoint/2010/main" val="34936944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76FE4EC-2507-AF43-8349-8CE505DB0255}"/>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a:extLst>
              <a:ext uri="{FF2B5EF4-FFF2-40B4-BE49-F238E27FC236}">
                <a16:creationId xmlns:a16="http://schemas.microsoft.com/office/drawing/2014/main" id="{A541A9ED-08D1-1146-AC96-A2719925075D}"/>
              </a:ext>
            </a:extLst>
          </p:cNvPr>
          <p:cNvSpPr/>
          <p:nvPr/>
        </p:nvSpPr>
        <p:spPr>
          <a:xfrm>
            <a:off x="0" y="1375131"/>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4">
            <a:extLst>
              <a:ext uri="{FF2B5EF4-FFF2-40B4-BE49-F238E27FC236}">
                <a16:creationId xmlns:a16="http://schemas.microsoft.com/office/drawing/2014/main" id="{633B37FB-74FD-CA47-A9CB-995E4F8610D3}"/>
              </a:ext>
            </a:extLst>
          </p:cNvPr>
          <p:cNvSpPr>
            <a:spLocks noGrp="1"/>
          </p:cNvSpPr>
          <p:nvPr>
            <p:ph type="title" hasCustomPrompt="1"/>
          </p:nvPr>
        </p:nvSpPr>
        <p:spPr>
          <a:xfrm>
            <a:off x="609600" y="305530"/>
            <a:ext cx="8229600" cy="563562"/>
          </a:xfrm>
          <a:prstGeom prst="rect">
            <a:avLst/>
          </a:prstGeom>
        </p:spPr>
        <p:txBody>
          <a:bodyPr/>
          <a:lstStyle>
            <a:lvl1pPr>
              <a:defRPr>
                <a:solidFill>
                  <a:schemeClr val="bg1"/>
                </a:solidFill>
              </a:defRPr>
            </a:lvl1pPr>
          </a:lstStyle>
          <a:p>
            <a:r>
              <a:rPr lang="en-US" dirty="0"/>
              <a:t>Right Click to Change Photos</a:t>
            </a:r>
          </a:p>
        </p:txBody>
      </p:sp>
      <p:pic>
        <p:nvPicPr>
          <p:cNvPr id="9" name="Picture 8">
            <a:extLst>
              <a:ext uri="{FF2B5EF4-FFF2-40B4-BE49-F238E27FC236}">
                <a16:creationId xmlns:a16="http://schemas.microsoft.com/office/drawing/2014/main" id="{FE5FFD9B-A527-0A4A-AFB1-898C57E37DA0}"/>
              </a:ext>
            </a:extLst>
          </p:cNvPr>
          <p:cNvPicPr>
            <a:picLocks noChangeAspect="1"/>
          </p:cNvPicPr>
          <p:nvPr/>
        </p:nvPicPr>
        <p:blipFill rotWithShape="1">
          <a:blip r:embed="rId2" cstate="email">
            <a:alphaModFix amt="35000"/>
            <a:extLst>
              <a:ext uri="{28A0092B-C50C-407E-A947-70E740481C1C}">
                <a14:useLocalDpi xmlns:a14="http://schemas.microsoft.com/office/drawing/2010/main"/>
              </a:ext>
            </a:extLst>
          </a:blip>
          <a:srcRect l="-1038" r="25763"/>
          <a:stretch/>
        </p:blipFill>
        <p:spPr>
          <a:xfrm>
            <a:off x="11237121" y="14362"/>
            <a:ext cx="954879" cy="1360770"/>
          </a:xfrm>
          <a:prstGeom prst="rect">
            <a:avLst/>
          </a:prstGeom>
        </p:spPr>
      </p:pic>
      <p:pic>
        <p:nvPicPr>
          <p:cNvPr id="11" name="Picture 10">
            <a:extLst>
              <a:ext uri="{FF2B5EF4-FFF2-40B4-BE49-F238E27FC236}">
                <a16:creationId xmlns:a16="http://schemas.microsoft.com/office/drawing/2014/main" id="{BAC6C21C-3DDC-A940-845F-181075B0C1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6424" y="2443871"/>
            <a:ext cx="1828800" cy="1828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12" name="Table 11">
            <a:extLst>
              <a:ext uri="{FF2B5EF4-FFF2-40B4-BE49-F238E27FC236}">
                <a16:creationId xmlns:a16="http://schemas.microsoft.com/office/drawing/2014/main" id="{FB22B7A3-8EBE-1F48-808B-38A1538113A0}"/>
              </a:ext>
            </a:extLst>
          </p:cNvPr>
          <p:cNvGraphicFramePr>
            <a:graphicFrameLocks noGrp="1"/>
          </p:cNvGraphicFramePr>
          <p:nvPr>
            <p:extLst>
              <p:ext uri="{D42A27DB-BD31-4B8C-83A1-F6EECF244321}">
                <p14:modId xmlns:p14="http://schemas.microsoft.com/office/powerpoint/2010/main" val="2195515321"/>
              </p:ext>
            </p:extLst>
          </p:nvPr>
        </p:nvGraphicFramePr>
        <p:xfrm>
          <a:off x="293352" y="4577472"/>
          <a:ext cx="11452180" cy="1311482"/>
        </p:xfrm>
        <a:graphic>
          <a:graphicData uri="http://schemas.openxmlformats.org/drawingml/2006/table">
            <a:tbl>
              <a:tblPr firstRow="1" bandRow="1">
                <a:tableStyleId>{5C22544A-7EE6-4342-B048-85BDC9FD1C3A}</a:tableStyleId>
              </a:tblPr>
              <a:tblGrid>
                <a:gridCol w="2863045">
                  <a:extLst>
                    <a:ext uri="{9D8B030D-6E8A-4147-A177-3AD203B41FA5}">
                      <a16:colId xmlns:a16="http://schemas.microsoft.com/office/drawing/2014/main" val="3056291280"/>
                    </a:ext>
                  </a:extLst>
                </a:gridCol>
                <a:gridCol w="2863045">
                  <a:extLst>
                    <a:ext uri="{9D8B030D-6E8A-4147-A177-3AD203B41FA5}">
                      <a16:colId xmlns:a16="http://schemas.microsoft.com/office/drawing/2014/main" val="2065936292"/>
                    </a:ext>
                  </a:extLst>
                </a:gridCol>
                <a:gridCol w="2863045">
                  <a:extLst>
                    <a:ext uri="{9D8B030D-6E8A-4147-A177-3AD203B41FA5}">
                      <a16:colId xmlns:a16="http://schemas.microsoft.com/office/drawing/2014/main" val="528451081"/>
                    </a:ext>
                  </a:extLst>
                </a:gridCol>
                <a:gridCol w="2863045">
                  <a:extLst>
                    <a:ext uri="{9D8B030D-6E8A-4147-A177-3AD203B41FA5}">
                      <a16:colId xmlns:a16="http://schemas.microsoft.com/office/drawing/2014/main" val="1056498245"/>
                    </a:ext>
                  </a:extLst>
                </a:gridCol>
              </a:tblGrid>
              <a:tr h="1311482">
                <a:tc>
                  <a:txBody>
                    <a:bodyPr/>
                    <a:lstStyle/>
                    <a:p>
                      <a:pPr algn="ctr"/>
                      <a:r>
                        <a:rPr lang="en-US" sz="2400" b="1" dirty="0">
                          <a:solidFill>
                            <a:srgbClr val="212E57"/>
                          </a:solidFill>
                          <a:latin typeface="Calibri" panose="020F0502020204030204" pitchFamily="34" charset="0"/>
                          <a:cs typeface="Calibri" panose="020F0502020204030204" pitchFamily="34" charset="0"/>
                        </a:rPr>
                        <a:t>Name </a:t>
                      </a:r>
                      <a:r>
                        <a:rPr lang="en-US" sz="2400" b="1" dirty="0" err="1">
                          <a:solidFill>
                            <a:srgbClr val="212E57"/>
                          </a:solidFill>
                          <a:latin typeface="Calibri" panose="020F0502020204030204" pitchFamily="34" charset="0"/>
                          <a:cs typeface="Calibri" panose="020F0502020204030204" pitchFamily="34" charset="0"/>
                        </a:rPr>
                        <a:t>LastName</a:t>
                      </a:r>
                      <a:endParaRPr lang="en-US" sz="2400" b="1" dirty="0">
                        <a:solidFill>
                          <a:srgbClr val="212E57"/>
                        </a:solidFill>
                        <a:latin typeface="Calibri" panose="020F0502020204030204" pitchFamily="34" charset="0"/>
                        <a:cs typeface="Calibri" panose="020F0502020204030204" pitchFamily="34" charset="0"/>
                      </a:endParaRPr>
                    </a:p>
                    <a:p>
                      <a:pPr algn="ctr"/>
                      <a:r>
                        <a:rPr lang="en-US" sz="2700" dirty="0">
                          <a:solidFill>
                            <a:srgbClr val="2095CB"/>
                          </a:solidFill>
                          <a:latin typeface="Calibri" panose="020F0502020204030204" pitchFamily="34" charset="0"/>
                          <a:cs typeface="Calibri" panose="020F0502020204030204" pitchFamily="34" charset="0"/>
                        </a:rPr>
                        <a:t>Title Goes Here</a:t>
                      </a:r>
                      <a:endParaRPr lang="en-US" sz="2700" dirty="0">
                        <a:solidFill>
                          <a:srgbClr val="2095CB"/>
                        </a:solidFill>
                        <a:latin typeface="Gentona Book" pitchFamily="2" charset="77"/>
                      </a:endParaRPr>
                    </a:p>
                    <a:p>
                      <a:endParaRPr lang="en-US" sz="27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1" dirty="0">
                          <a:solidFill>
                            <a:srgbClr val="212E57"/>
                          </a:solidFill>
                          <a:latin typeface="Calibri" panose="020F0502020204030204" pitchFamily="34" charset="0"/>
                          <a:cs typeface="Calibri" panose="020F0502020204030204" pitchFamily="34" charset="0"/>
                        </a:rPr>
                        <a:t>Name </a:t>
                      </a:r>
                      <a:r>
                        <a:rPr lang="en-US" sz="2400" b="1" dirty="0" err="1">
                          <a:solidFill>
                            <a:srgbClr val="212E57"/>
                          </a:solidFill>
                          <a:latin typeface="Calibri" panose="020F0502020204030204" pitchFamily="34" charset="0"/>
                          <a:cs typeface="Calibri" panose="020F0502020204030204" pitchFamily="34" charset="0"/>
                        </a:rPr>
                        <a:t>LastName</a:t>
                      </a:r>
                      <a:endParaRPr lang="en-US" sz="2400" b="1" dirty="0">
                        <a:solidFill>
                          <a:srgbClr val="212E57"/>
                        </a:solidFill>
                        <a:latin typeface="Calibri" panose="020F0502020204030204" pitchFamily="34" charset="0"/>
                        <a:cs typeface="Calibri" panose="020F0502020204030204" pitchFamily="34" charset="0"/>
                      </a:endParaRPr>
                    </a:p>
                    <a:p>
                      <a:pPr algn="ctr"/>
                      <a:r>
                        <a:rPr lang="en-US" sz="2700" dirty="0">
                          <a:solidFill>
                            <a:srgbClr val="2095CB"/>
                          </a:solidFill>
                          <a:latin typeface="Calibri" panose="020F0502020204030204" pitchFamily="34" charset="0"/>
                          <a:cs typeface="Calibri" panose="020F0502020204030204" pitchFamily="34" charset="0"/>
                        </a:rPr>
                        <a:t>Title Goes Here</a:t>
                      </a:r>
                      <a:endParaRPr lang="en-US" sz="2700" dirty="0">
                        <a:solidFill>
                          <a:srgbClr val="2095CB"/>
                        </a:solidFill>
                        <a:latin typeface="Gentona Book" pitchFamily="2" charset="77"/>
                      </a:endParaRPr>
                    </a:p>
                    <a:p>
                      <a:endParaRPr lang="en-US" sz="27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1" dirty="0">
                          <a:solidFill>
                            <a:srgbClr val="212E57"/>
                          </a:solidFill>
                          <a:latin typeface="Calibri" panose="020F0502020204030204" pitchFamily="34" charset="0"/>
                          <a:cs typeface="Calibri" panose="020F0502020204030204" pitchFamily="34" charset="0"/>
                        </a:rPr>
                        <a:t>Name </a:t>
                      </a:r>
                      <a:r>
                        <a:rPr lang="en-US" sz="2400" b="1" dirty="0" err="1">
                          <a:solidFill>
                            <a:srgbClr val="212E57"/>
                          </a:solidFill>
                          <a:latin typeface="Calibri" panose="020F0502020204030204" pitchFamily="34" charset="0"/>
                          <a:cs typeface="Calibri" panose="020F0502020204030204" pitchFamily="34" charset="0"/>
                        </a:rPr>
                        <a:t>LastName</a:t>
                      </a:r>
                      <a:endParaRPr lang="en-US" sz="2400" b="1" dirty="0">
                        <a:solidFill>
                          <a:srgbClr val="212E57"/>
                        </a:solidFill>
                        <a:latin typeface="Calibri" panose="020F0502020204030204" pitchFamily="34" charset="0"/>
                        <a:cs typeface="Calibri" panose="020F0502020204030204" pitchFamily="34" charset="0"/>
                      </a:endParaRPr>
                    </a:p>
                    <a:p>
                      <a:pPr algn="ctr"/>
                      <a:r>
                        <a:rPr lang="en-US" sz="2700" dirty="0">
                          <a:solidFill>
                            <a:srgbClr val="2095CB"/>
                          </a:solidFill>
                          <a:latin typeface="Calibri" panose="020F0502020204030204" pitchFamily="34" charset="0"/>
                          <a:cs typeface="Calibri" panose="020F0502020204030204" pitchFamily="34" charset="0"/>
                        </a:rPr>
                        <a:t>Title Goes Here</a:t>
                      </a:r>
                      <a:endParaRPr lang="en-US" sz="2700" dirty="0">
                        <a:solidFill>
                          <a:srgbClr val="2095CB"/>
                        </a:solidFill>
                        <a:latin typeface="Gentona Book" pitchFamily="2" charset="77"/>
                      </a:endParaRPr>
                    </a:p>
                    <a:p>
                      <a:endParaRPr lang="en-US" sz="27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1" dirty="0">
                          <a:solidFill>
                            <a:srgbClr val="212E57"/>
                          </a:solidFill>
                          <a:latin typeface="Calibri" panose="020F0502020204030204" pitchFamily="34" charset="0"/>
                          <a:cs typeface="Calibri" panose="020F0502020204030204" pitchFamily="34" charset="0"/>
                        </a:rPr>
                        <a:t>Name </a:t>
                      </a:r>
                      <a:r>
                        <a:rPr lang="en-US" sz="2400" b="1" dirty="0" err="1">
                          <a:solidFill>
                            <a:srgbClr val="212E57"/>
                          </a:solidFill>
                          <a:latin typeface="Calibri" panose="020F0502020204030204" pitchFamily="34" charset="0"/>
                          <a:cs typeface="Calibri" panose="020F0502020204030204" pitchFamily="34" charset="0"/>
                        </a:rPr>
                        <a:t>LastName</a:t>
                      </a:r>
                      <a:endParaRPr lang="en-US" sz="2400" b="1" dirty="0">
                        <a:solidFill>
                          <a:srgbClr val="212E57"/>
                        </a:solidFill>
                        <a:latin typeface="Calibri" panose="020F0502020204030204" pitchFamily="34" charset="0"/>
                        <a:cs typeface="Calibri" panose="020F0502020204030204" pitchFamily="34" charset="0"/>
                      </a:endParaRPr>
                    </a:p>
                    <a:p>
                      <a:pPr algn="ctr"/>
                      <a:r>
                        <a:rPr lang="en-US" sz="2700" dirty="0">
                          <a:solidFill>
                            <a:srgbClr val="2095CB"/>
                          </a:solidFill>
                          <a:latin typeface="Calibri" panose="020F0502020204030204" pitchFamily="34" charset="0"/>
                          <a:cs typeface="Calibri" panose="020F0502020204030204" pitchFamily="34" charset="0"/>
                        </a:rPr>
                        <a:t>Title Goes Here</a:t>
                      </a:r>
                      <a:endParaRPr lang="en-US" sz="2700" dirty="0">
                        <a:solidFill>
                          <a:srgbClr val="2095CB"/>
                        </a:solidFill>
                        <a:latin typeface="Gentona Book" pitchFamily="2" charset="77"/>
                      </a:endParaRPr>
                    </a:p>
                    <a:p>
                      <a:endParaRPr lang="en-US" sz="27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48445522"/>
                  </a:ext>
                </a:extLst>
              </a:tr>
            </a:tbl>
          </a:graphicData>
        </a:graphic>
      </p:graphicFrame>
      <p:pic>
        <p:nvPicPr>
          <p:cNvPr id="13" name="Picture 12">
            <a:extLst>
              <a:ext uri="{FF2B5EF4-FFF2-40B4-BE49-F238E27FC236}">
                <a16:creationId xmlns:a16="http://schemas.microsoft.com/office/drawing/2014/main" id="{09870840-8650-A747-BF8C-6090FF4C72D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2974" y="2443871"/>
            <a:ext cx="1828800" cy="1828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035174E9-9763-3148-A64F-FC181046553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01424" y="2443871"/>
            <a:ext cx="1828800" cy="1828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3DA8C018-AB91-AE44-85A3-8FC9BA1E50D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97024" y="2443871"/>
            <a:ext cx="1828800" cy="1828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 Placeholder 6">
            <a:extLst>
              <a:ext uri="{FF2B5EF4-FFF2-40B4-BE49-F238E27FC236}">
                <a16:creationId xmlns:a16="http://schemas.microsoft.com/office/drawing/2014/main" id="{FB13E810-7643-0D40-8876-74451CC6B61B}"/>
              </a:ext>
            </a:extLst>
          </p:cNvPr>
          <p:cNvSpPr>
            <a:spLocks noGrp="1"/>
          </p:cNvSpPr>
          <p:nvPr>
            <p:ph type="body" sz="quarter" idx="10"/>
          </p:nvPr>
        </p:nvSpPr>
        <p:spPr>
          <a:xfrm>
            <a:off x="609600" y="895350"/>
            <a:ext cx="9886950" cy="381000"/>
          </a:xfrm>
          <a:prstGeom prst="rect">
            <a:avLst/>
          </a:prstGeom>
        </p:spPr>
        <p:txBody>
          <a:bodyPr>
            <a:normAutofit fontScale="77500" lnSpcReduction="20000"/>
          </a:bodyPr>
          <a:lstStyle>
            <a:lvl1pPr>
              <a:defRPr>
                <a:solidFill>
                  <a:schemeClr val="bg1"/>
                </a:solidFill>
              </a:defRPr>
            </a:lvl1pPr>
          </a:lstStyle>
          <a:p>
            <a:pPr marL="0" lvl="0" indent="0">
              <a:buNone/>
            </a:pPr>
            <a:r>
              <a:rPr lang="en-US"/>
              <a:t>Click to edit Master text styles</a:t>
            </a:r>
          </a:p>
        </p:txBody>
      </p:sp>
    </p:spTree>
    <p:extLst>
      <p:ext uri="{BB962C8B-B14F-4D97-AF65-F5344CB8AC3E}">
        <p14:creationId xmlns:p14="http://schemas.microsoft.com/office/powerpoint/2010/main" val="5676074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83188" y="2041072"/>
            <a:ext cx="6172200" cy="3819979"/>
          </a:xfrm>
          <a:prstGeom prst="rect">
            <a:avLst/>
          </a:prstGeom>
        </p:spPr>
        <p:txBody>
          <a:bodyPr/>
          <a:lstStyle>
            <a:lvl1pPr marL="228611" indent="-228611">
              <a:buFontTx/>
              <a:buBlip>
                <a:blip r:embed="rId2"/>
              </a:buBlip>
              <a:defRPr sz="3200"/>
            </a:lvl1pPr>
            <a:lvl2pPr>
              <a:defRPr sz="2800"/>
            </a:lvl2pPr>
            <a:lvl3pPr marL="1143057" indent="-228611">
              <a:buFont typeface="Courier New" panose="02070309020205020404" pitchFamily="49" charset="0"/>
              <a:buChar char="o"/>
              <a:defRPr sz="2400"/>
            </a:lvl3pPr>
            <a:lvl4pPr>
              <a:defRPr sz="2000"/>
            </a:lvl4pPr>
            <a:lvl5pPr>
              <a:defRPr sz="2000"/>
            </a:lvl5pPr>
            <a:lvl6pPr>
              <a:defRPr sz="2000"/>
            </a:lvl6pPr>
            <a:lvl7pPr>
              <a:defRPr sz="2000"/>
            </a:lvl7pPr>
            <a:lvl8pPr>
              <a:defRPr sz="2000"/>
            </a:lvl8pPr>
            <a:lvl9pPr>
              <a:defRPr sz="2000"/>
            </a:lvl9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9" y="2057400"/>
            <a:ext cx="3932237" cy="3811588"/>
          </a:xfrm>
          <a:prstGeom prst="rect">
            <a:avLst/>
          </a:prstGeom>
        </p:spPr>
        <p:txBody>
          <a:bodyPr/>
          <a:lstStyle>
            <a:lvl1pPr marL="0" indent="0">
              <a:buNone/>
              <a:defRPr sz="1600"/>
            </a:lvl1pPr>
            <a:lvl2pPr marL="457223" indent="0">
              <a:buNone/>
              <a:defRPr sz="1400"/>
            </a:lvl2pPr>
            <a:lvl3pPr marL="914446" indent="0">
              <a:buNone/>
              <a:defRPr sz="1200"/>
            </a:lvl3pPr>
            <a:lvl4pPr marL="1371669" indent="0">
              <a:buNone/>
              <a:defRPr sz="1000"/>
            </a:lvl4pPr>
            <a:lvl5pPr marL="1828891" indent="0">
              <a:buNone/>
              <a:defRPr sz="1000"/>
            </a:lvl5pPr>
            <a:lvl6pPr marL="2286114" indent="0">
              <a:buNone/>
              <a:defRPr sz="1000"/>
            </a:lvl6pPr>
            <a:lvl7pPr marL="2743337" indent="0">
              <a:buNone/>
              <a:defRPr sz="1000"/>
            </a:lvl7pPr>
            <a:lvl8pPr marL="3200560" indent="0">
              <a:buNone/>
              <a:defRPr sz="1000"/>
            </a:lvl8pPr>
            <a:lvl9pPr marL="3657783" indent="0">
              <a:buNone/>
              <a:defRPr sz="1000"/>
            </a:lvl9pPr>
          </a:lstStyle>
          <a:p>
            <a:pPr lvl="0"/>
            <a:r>
              <a:rPr lang="en-US"/>
              <a:t>Click to edit Master text styles</a:t>
            </a:r>
          </a:p>
        </p:txBody>
      </p:sp>
      <p:sp>
        <p:nvSpPr>
          <p:cNvPr id="8" name="Rectangle 7">
            <a:extLst>
              <a:ext uri="{FF2B5EF4-FFF2-40B4-BE49-F238E27FC236}">
                <a16:creationId xmlns:a16="http://schemas.microsoft.com/office/drawing/2014/main" id="{DA6240B6-32DA-D44E-B963-42A4679BB95F}"/>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9C2A3FB2-E446-404D-89AB-9498965FD8F1}"/>
              </a:ext>
            </a:extLst>
          </p:cNvPr>
          <p:cNvSpPr/>
          <p:nvPr/>
        </p:nvSpPr>
        <p:spPr>
          <a:xfrm>
            <a:off x="0" y="1375131"/>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4">
            <a:extLst>
              <a:ext uri="{FF2B5EF4-FFF2-40B4-BE49-F238E27FC236}">
                <a16:creationId xmlns:a16="http://schemas.microsoft.com/office/drawing/2014/main" id="{98A44E99-A682-1D40-B82F-5A93BD58E379}"/>
              </a:ext>
            </a:extLst>
          </p:cNvPr>
          <p:cNvSpPr>
            <a:spLocks noGrp="1"/>
          </p:cNvSpPr>
          <p:nvPr>
            <p:ph type="title"/>
          </p:nvPr>
        </p:nvSpPr>
        <p:spPr>
          <a:xfrm>
            <a:off x="609600" y="503238"/>
            <a:ext cx="8229600" cy="563562"/>
          </a:xfrm>
          <a:prstGeom prst="rect">
            <a:avLst/>
          </a:prstGeom>
        </p:spPr>
        <p:txBody>
          <a:bodyPr/>
          <a:lstStyle>
            <a:lvl1pPr>
              <a:defRPr b="1">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CC6E1C09-01C2-3F4C-9A56-EB174C3396D6}"/>
              </a:ext>
            </a:extLst>
          </p:cNvPr>
          <p:cNvPicPr>
            <a:picLocks noChangeAspect="1"/>
          </p:cNvPicPr>
          <p:nvPr/>
        </p:nvPicPr>
        <p:blipFill rotWithShape="1">
          <a:blip r:embed="rId3" cstate="email">
            <a:alphaModFix amt="35000"/>
            <a:extLst>
              <a:ext uri="{28A0092B-C50C-407E-A947-70E740481C1C}">
                <a14:useLocalDpi xmlns:a14="http://schemas.microsoft.com/office/drawing/2010/main"/>
              </a:ext>
            </a:extLst>
          </a:blip>
          <a:srcRect l="-1038" r="25763"/>
          <a:stretch/>
        </p:blipFill>
        <p:spPr>
          <a:xfrm>
            <a:off x="11237121" y="14362"/>
            <a:ext cx="954879" cy="1360770"/>
          </a:xfrm>
          <a:prstGeom prst="rect">
            <a:avLst/>
          </a:prstGeom>
        </p:spPr>
      </p:pic>
      <p:sp>
        <p:nvSpPr>
          <p:cNvPr id="2" name="Date Placeholder 1">
            <a:extLst>
              <a:ext uri="{FF2B5EF4-FFF2-40B4-BE49-F238E27FC236}">
                <a16:creationId xmlns:a16="http://schemas.microsoft.com/office/drawing/2014/main" id="{4CAAA743-134D-A1C9-B7F7-B4E74C8787DE}"/>
              </a:ext>
            </a:extLst>
          </p:cNvPr>
          <p:cNvSpPr>
            <a:spLocks noGrp="1"/>
          </p:cNvSpPr>
          <p:nvPr>
            <p:ph type="dt" sz="half" idx="11"/>
          </p:nvPr>
        </p:nvSpPr>
        <p:spPr>
          <a:xfrm>
            <a:off x="228600" y="6480338"/>
            <a:ext cx="2743200" cy="365125"/>
          </a:xfrm>
          <a:prstGeom prst="rect">
            <a:avLst/>
          </a:prstGeom>
        </p:spPr>
        <p:txBody>
          <a:bodyPr/>
          <a:lstStyle>
            <a:lvl1pPr algn="l">
              <a:defRPr>
                <a:solidFill>
                  <a:schemeClr val="bg1">
                    <a:lumMod val="50000"/>
                  </a:schemeClr>
                </a:solidFill>
              </a:defRPr>
            </a:lvl1pPr>
          </a:lstStyle>
          <a:p>
            <a:r>
              <a:rPr lang="en-US"/>
              <a:t>ICODO 2023</a:t>
            </a:r>
          </a:p>
        </p:txBody>
      </p:sp>
      <p:sp>
        <p:nvSpPr>
          <p:cNvPr id="5" name="Slide Number Placeholder 3">
            <a:extLst>
              <a:ext uri="{FF2B5EF4-FFF2-40B4-BE49-F238E27FC236}">
                <a16:creationId xmlns:a16="http://schemas.microsoft.com/office/drawing/2014/main" id="{32FC0BE1-CD8E-8AD8-DCF1-75273BE84349}"/>
              </a:ext>
            </a:extLst>
          </p:cNvPr>
          <p:cNvSpPr>
            <a:spLocks noGrp="1"/>
          </p:cNvSpPr>
          <p:nvPr>
            <p:ph type="sldNum" sz="quarter" idx="13"/>
          </p:nvPr>
        </p:nvSpPr>
        <p:spPr>
          <a:xfrm>
            <a:off x="9286068" y="6492876"/>
            <a:ext cx="2743200" cy="365125"/>
          </a:xfrm>
          <a:prstGeom prst="rect">
            <a:avLst/>
          </a:prstGeom>
        </p:spPr>
        <p:txBody>
          <a:bodyPr/>
          <a:lstStyle>
            <a:lvl1pPr algn="r">
              <a:defRPr>
                <a:solidFill>
                  <a:schemeClr val="bg1">
                    <a:lumMod val="50000"/>
                  </a:schemeClr>
                </a:solidFill>
              </a:defRPr>
            </a:lvl1pPr>
          </a:lstStyle>
          <a:p>
            <a:fld id="{A068A2F6-7DD8-4F47-BCDF-B3779B9B09D1}" type="slidenum">
              <a:rPr lang="en-US" smtClean="0"/>
              <a:t>‹#›</a:t>
            </a:fld>
            <a:endParaRPr lang="en-US"/>
          </a:p>
        </p:txBody>
      </p:sp>
    </p:spTree>
    <p:extLst>
      <p:ext uri="{BB962C8B-B14F-4D97-AF65-F5344CB8AC3E}">
        <p14:creationId xmlns:p14="http://schemas.microsoft.com/office/powerpoint/2010/main" val="17055140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41072"/>
            <a:ext cx="6172200" cy="3819979"/>
          </a:xfrm>
          <a:prstGeom prst="rect">
            <a:avLst/>
          </a:prstGeom>
        </p:spPr>
        <p:txBody>
          <a:bodyPr/>
          <a:lstStyle>
            <a:lvl1pPr marL="0" indent="0">
              <a:buNone/>
              <a:defRPr sz="3200"/>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t>Click icon to add picture</a:t>
            </a:r>
          </a:p>
        </p:txBody>
      </p:sp>
      <p:sp>
        <p:nvSpPr>
          <p:cNvPr id="4" name="Text Placeholder 3"/>
          <p:cNvSpPr>
            <a:spLocks noGrp="1"/>
          </p:cNvSpPr>
          <p:nvPr>
            <p:ph type="body" sz="half" idx="2"/>
          </p:nvPr>
        </p:nvSpPr>
        <p:spPr>
          <a:xfrm>
            <a:off x="839789" y="2057400"/>
            <a:ext cx="3932237" cy="3811588"/>
          </a:xfrm>
          <a:prstGeom prst="rect">
            <a:avLst/>
          </a:prstGeom>
        </p:spPr>
        <p:txBody>
          <a:bodyPr/>
          <a:lstStyle>
            <a:lvl1pPr marL="0" indent="0">
              <a:buNone/>
              <a:defRPr sz="1600"/>
            </a:lvl1pPr>
            <a:lvl2pPr marL="457223" indent="0">
              <a:buNone/>
              <a:defRPr sz="1400"/>
            </a:lvl2pPr>
            <a:lvl3pPr marL="914446" indent="0">
              <a:buNone/>
              <a:defRPr sz="1200"/>
            </a:lvl3pPr>
            <a:lvl4pPr marL="1371669" indent="0">
              <a:buNone/>
              <a:defRPr sz="1000"/>
            </a:lvl4pPr>
            <a:lvl5pPr marL="1828891" indent="0">
              <a:buNone/>
              <a:defRPr sz="1000"/>
            </a:lvl5pPr>
            <a:lvl6pPr marL="2286114" indent="0">
              <a:buNone/>
              <a:defRPr sz="1000"/>
            </a:lvl6pPr>
            <a:lvl7pPr marL="2743337" indent="0">
              <a:buNone/>
              <a:defRPr sz="1000"/>
            </a:lvl7pPr>
            <a:lvl8pPr marL="3200560" indent="0">
              <a:buNone/>
              <a:defRPr sz="1000"/>
            </a:lvl8pPr>
            <a:lvl9pPr marL="3657783" indent="0">
              <a:buNone/>
              <a:defRPr sz="1000"/>
            </a:lvl9pPr>
          </a:lstStyle>
          <a:p>
            <a:pPr lvl="0"/>
            <a:r>
              <a:rPr lang="en-US"/>
              <a:t>Click to edit Master text styles</a:t>
            </a:r>
          </a:p>
        </p:txBody>
      </p:sp>
      <p:sp>
        <p:nvSpPr>
          <p:cNvPr id="8" name="Rectangle 7">
            <a:extLst>
              <a:ext uri="{FF2B5EF4-FFF2-40B4-BE49-F238E27FC236}">
                <a16:creationId xmlns:a16="http://schemas.microsoft.com/office/drawing/2014/main" id="{0B6D762D-7DDA-2D46-95FD-819A8414671B}"/>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2ACE98E7-1B28-7F4F-AF7A-E12A2C1BC02E}"/>
              </a:ext>
            </a:extLst>
          </p:cNvPr>
          <p:cNvSpPr/>
          <p:nvPr/>
        </p:nvSpPr>
        <p:spPr>
          <a:xfrm>
            <a:off x="0" y="1375131"/>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4">
            <a:extLst>
              <a:ext uri="{FF2B5EF4-FFF2-40B4-BE49-F238E27FC236}">
                <a16:creationId xmlns:a16="http://schemas.microsoft.com/office/drawing/2014/main" id="{F97D7C58-1DCB-DA43-AE0A-EBCC91CA0451}"/>
              </a:ext>
            </a:extLst>
          </p:cNvPr>
          <p:cNvSpPr>
            <a:spLocks noGrp="1"/>
          </p:cNvSpPr>
          <p:nvPr>
            <p:ph type="title"/>
          </p:nvPr>
        </p:nvSpPr>
        <p:spPr>
          <a:xfrm>
            <a:off x="609600" y="503238"/>
            <a:ext cx="8229600" cy="563562"/>
          </a:xfrm>
          <a:prstGeom prst="rect">
            <a:avLst/>
          </a:prstGeom>
        </p:spPr>
        <p:txBody>
          <a:bodyPr/>
          <a:lstStyle>
            <a:lvl1pPr>
              <a:defRPr b="1">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8C0C4BBF-C0AF-4345-951B-44974768E0D5}"/>
              </a:ext>
            </a:extLst>
          </p:cNvPr>
          <p:cNvPicPr>
            <a:picLocks noChangeAspect="1"/>
          </p:cNvPicPr>
          <p:nvPr/>
        </p:nvPicPr>
        <p:blipFill rotWithShape="1">
          <a:blip r:embed="rId2" cstate="email">
            <a:alphaModFix amt="35000"/>
            <a:extLst>
              <a:ext uri="{28A0092B-C50C-407E-A947-70E740481C1C}">
                <a14:useLocalDpi xmlns:a14="http://schemas.microsoft.com/office/drawing/2010/main"/>
              </a:ext>
            </a:extLst>
          </a:blip>
          <a:srcRect l="-1038" r="25763"/>
          <a:stretch/>
        </p:blipFill>
        <p:spPr>
          <a:xfrm>
            <a:off x="11237121" y="14362"/>
            <a:ext cx="954879" cy="1360770"/>
          </a:xfrm>
          <a:prstGeom prst="rect">
            <a:avLst/>
          </a:prstGeom>
        </p:spPr>
      </p:pic>
      <p:sp>
        <p:nvSpPr>
          <p:cNvPr id="12" name="Date Placeholder 1">
            <a:extLst>
              <a:ext uri="{FF2B5EF4-FFF2-40B4-BE49-F238E27FC236}">
                <a16:creationId xmlns:a16="http://schemas.microsoft.com/office/drawing/2014/main" id="{D8440193-AA9F-9B48-868A-7802A0F3DF73}"/>
              </a:ext>
            </a:extLst>
          </p:cNvPr>
          <p:cNvSpPr>
            <a:spLocks noGrp="1"/>
          </p:cNvSpPr>
          <p:nvPr>
            <p:ph type="dt" sz="half" idx="10"/>
          </p:nvPr>
        </p:nvSpPr>
        <p:spPr>
          <a:xfrm>
            <a:off x="219442" y="6488219"/>
            <a:ext cx="2743200" cy="365125"/>
          </a:xfrm>
          <a:prstGeom prst="rect">
            <a:avLst/>
          </a:prstGeom>
        </p:spPr>
        <p:txBody>
          <a:bodyPr/>
          <a:lstStyle>
            <a:lvl1pPr algn="l">
              <a:defRPr>
                <a:solidFill>
                  <a:schemeClr val="bg1">
                    <a:lumMod val="50000"/>
                  </a:schemeClr>
                </a:solidFill>
              </a:defRPr>
            </a:lvl1pPr>
          </a:lstStyle>
          <a:p>
            <a:r>
              <a:rPr lang="en-US"/>
              <a:t>ICODO 2023</a:t>
            </a:r>
          </a:p>
        </p:txBody>
      </p:sp>
      <p:sp>
        <p:nvSpPr>
          <p:cNvPr id="13" name="Footer Placeholder 2">
            <a:extLst>
              <a:ext uri="{FF2B5EF4-FFF2-40B4-BE49-F238E27FC236}">
                <a16:creationId xmlns:a16="http://schemas.microsoft.com/office/drawing/2014/main" id="{4483161F-B225-214F-9939-BEDEC0BB9A38}"/>
              </a:ext>
            </a:extLst>
          </p:cNvPr>
          <p:cNvSpPr>
            <a:spLocks noGrp="1"/>
          </p:cNvSpPr>
          <p:nvPr>
            <p:ph type="ftr" sz="quarter" idx="11"/>
          </p:nvPr>
        </p:nvSpPr>
        <p:spPr>
          <a:xfrm>
            <a:off x="4038600" y="6356351"/>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4" name="Slide Number Placeholder 3">
            <a:extLst>
              <a:ext uri="{FF2B5EF4-FFF2-40B4-BE49-F238E27FC236}">
                <a16:creationId xmlns:a16="http://schemas.microsoft.com/office/drawing/2014/main" id="{D36DF6D4-C6A2-5A4B-8A23-1F6091126CCB}"/>
              </a:ext>
            </a:extLst>
          </p:cNvPr>
          <p:cNvSpPr>
            <a:spLocks noGrp="1"/>
          </p:cNvSpPr>
          <p:nvPr>
            <p:ph type="sldNum" sz="quarter" idx="12"/>
          </p:nvPr>
        </p:nvSpPr>
        <p:spPr>
          <a:xfrm>
            <a:off x="9286068" y="6492876"/>
            <a:ext cx="2743200" cy="365125"/>
          </a:xfrm>
          <a:prstGeom prst="rect">
            <a:avLst/>
          </a:prstGeom>
        </p:spPr>
        <p:txBody>
          <a:bodyPr/>
          <a:lstStyle>
            <a:lvl1pPr algn="r">
              <a:defRPr>
                <a:solidFill>
                  <a:schemeClr val="bg1">
                    <a:lumMod val="50000"/>
                  </a:schemeClr>
                </a:solidFill>
              </a:defRPr>
            </a:lvl1pPr>
          </a:lstStyle>
          <a:p>
            <a:fld id="{A068A2F6-7DD8-4F47-BCDF-B3779B9B09D1}" type="slidenum">
              <a:rPr lang="en-US" smtClean="0"/>
              <a:t>‹#›</a:t>
            </a:fld>
            <a:endParaRPr lang="en-US"/>
          </a:p>
        </p:txBody>
      </p:sp>
    </p:spTree>
    <p:extLst>
      <p:ext uri="{BB962C8B-B14F-4D97-AF65-F5344CB8AC3E}">
        <p14:creationId xmlns:p14="http://schemas.microsoft.com/office/powerpoint/2010/main" val="4307029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3C9406-6241-E347-92A4-3671034B9113}"/>
              </a:ext>
            </a:extLst>
          </p:cNvPr>
          <p:cNvPicPr>
            <a:picLocks noChangeAspect="1"/>
          </p:cNvPicPr>
          <p:nvPr/>
        </p:nvPicPr>
        <p:blipFill>
          <a:blip r:embed="rId2"/>
          <a:stretch>
            <a:fillRect/>
          </a:stretch>
        </p:blipFill>
        <p:spPr>
          <a:xfrm>
            <a:off x="0" y="0"/>
            <a:ext cx="12227442" cy="6858000"/>
          </a:xfrm>
          <a:prstGeom prst="rect">
            <a:avLst/>
          </a:prstGeom>
        </p:spPr>
      </p:pic>
      <p:pic>
        <p:nvPicPr>
          <p:cNvPr id="6" name="Picture 5">
            <a:extLst>
              <a:ext uri="{FF2B5EF4-FFF2-40B4-BE49-F238E27FC236}">
                <a16:creationId xmlns:a16="http://schemas.microsoft.com/office/drawing/2014/main" id="{161CA9BC-9563-844E-B786-04D58F7BF61B}"/>
              </a:ext>
            </a:extLst>
          </p:cNvPr>
          <p:cNvPicPr>
            <a:picLocks noChangeAspect="1"/>
          </p:cNvPicPr>
          <p:nvPr/>
        </p:nvPicPr>
        <p:blipFill>
          <a:blip r:embed="rId3"/>
          <a:stretch>
            <a:fillRect/>
          </a:stretch>
        </p:blipFill>
        <p:spPr>
          <a:xfrm>
            <a:off x="139454" y="4536342"/>
            <a:ext cx="4899976" cy="2019479"/>
          </a:xfrm>
          <a:prstGeom prst="rect">
            <a:avLst/>
          </a:prstGeom>
        </p:spPr>
      </p:pic>
      <p:sp>
        <p:nvSpPr>
          <p:cNvPr id="7" name="Rectangle 6">
            <a:extLst>
              <a:ext uri="{FF2B5EF4-FFF2-40B4-BE49-F238E27FC236}">
                <a16:creationId xmlns:a16="http://schemas.microsoft.com/office/drawing/2014/main" id="{0DA85D32-B018-6A46-851B-7305F0540A88}"/>
              </a:ext>
            </a:extLst>
          </p:cNvPr>
          <p:cNvSpPr/>
          <p:nvPr/>
        </p:nvSpPr>
        <p:spPr>
          <a:xfrm>
            <a:off x="1" y="2831606"/>
            <a:ext cx="12192000" cy="1139477"/>
          </a:xfrm>
          <a:prstGeom prst="rect">
            <a:avLst/>
          </a:prstGeom>
          <a:solidFill>
            <a:srgbClr val="6DADE4">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9E1B"/>
              </a:solidFill>
            </a:endParaRPr>
          </a:p>
        </p:txBody>
      </p:sp>
      <p:sp>
        <p:nvSpPr>
          <p:cNvPr id="8" name="Rectangle 7">
            <a:extLst>
              <a:ext uri="{FF2B5EF4-FFF2-40B4-BE49-F238E27FC236}">
                <a16:creationId xmlns:a16="http://schemas.microsoft.com/office/drawing/2014/main" id="{A591D633-992C-8F4A-B5EE-5C8D486C68FE}"/>
              </a:ext>
            </a:extLst>
          </p:cNvPr>
          <p:cNvSpPr/>
          <p:nvPr/>
        </p:nvSpPr>
        <p:spPr>
          <a:xfrm>
            <a:off x="669698" y="2873631"/>
            <a:ext cx="7844107" cy="1015663"/>
          </a:xfrm>
          <a:prstGeom prst="rect">
            <a:avLst/>
          </a:prstGeom>
        </p:spPr>
        <p:txBody>
          <a:bodyPr wrap="square">
            <a:spAutoFit/>
          </a:bodyPr>
          <a:lstStyle/>
          <a:p>
            <a:r>
              <a:rPr lang="en-US" sz="6000" b="1" dirty="0">
                <a:solidFill>
                  <a:schemeClr val="bg1"/>
                </a:solidFill>
                <a:latin typeface="Calibri" panose="020F0502020204030204" pitchFamily="34" charset="0"/>
                <a:cs typeface="Calibri" panose="020F0502020204030204" pitchFamily="34" charset="0"/>
              </a:rPr>
              <a:t>Build for what’s next™</a:t>
            </a:r>
            <a:endParaRPr lang="en-US" sz="6000" dirty="0"/>
          </a:p>
        </p:txBody>
      </p:sp>
    </p:spTree>
    <p:extLst>
      <p:ext uri="{BB962C8B-B14F-4D97-AF65-F5344CB8AC3E}">
        <p14:creationId xmlns:p14="http://schemas.microsoft.com/office/powerpoint/2010/main" val="37473137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E0276C-AA33-6FE8-68FD-05E7FDC37CB3}"/>
              </a:ext>
            </a:extLst>
          </p:cNvPr>
          <p:cNvSpPr>
            <a:spLocks noGrp="1"/>
          </p:cNvSpPr>
          <p:nvPr>
            <p:ph type="dt" sz="half" idx="10"/>
          </p:nvPr>
        </p:nvSpPr>
        <p:spPr/>
        <p:txBody>
          <a:bodyPr/>
          <a:lstStyle/>
          <a:p>
            <a:r>
              <a:rPr lang="en-US"/>
              <a:t>ICODO 2023</a:t>
            </a:r>
          </a:p>
        </p:txBody>
      </p:sp>
      <p:sp>
        <p:nvSpPr>
          <p:cNvPr id="3" name="Footer Placeholder 2">
            <a:extLst>
              <a:ext uri="{FF2B5EF4-FFF2-40B4-BE49-F238E27FC236}">
                <a16:creationId xmlns:a16="http://schemas.microsoft.com/office/drawing/2014/main" id="{E9416C2F-6206-CC3D-2E4C-5545E64B53D4}"/>
              </a:ext>
            </a:extLst>
          </p:cNvPr>
          <p:cNvSpPr>
            <a:spLocks noGrp="1"/>
          </p:cNvSpPr>
          <p:nvPr>
            <p:ph type="ftr" sz="quarter" idx="11"/>
          </p:nvPr>
        </p:nvSpPr>
        <p:spPr>
          <a:xfrm>
            <a:off x="4038600" y="5730126"/>
            <a:ext cx="4114800" cy="365125"/>
          </a:xfrm>
        </p:spPr>
        <p:txBody>
          <a:bodyPr/>
          <a:lstStyle/>
          <a:p>
            <a:endParaRPr lang="en-US" dirty="0"/>
          </a:p>
        </p:txBody>
      </p:sp>
      <p:sp>
        <p:nvSpPr>
          <p:cNvPr id="4" name="Slide Number Placeholder 3">
            <a:extLst>
              <a:ext uri="{FF2B5EF4-FFF2-40B4-BE49-F238E27FC236}">
                <a16:creationId xmlns:a16="http://schemas.microsoft.com/office/drawing/2014/main" id="{D09D7B16-BF4E-6CF1-2864-8D5123D9A061}"/>
              </a:ext>
            </a:extLst>
          </p:cNvPr>
          <p:cNvSpPr>
            <a:spLocks noGrp="1"/>
          </p:cNvSpPr>
          <p:nvPr>
            <p:ph type="sldNum" sz="quarter" idx="12"/>
          </p:nvPr>
        </p:nvSpPr>
        <p:spPr/>
        <p:txBody>
          <a:bodyPr/>
          <a:lstStyle/>
          <a:p>
            <a:fld id="{A068A2F6-7DD8-4F47-BCDF-B3779B9B09D1}" type="slidenum">
              <a:rPr lang="en-US" smtClean="0"/>
              <a:t>‹#›</a:t>
            </a:fld>
            <a:endParaRPr lang="en-US"/>
          </a:p>
        </p:txBody>
      </p:sp>
    </p:spTree>
    <p:extLst>
      <p:ext uri="{BB962C8B-B14F-4D97-AF65-F5344CB8AC3E}">
        <p14:creationId xmlns:p14="http://schemas.microsoft.com/office/powerpoint/2010/main" val="3211168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p:cSld name="14_Title Slide">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19528524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 section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C3C3C1-3656-3712-BC85-738BF9BCCF67}"/>
              </a:ext>
            </a:extLst>
          </p:cNvPr>
          <p:cNvSpPr/>
          <p:nvPr userDrawn="1"/>
        </p:nvSpPr>
        <p:spPr>
          <a:xfrm>
            <a:off x="841848" y="1988840"/>
            <a:ext cx="3407344" cy="3816424"/>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7">
            <a:extLst>
              <a:ext uri="{FF2B5EF4-FFF2-40B4-BE49-F238E27FC236}">
                <a16:creationId xmlns:a16="http://schemas.microsoft.com/office/drawing/2014/main" id="{BC30E00C-E692-F311-6933-5501992663F8}"/>
              </a:ext>
            </a:extLst>
          </p:cNvPr>
          <p:cNvSpPr>
            <a:spLocks noGrp="1"/>
          </p:cNvSpPr>
          <p:nvPr>
            <p:ph type="body" sz="quarter" idx="12" hasCustomPrompt="1"/>
          </p:nvPr>
        </p:nvSpPr>
        <p:spPr>
          <a:xfrm>
            <a:off x="1177368" y="2442659"/>
            <a:ext cx="2736304" cy="360412"/>
          </a:xfrm>
          <a:prstGeom prst="rect">
            <a:avLst/>
          </a:prstGeom>
        </p:spPr>
        <p:txBody>
          <a:bodyPr anchor="ctr">
            <a:noAutofit/>
          </a:bodyPr>
          <a:lstStyle>
            <a:lvl1pPr marL="0" indent="0" algn="l">
              <a:lnSpc>
                <a:spcPct val="100000"/>
              </a:lnSpc>
              <a:spcBef>
                <a:spcPts val="0"/>
              </a:spcBef>
              <a:buNone/>
              <a:defRPr sz="1600" b="1">
                <a:solidFill>
                  <a:schemeClr val="tx1"/>
                </a:solidFill>
                <a:latin typeface="Inter" panose="02000503000000020004" pitchFamily="50" charset="0"/>
                <a:ea typeface="Inter" panose="02000503000000020004" pitchFamily="50" charset="0"/>
                <a:cs typeface="Inter" panose="02000503000000020004" pitchFamily="50" charset="0"/>
              </a:defRPr>
            </a:lvl1pPr>
            <a:lvl2pPr marL="457223" indent="0" algn="ctr">
              <a:buNone/>
              <a:defRPr/>
            </a:lvl2pPr>
            <a:lvl3pPr marL="914446" indent="0" algn="ctr">
              <a:buNone/>
              <a:defRPr/>
            </a:lvl3pPr>
            <a:lvl4pPr marL="1371669" indent="0" algn="ctr">
              <a:buNone/>
              <a:defRPr/>
            </a:lvl4pPr>
            <a:lvl5pPr marL="1828891" indent="0" algn="ctr">
              <a:buNone/>
              <a:defRPr/>
            </a:lvl5pPr>
          </a:lstStyle>
          <a:p>
            <a:pPr lvl="0"/>
            <a:r>
              <a:rPr lang="en-US"/>
              <a:t>Point Heading Here</a:t>
            </a:r>
            <a:endParaRPr lang="en-GB"/>
          </a:p>
        </p:txBody>
      </p:sp>
      <p:sp>
        <p:nvSpPr>
          <p:cNvPr id="17" name="Text Placeholder 7">
            <a:extLst>
              <a:ext uri="{FF2B5EF4-FFF2-40B4-BE49-F238E27FC236}">
                <a16:creationId xmlns:a16="http://schemas.microsoft.com/office/drawing/2014/main" id="{0B4AAECE-10FD-3691-AF83-9C71D49AA6ED}"/>
              </a:ext>
            </a:extLst>
          </p:cNvPr>
          <p:cNvSpPr>
            <a:spLocks noGrp="1"/>
          </p:cNvSpPr>
          <p:nvPr>
            <p:ph type="body" sz="quarter" idx="10" hasCustomPrompt="1"/>
          </p:nvPr>
        </p:nvSpPr>
        <p:spPr>
          <a:xfrm>
            <a:off x="766778" y="519669"/>
            <a:ext cx="10665794" cy="647700"/>
          </a:xfrm>
          <a:prstGeom prst="rect">
            <a:avLst/>
          </a:prstGeom>
        </p:spPr>
        <p:txBody>
          <a:bodyPr anchor="ctr">
            <a:noAutofit/>
          </a:bodyPr>
          <a:lstStyle>
            <a:lvl1pPr marL="0" indent="0" algn="l">
              <a:lnSpc>
                <a:spcPct val="100000"/>
              </a:lnSpc>
              <a:spcBef>
                <a:spcPts val="0"/>
              </a:spcBef>
              <a:buNone/>
              <a:defRPr sz="3200" b="1">
                <a:solidFill>
                  <a:srgbClr val="022447"/>
                </a:solidFill>
                <a:latin typeface="Inter" panose="02000503000000020004" pitchFamily="50" charset="0"/>
                <a:ea typeface="Inter" panose="02000503000000020004" pitchFamily="50" charset="0"/>
                <a:cs typeface="Inter" panose="02000503000000020004" pitchFamily="50" charset="0"/>
              </a:defRPr>
            </a:lvl1pPr>
            <a:lvl2pPr marL="457223" indent="0" algn="ctr">
              <a:buNone/>
              <a:defRPr/>
            </a:lvl2pPr>
            <a:lvl3pPr marL="914446" indent="0" algn="ctr">
              <a:buNone/>
              <a:defRPr/>
            </a:lvl3pPr>
            <a:lvl4pPr marL="1371669" indent="0" algn="ctr">
              <a:buNone/>
              <a:defRPr/>
            </a:lvl4pPr>
            <a:lvl5pPr marL="1828891" indent="0" algn="ctr">
              <a:buNone/>
              <a:defRPr/>
            </a:lvl5pPr>
          </a:lstStyle>
          <a:p>
            <a:pPr lvl="0"/>
            <a:r>
              <a:rPr lang="en-US"/>
              <a:t>3 Idea Slide Heading Here</a:t>
            </a:r>
            <a:endParaRPr lang="en-GB"/>
          </a:p>
        </p:txBody>
      </p:sp>
      <p:sp>
        <p:nvSpPr>
          <p:cNvPr id="9" name="Rectangle 8">
            <a:extLst>
              <a:ext uri="{FF2B5EF4-FFF2-40B4-BE49-F238E27FC236}">
                <a16:creationId xmlns:a16="http://schemas.microsoft.com/office/drawing/2014/main" id="{0095285C-4BEE-93D0-0930-4F17E144F2FE}"/>
              </a:ext>
            </a:extLst>
          </p:cNvPr>
          <p:cNvSpPr/>
          <p:nvPr userDrawn="1"/>
        </p:nvSpPr>
        <p:spPr>
          <a:xfrm>
            <a:off x="4392329" y="1988840"/>
            <a:ext cx="3407344" cy="3816424"/>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 name="Rectangle 9">
            <a:extLst>
              <a:ext uri="{FF2B5EF4-FFF2-40B4-BE49-F238E27FC236}">
                <a16:creationId xmlns:a16="http://schemas.microsoft.com/office/drawing/2014/main" id="{7EE8E3DD-1C72-42F1-B489-6496FE7B8EDD}"/>
              </a:ext>
            </a:extLst>
          </p:cNvPr>
          <p:cNvSpPr/>
          <p:nvPr userDrawn="1"/>
        </p:nvSpPr>
        <p:spPr>
          <a:xfrm>
            <a:off x="7942808" y="1988840"/>
            <a:ext cx="3407344" cy="3816424"/>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 name="Text Placeholder 7">
            <a:extLst>
              <a:ext uri="{FF2B5EF4-FFF2-40B4-BE49-F238E27FC236}">
                <a16:creationId xmlns:a16="http://schemas.microsoft.com/office/drawing/2014/main" id="{6D55D640-55FA-4055-7BA7-F2462A69C2ED}"/>
              </a:ext>
            </a:extLst>
          </p:cNvPr>
          <p:cNvSpPr>
            <a:spLocks noGrp="1"/>
          </p:cNvSpPr>
          <p:nvPr>
            <p:ph type="body" sz="quarter" idx="11" hasCustomPrompt="1"/>
          </p:nvPr>
        </p:nvSpPr>
        <p:spPr>
          <a:xfrm>
            <a:off x="766763" y="1166462"/>
            <a:ext cx="10658475" cy="606354"/>
          </a:xfrm>
          <a:prstGeom prst="rect">
            <a:avLst/>
          </a:prstGeom>
        </p:spPr>
        <p:txBody>
          <a:bodyPr anchor="t">
            <a:normAutofit/>
          </a:bodyPr>
          <a:lstStyle>
            <a:lvl1pPr marL="0" indent="0" algn="l">
              <a:lnSpc>
                <a:spcPct val="150000"/>
              </a:lnSpc>
              <a:spcBef>
                <a:spcPts val="0"/>
              </a:spcBef>
              <a:buNone/>
              <a:defRPr sz="1600" b="0">
                <a:solidFill>
                  <a:schemeClr val="tx1"/>
                </a:solidFill>
                <a:latin typeface="Inter" panose="02000503000000020004" pitchFamily="50" charset="0"/>
                <a:ea typeface="Inter" panose="02000503000000020004" pitchFamily="50" charset="0"/>
                <a:cs typeface="Inter" panose="02000503000000020004" pitchFamily="50" charset="0"/>
              </a:defRPr>
            </a:lvl1pPr>
            <a:lvl2pPr marL="457223" indent="0" algn="ctr">
              <a:buNone/>
              <a:defRPr/>
            </a:lvl2pPr>
            <a:lvl3pPr marL="914446" indent="0" algn="ctr">
              <a:buNone/>
              <a:defRPr/>
            </a:lvl3pPr>
            <a:lvl4pPr marL="1371669" indent="0" algn="ctr">
              <a:buNone/>
              <a:defRPr/>
            </a:lvl4pPr>
            <a:lvl5pPr marL="1828891" indent="0" algn="ctr">
              <a:buNone/>
              <a:defRPr/>
            </a:lvl5pPr>
          </a:lstStyle>
          <a:p>
            <a:pPr lvl="0"/>
            <a:r>
              <a:rPr lang="en-US"/>
              <a:t>Text Here</a:t>
            </a:r>
            <a:endParaRPr lang="en-GB"/>
          </a:p>
        </p:txBody>
      </p:sp>
      <p:sp>
        <p:nvSpPr>
          <p:cNvPr id="20" name="Text Placeholder 7">
            <a:extLst>
              <a:ext uri="{FF2B5EF4-FFF2-40B4-BE49-F238E27FC236}">
                <a16:creationId xmlns:a16="http://schemas.microsoft.com/office/drawing/2014/main" id="{7E8DC94A-BBB7-B725-8064-CE55401E4E86}"/>
              </a:ext>
            </a:extLst>
          </p:cNvPr>
          <p:cNvSpPr>
            <a:spLocks noGrp="1"/>
          </p:cNvSpPr>
          <p:nvPr>
            <p:ph type="body" sz="quarter" idx="13" hasCustomPrompt="1"/>
          </p:nvPr>
        </p:nvSpPr>
        <p:spPr>
          <a:xfrm>
            <a:off x="1177368" y="2865121"/>
            <a:ext cx="2736304" cy="2724120"/>
          </a:xfrm>
          <a:prstGeom prst="rect">
            <a:avLst/>
          </a:prstGeom>
        </p:spPr>
        <p:txBody>
          <a:bodyPr anchor="t">
            <a:noAutofit/>
          </a:bodyPr>
          <a:lstStyle>
            <a:lvl1pPr marL="0" indent="0" algn="l">
              <a:lnSpc>
                <a:spcPct val="150000"/>
              </a:lnSpc>
              <a:spcBef>
                <a:spcPts val="0"/>
              </a:spcBef>
              <a:buNone/>
              <a:defRPr sz="1400">
                <a:solidFill>
                  <a:schemeClr val="tx1"/>
                </a:solidFill>
                <a:latin typeface="Inter" panose="02000503000000020004" pitchFamily="50" charset="0"/>
                <a:ea typeface="Inter" panose="02000503000000020004" pitchFamily="50" charset="0"/>
                <a:cs typeface="Inter" panose="02000503000000020004" pitchFamily="50" charset="0"/>
              </a:defRPr>
            </a:lvl1pPr>
            <a:lvl2pPr marL="457223" indent="0" algn="ctr">
              <a:buNone/>
              <a:defRPr/>
            </a:lvl2pPr>
            <a:lvl3pPr marL="914446" indent="0" algn="ctr">
              <a:buNone/>
              <a:defRPr/>
            </a:lvl3pPr>
            <a:lvl4pPr marL="1371669" indent="0" algn="ctr">
              <a:buNone/>
              <a:defRPr/>
            </a:lvl4pPr>
            <a:lvl5pPr marL="1828891" indent="0" algn="ctr">
              <a:buNone/>
              <a:defRPr/>
            </a:lvl5pPr>
          </a:lstStyle>
          <a:p>
            <a:pPr lvl="0"/>
            <a:r>
              <a:rPr lang="en-US"/>
              <a:t>Point text here</a:t>
            </a:r>
            <a:endParaRPr lang="en-GB"/>
          </a:p>
        </p:txBody>
      </p:sp>
      <p:sp>
        <p:nvSpPr>
          <p:cNvPr id="21" name="Text Placeholder 7">
            <a:extLst>
              <a:ext uri="{FF2B5EF4-FFF2-40B4-BE49-F238E27FC236}">
                <a16:creationId xmlns:a16="http://schemas.microsoft.com/office/drawing/2014/main" id="{4FDD2181-B92A-7E37-40D7-07588BB5CCE8}"/>
              </a:ext>
            </a:extLst>
          </p:cNvPr>
          <p:cNvSpPr>
            <a:spLocks noGrp="1"/>
          </p:cNvSpPr>
          <p:nvPr>
            <p:ph type="body" sz="quarter" idx="14" hasCustomPrompt="1"/>
          </p:nvPr>
        </p:nvSpPr>
        <p:spPr>
          <a:xfrm>
            <a:off x="4750542" y="2442659"/>
            <a:ext cx="2736304" cy="360412"/>
          </a:xfrm>
          <a:prstGeom prst="rect">
            <a:avLst/>
          </a:prstGeom>
        </p:spPr>
        <p:txBody>
          <a:bodyPr anchor="ctr">
            <a:noAutofit/>
          </a:bodyPr>
          <a:lstStyle>
            <a:lvl1pPr marL="0" indent="0" algn="l">
              <a:lnSpc>
                <a:spcPct val="100000"/>
              </a:lnSpc>
              <a:spcBef>
                <a:spcPts val="0"/>
              </a:spcBef>
              <a:buNone/>
              <a:defRPr sz="1600" b="1">
                <a:solidFill>
                  <a:schemeClr val="tx1"/>
                </a:solidFill>
                <a:latin typeface="Inter" panose="02000503000000020004" pitchFamily="50" charset="0"/>
                <a:ea typeface="Inter" panose="02000503000000020004" pitchFamily="50" charset="0"/>
                <a:cs typeface="Inter" panose="02000503000000020004" pitchFamily="50" charset="0"/>
              </a:defRPr>
            </a:lvl1pPr>
            <a:lvl2pPr marL="457223" indent="0" algn="ctr">
              <a:buNone/>
              <a:defRPr/>
            </a:lvl2pPr>
            <a:lvl3pPr marL="914446" indent="0" algn="ctr">
              <a:buNone/>
              <a:defRPr/>
            </a:lvl3pPr>
            <a:lvl4pPr marL="1371669" indent="0" algn="ctr">
              <a:buNone/>
              <a:defRPr/>
            </a:lvl4pPr>
            <a:lvl5pPr marL="1828891" indent="0" algn="ctr">
              <a:buNone/>
              <a:defRPr/>
            </a:lvl5pPr>
          </a:lstStyle>
          <a:p>
            <a:pPr lvl="0"/>
            <a:r>
              <a:rPr lang="en-US"/>
              <a:t>Point Heading Here</a:t>
            </a:r>
            <a:endParaRPr lang="en-GB"/>
          </a:p>
        </p:txBody>
      </p:sp>
      <p:sp>
        <p:nvSpPr>
          <p:cNvPr id="22" name="Text Placeholder 7">
            <a:extLst>
              <a:ext uri="{FF2B5EF4-FFF2-40B4-BE49-F238E27FC236}">
                <a16:creationId xmlns:a16="http://schemas.microsoft.com/office/drawing/2014/main" id="{D8045335-4A92-46E0-DF8B-94CC991125AF}"/>
              </a:ext>
            </a:extLst>
          </p:cNvPr>
          <p:cNvSpPr>
            <a:spLocks noGrp="1"/>
          </p:cNvSpPr>
          <p:nvPr>
            <p:ph type="body" sz="quarter" idx="15" hasCustomPrompt="1"/>
          </p:nvPr>
        </p:nvSpPr>
        <p:spPr>
          <a:xfrm>
            <a:off x="4750542" y="2865121"/>
            <a:ext cx="2736304" cy="2724120"/>
          </a:xfrm>
          <a:prstGeom prst="rect">
            <a:avLst/>
          </a:prstGeom>
        </p:spPr>
        <p:txBody>
          <a:bodyPr anchor="t">
            <a:noAutofit/>
          </a:bodyPr>
          <a:lstStyle>
            <a:lvl1pPr marL="0" indent="0" algn="l">
              <a:lnSpc>
                <a:spcPct val="150000"/>
              </a:lnSpc>
              <a:spcBef>
                <a:spcPts val="0"/>
              </a:spcBef>
              <a:buNone/>
              <a:defRPr sz="1400">
                <a:solidFill>
                  <a:schemeClr val="tx1"/>
                </a:solidFill>
                <a:latin typeface="Inter" panose="02000503000000020004" pitchFamily="50" charset="0"/>
                <a:ea typeface="Inter" panose="02000503000000020004" pitchFamily="50" charset="0"/>
                <a:cs typeface="Inter" panose="02000503000000020004" pitchFamily="50" charset="0"/>
              </a:defRPr>
            </a:lvl1pPr>
            <a:lvl2pPr marL="457223" indent="0" algn="ctr">
              <a:buNone/>
              <a:defRPr/>
            </a:lvl2pPr>
            <a:lvl3pPr marL="914446" indent="0" algn="ctr">
              <a:buNone/>
              <a:defRPr/>
            </a:lvl3pPr>
            <a:lvl4pPr marL="1371669" indent="0" algn="ctr">
              <a:buNone/>
              <a:defRPr/>
            </a:lvl4pPr>
            <a:lvl5pPr marL="1828891" indent="0" algn="ctr">
              <a:buNone/>
              <a:defRPr/>
            </a:lvl5pPr>
          </a:lstStyle>
          <a:p>
            <a:pPr lvl="0"/>
            <a:r>
              <a:rPr lang="en-US"/>
              <a:t>Point text here</a:t>
            </a:r>
            <a:endParaRPr lang="en-GB"/>
          </a:p>
        </p:txBody>
      </p:sp>
      <p:sp>
        <p:nvSpPr>
          <p:cNvPr id="23" name="Text Placeholder 7">
            <a:extLst>
              <a:ext uri="{FF2B5EF4-FFF2-40B4-BE49-F238E27FC236}">
                <a16:creationId xmlns:a16="http://schemas.microsoft.com/office/drawing/2014/main" id="{9DB7F647-00E1-0AD2-980F-A911387CD610}"/>
              </a:ext>
            </a:extLst>
          </p:cNvPr>
          <p:cNvSpPr>
            <a:spLocks noGrp="1"/>
          </p:cNvSpPr>
          <p:nvPr>
            <p:ph type="body" sz="quarter" idx="16" hasCustomPrompt="1"/>
          </p:nvPr>
        </p:nvSpPr>
        <p:spPr>
          <a:xfrm>
            <a:off x="8276873" y="2442659"/>
            <a:ext cx="2736304" cy="360412"/>
          </a:xfrm>
          <a:prstGeom prst="rect">
            <a:avLst/>
          </a:prstGeom>
        </p:spPr>
        <p:txBody>
          <a:bodyPr anchor="ctr">
            <a:noAutofit/>
          </a:bodyPr>
          <a:lstStyle>
            <a:lvl1pPr marL="0" indent="0" algn="l">
              <a:lnSpc>
                <a:spcPct val="100000"/>
              </a:lnSpc>
              <a:spcBef>
                <a:spcPts val="0"/>
              </a:spcBef>
              <a:buNone/>
              <a:defRPr sz="1600" b="1">
                <a:solidFill>
                  <a:schemeClr val="tx1"/>
                </a:solidFill>
                <a:latin typeface="Inter" panose="02000503000000020004" pitchFamily="50" charset="0"/>
                <a:ea typeface="Inter" panose="02000503000000020004" pitchFamily="50" charset="0"/>
                <a:cs typeface="Inter" panose="02000503000000020004" pitchFamily="50" charset="0"/>
              </a:defRPr>
            </a:lvl1pPr>
            <a:lvl2pPr marL="457223" indent="0" algn="ctr">
              <a:buNone/>
              <a:defRPr/>
            </a:lvl2pPr>
            <a:lvl3pPr marL="914446" indent="0" algn="ctr">
              <a:buNone/>
              <a:defRPr/>
            </a:lvl3pPr>
            <a:lvl4pPr marL="1371669" indent="0" algn="ctr">
              <a:buNone/>
              <a:defRPr/>
            </a:lvl4pPr>
            <a:lvl5pPr marL="1828891" indent="0" algn="ctr">
              <a:buNone/>
              <a:defRPr/>
            </a:lvl5pPr>
          </a:lstStyle>
          <a:p>
            <a:pPr lvl="0"/>
            <a:r>
              <a:rPr lang="en-US"/>
              <a:t>Point Heading Here</a:t>
            </a:r>
            <a:endParaRPr lang="en-GB"/>
          </a:p>
        </p:txBody>
      </p:sp>
      <p:sp>
        <p:nvSpPr>
          <p:cNvPr id="24" name="Text Placeholder 7">
            <a:extLst>
              <a:ext uri="{FF2B5EF4-FFF2-40B4-BE49-F238E27FC236}">
                <a16:creationId xmlns:a16="http://schemas.microsoft.com/office/drawing/2014/main" id="{34F870AE-F7E1-FECF-F185-9B352A5BCD60}"/>
              </a:ext>
            </a:extLst>
          </p:cNvPr>
          <p:cNvSpPr>
            <a:spLocks noGrp="1"/>
          </p:cNvSpPr>
          <p:nvPr>
            <p:ph type="body" sz="quarter" idx="17" hasCustomPrompt="1"/>
          </p:nvPr>
        </p:nvSpPr>
        <p:spPr>
          <a:xfrm>
            <a:off x="8276873" y="2865121"/>
            <a:ext cx="2736304" cy="2724120"/>
          </a:xfrm>
          <a:prstGeom prst="rect">
            <a:avLst/>
          </a:prstGeom>
        </p:spPr>
        <p:txBody>
          <a:bodyPr anchor="t">
            <a:noAutofit/>
          </a:bodyPr>
          <a:lstStyle>
            <a:lvl1pPr marL="0" indent="0" algn="l">
              <a:lnSpc>
                <a:spcPct val="150000"/>
              </a:lnSpc>
              <a:spcBef>
                <a:spcPts val="0"/>
              </a:spcBef>
              <a:buNone/>
              <a:defRPr sz="1400">
                <a:solidFill>
                  <a:schemeClr val="tx1"/>
                </a:solidFill>
                <a:latin typeface="Inter" panose="02000503000000020004" pitchFamily="50" charset="0"/>
                <a:ea typeface="Inter" panose="02000503000000020004" pitchFamily="50" charset="0"/>
                <a:cs typeface="Inter" panose="02000503000000020004" pitchFamily="50" charset="0"/>
              </a:defRPr>
            </a:lvl1pPr>
            <a:lvl2pPr marL="457223" indent="0" algn="ctr">
              <a:buNone/>
              <a:defRPr/>
            </a:lvl2pPr>
            <a:lvl3pPr marL="914446" indent="0" algn="ctr">
              <a:buNone/>
              <a:defRPr/>
            </a:lvl3pPr>
            <a:lvl4pPr marL="1371669" indent="0" algn="ctr">
              <a:buNone/>
              <a:defRPr/>
            </a:lvl4pPr>
            <a:lvl5pPr marL="1828891" indent="0" algn="ctr">
              <a:buNone/>
              <a:defRPr/>
            </a:lvl5pPr>
          </a:lstStyle>
          <a:p>
            <a:pPr lvl="0"/>
            <a:r>
              <a:rPr lang="en-US"/>
              <a:t>Point text here</a:t>
            </a:r>
            <a:endParaRPr lang="en-GB"/>
          </a:p>
        </p:txBody>
      </p:sp>
      <p:cxnSp>
        <p:nvCxnSpPr>
          <p:cNvPr id="26" name="Straight Connector 25">
            <a:extLst>
              <a:ext uri="{FF2B5EF4-FFF2-40B4-BE49-F238E27FC236}">
                <a16:creationId xmlns:a16="http://schemas.microsoft.com/office/drawing/2014/main" id="{4CB0853F-85D7-2EE3-8337-6A9F1D1BFADC}"/>
              </a:ext>
            </a:extLst>
          </p:cNvPr>
          <p:cNvCxnSpPr>
            <a:cxnSpLocks/>
          </p:cNvCxnSpPr>
          <p:nvPr userDrawn="1"/>
        </p:nvCxnSpPr>
        <p:spPr>
          <a:xfrm>
            <a:off x="841848" y="1988840"/>
            <a:ext cx="3407344" cy="0"/>
          </a:xfrm>
          <a:prstGeom prst="line">
            <a:avLst/>
          </a:prstGeom>
          <a:ln w="28575">
            <a:solidFill>
              <a:srgbClr val="02307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967B41-C12D-E97D-3B27-FBB153882F60}"/>
              </a:ext>
            </a:extLst>
          </p:cNvPr>
          <p:cNvCxnSpPr>
            <a:cxnSpLocks/>
          </p:cNvCxnSpPr>
          <p:nvPr userDrawn="1"/>
        </p:nvCxnSpPr>
        <p:spPr>
          <a:xfrm>
            <a:off x="4392328" y="1988840"/>
            <a:ext cx="3407344" cy="0"/>
          </a:xfrm>
          <a:prstGeom prst="line">
            <a:avLst/>
          </a:prstGeom>
          <a:ln w="28575">
            <a:solidFill>
              <a:srgbClr val="02307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3595B7-91C7-AEE6-5AC5-0FF8D5C3237A}"/>
              </a:ext>
            </a:extLst>
          </p:cNvPr>
          <p:cNvCxnSpPr>
            <a:cxnSpLocks/>
          </p:cNvCxnSpPr>
          <p:nvPr userDrawn="1"/>
        </p:nvCxnSpPr>
        <p:spPr>
          <a:xfrm>
            <a:off x="7942808" y="1988840"/>
            <a:ext cx="3407344" cy="0"/>
          </a:xfrm>
          <a:prstGeom prst="line">
            <a:avLst/>
          </a:prstGeom>
          <a:ln w="28575">
            <a:solidFill>
              <a:srgbClr val="023073"/>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BCA74055-7C49-B3D6-EAB9-A1078A739817}"/>
              </a:ext>
            </a:extLst>
          </p:cNvPr>
          <p:cNvPicPr>
            <a:picLocks noChangeAspect="1"/>
          </p:cNvPicPr>
          <p:nvPr userDrawn="1"/>
        </p:nvPicPr>
        <p:blipFill>
          <a:blip r:embed="rId2"/>
          <a:srcRect l="800" t="15529" r="92100" b="15529"/>
          <a:stretch>
            <a:fillRect/>
          </a:stretch>
        </p:blipFill>
        <p:spPr>
          <a:xfrm>
            <a:off x="11476537" y="6180023"/>
            <a:ext cx="560831" cy="544723"/>
          </a:xfrm>
          <a:custGeom>
            <a:avLst/>
            <a:gdLst>
              <a:gd name="connsiteX0" fmla="*/ 0 w 560831"/>
              <a:gd name="connsiteY0" fmla="*/ 0 h 544723"/>
              <a:gd name="connsiteX1" fmla="*/ 560831 w 560831"/>
              <a:gd name="connsiteY1" fmla="*/ 0 h 544723"/>
              <a:gd name="connsiteX2" fmla="*/ 560831 w 560831"/>
              <a:gd name="connsiteY2" fmla="*/ 544723 h 544723"/>
              <a:gd name="connsiteX3" fmla="*/ 0 w 560831"/>
              <a:gd name="connsiteY3" fmla="*/ 544723 h 544723"/>
            </a:gdLst>
            <a:ahLst/>
            <a:cxnLst>
              <a:cxn ang="0">
                <a:pos x="connsiteX0" y="connsiteY0"/>
              </a:cxn>
              <a:cxn ang="0">
                <a:pos x="connsiteX1" y="connsiteY1"/>
              </a:cxn>
              <a:cxn ang="0">
                <a:pos x="connsiteX2" y="connsiteY2"/>
              </a:cxn>
              <a:cxn ang="0">
                <a:pos x="connsiteX3" y="connsiteY3"/>
              </a:cxn>
            </a:cxnLst>
            <a:rect l="l" t="t" r="r" b="b"/>
            <a:pathLst>
              <a:path w="560831" h="544723">
                <a:moveTo>
                  <a:pt x="0" y="0"/>
                </a:moveTo>
                <a:lnTo>
                  <a:pt x="560831" y="0"/>
                </a:lnTo>
                <a:lnTo>
                  <a:pt x="560831" y="544723"/>
                </a:lnTo>
                <a:lnTo>
                  <a:pt x="0" y="544723"/>
                </a:lnTo>
                <a:close/>
              </a:path>
            </a:pathLst>
          </a:custGeom>
        </p:spPr>
      </p:pic>
      <p:pic>
        <p:nvPicPr>
          <p:cNvPr id="5" name="Picture 4" descr="Additional Logos – Brand Guidelines">
            <a:extLst>
              <a:ext uri="{FF2B5EF4-FFF2-40B4-BE49-F238E27FC236}">
                <a16:creationId xmlns:a16="http://schemas.microsoft.com/office/drawing/2014/main" id="{5B6E49AA-BB02-37C0-A5C9-83BFB747AACE}"/>
              </a:ext>
            </a:extLst>
          </p:cNvPr>
          <p:cNvPicPr>
            <a:picLocks noChangeAspect="1" noChangeArrowheads="1"/>
          </p:cNvPicPr>
          <p:nvPr userDrawn="1"/>
        </p:nvPicPr>
        <p:blipFill>
          <a:blip r:embed="rId3">
            <a:alphaModFix amt="3000"/>
            <a:extLst>
              <a:ext uri="{BEBA8EAE-BF5A-486C-A8C5-ECC9F3942E4B}">
                <a14:imgProps xmlns:a14="http://schemas.microsoft.com/office/drawing/2010/main">
                  <a14:imgLayer r:embed="rId4">
                    <a14:imgEffect>
                      <a14:brightnessContrast bright="-19000" contrast="-40000"/>
                    </a14:imgEffect>
                  </a14:imgLayer>
                </a14:imgProps>
              </a:ext>
              <a:ext uri="{28A0092B-C50C-407E-A947-70E740481C1C}">
                <a14:useLocalDpi xmlns:a14="http://schemas.microsoft.com/office/drawing/2010/main" val="0"/>
              </a:ext>
            </a:extLst>
          </a:blip>
          <a:srcRect l="42106" t="24370" r="42203" b="50202"/>
          <a:stretch>
            <a:fillRect/>
          </a:stretch>
        </p:blipFill>
        <p:spPr bwMode="auto">
          <a:xfrm>
            <a:off x="-526758" y="5664201"/>
            <a:ext cx="1159943" cy="1229679"/>
          </a:xfrm>
          <a:custGeom>
            <a:avLst/>
            <a:gdLst>
              <a:gd name="connsiteX0" fmla="*/ 0 w 832917"/>
              <a:gd name="connsiteY0" fmla="*/ 0 h 882992"/>
              <a:gd name="connsiteX1" fmla="*/ 832917 w 832917"/>
              <a:gd name="connsiteY1" fmla="*/ 0 h 882992"/>
              <a:gd name="connsiteX2" fmla="*/ 832917 w 832917"/>
              <a:gd name="connsiteY2" fmla="*/ 882992 h 882992"/>
              <a:gd name="connsiteX3" fmla="*/ 0 w 832917"/>
              <a:gd name="connsiteY3" fmla="*/ 882992 h 882992"/>
            </a:gdLst>
            <a:ahLst/>
            <a:cxnLst>
              <a:cxn ang="0">
                <a:pos x="connsiteX0" y="connsiteY0"/>
              </a:cxn>
              <a:cxn ang="0">
                <a:pos x="connsiteX1" y="connsiteY1"/>
              </a:cxn>
              <a:cxn ang="0">
                <a:pos x="connsiteX2" y="connsiteY2"/>
              </a:cxn>
              <a:cxn ang="0">
                <a:pos x="connsiteX3" y="connsiteY3"/>
              </a:cxn>
            </a:cxnLst>
            <a:rect l="l" t="t" r="r" b="b"/>
            <a:pathLst>
              <a:path w="832917" h="882992">
                <a:moveTo>
                  <a:pt x="0" y="0"/>
                </a:moveTo>
                <a:lnTo>
                  <a:pt x="832917" y="0"/>
                </a:lnTo>
                <a:lnTo>
                  <a:pt x="832917" y="882992"/>
                </a:lnTo>
                <a:lnTo>
                  <a:pt x="0" y="88299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31568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mage with bullet and normal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C18DDB4-BE75-41FB-7711-F3EBF84F50C4}"/>
              </a:ext>
            </a:extLst>
          </p:cNvPr>
          <p:cNvSpPr>
            <a:spLocks noGrp="1"/>
          </p:cNvSpPr>
          <p:nvPr>
            <p:ph type="pic" sz="quarter" idx="14" hasCustomPrompt="1"/>
          </p:nvPr>
        </p:nvSpPr>
        <p:spPr>
          <a:xfrm>
            <a:off x="6383338" y="0"/>
            <a:ext cx="5808662" cy="6858000"/>
          </a:xfrm>
          <a:prstGeom prst="rect">
            <a:avLst/>
          </a:prstGeom>
        </p:spPr>
        <p:txBody>
          <a:bodyPr/>
          <a:lstStyle>
            <a:lvl1pPr marL="0" indent="0">
              <a:buNone/>
              <a:defRPr/>
            </a:lvl1pPr>
          </a:lstStyle>
          <a:p>
            <a:r>
              <a:rPr lang="en-GB"/>
              <a:t> </a:t>
            </a:r>
          </a:p>
        </p:txBody>
      </p:sp>
      <p:sp>
        <p:nvSpPr>
          <p:cNvPr id="26" name="Text Placeholder 13">
            <a:extLst>
              <a:ext uri="{FF2B5EF4-FFF2-40B4-BE49-F238E27FC236}">
                <a16:creationId xmlns:a16="http://schemas.microsoft.com/office/drawing/2014/main" id="{4BA496E1-BA63-B8AC-25CB-26BD27EA2837}"/>
              </a:ext>
            </a:extLst>
          </p:cNvPr>
          <p:cNvSpPr>
            <a:spLocks noGrp="1"/>
          </p:cNvSpPr>
          <p:nvPr>
            <p:ph type="body" sz="quarter" idx="11" hasCustomPrompt="1"/>
          </p:nvPr>
        </p:nvSpPr>
        <p:spPr>
          <a:xfrm>
            <a:off x="766763" y="551694"/>
            <a:ext cx="5132012" cy="1149115"/>
          </a:xfrm>
          <a:prstGeom prst="rect">
            <a:avLst/>
          </a:prstGeom>
        </p:spPr>
        <p:txBody>
          <a:bodyPr anchor="t">
            <a:normAutofit/>
          </a:bodyPr>
          <a:lstStyle>
            <a:lvl1pPr marL="0" indent="0">
              <a:lnSpc>
                <a:spcPct val="100000"/>
              </a:lnSpc>
              <a:spcBef>
                <a:spcPts val="0"/>
              </a:spcBef>
              <a:buNone/>
              <a:defRPr sz="3200" b="1">
                <a:solidFill>
                  <a:srgbClr val="022447"/>
                </a:solidFill>
                <a:latin typeface="Inter" panose="02000503000000020004" pitchFamily="50" charset="0"/>
                <a:ea typeface="Inter" panose="02000503000000020004" pitchFamily="50" charset="0"/>
                <a:cs typeface="Inter" panose="02000503000000020004" pitchFamily="50" charset="0"/>
              </a:defRPr>
            </a:lvl1pPr>
          </a:lstStyle>
          <a:p>
            <a:pPr lvl="0"/>
            <a:r>
              <a:rPr lang="en-GB"/>
              <a:t>Picture and Text Slide Heading Here</a:t>
            </a:r>
          </a:p>
        </p:txBody>
      </p:sp>
      <p:sp>
        <p:nvSpPr>
          <p:cNvPr id="27" name="Text Placeholder 13">
            <a:extLst>
              <a:ext uri="{FF2B5EF4-FFF2-40B4-BE49-F238E27FC236}">
                <a16:creationId xmlns:a16="http://schemas.microsoft.com/office/drawing/2014/main" id="{77482BDB-10F0-9C16-F88E-292F0089B656}"/>
              </a:ext>
            </a:extLst>
          </p:cNvPr>
          <p:cNvSpPr>
            <a:spLocks noGrp="1"/>
          </p:cNvSpPr>
          <p:nvPr>
            <p:ph type="body" sz="quarter" idx="13" hasCustomPrompt="1"/>
          </p:nvPr>
        </p:nvSpPr>
        <p:spPr>
          <a:xfrm>
            <a:off x="766764" y="1845750"/>
            <a:ext cx="5137907" cy="1439235"/>
          </a:xfrm>
          <a:prstGeom prst="rect">
            <a:avLst/>
          </a:prstGeom>
        </p:spPr>
        <p:txBody>
          <a:bodyPr anchor="t">
            <a:noAutofit/>
          </a:bodyPr>
          <a:lstStyle>
            <a:lvl1pPr marL="0" indent="0">
              <a:lnSpc>
                <a:spcPct val="150000"/>
              </a:lnSpc>
              <a:spcBef>
                <a:spcPts val="0"/>
              </a:spcBef>
              <a:spcAft>
                <a:spcPts val="1200"/>
              </a:spcAft>
              <a:buNone/>
              <a:defRPr sz="1400" b="0">
                <a:solidFill>
                  <a:schemeClr val="tx1"/>
                </a:solidFill>
                <a:latin typeface="Inter" panose="02000503000000020004" pitchFamily="50" charset="0"/>
                <a:ea typeface="Inter" panose="02000503000000020004" pitchFamily="50" charset="0"/>
                <a:cs typeface="Inter" panose="02000503000000020004" pitchFamily="50" charset="0"/>
              </a:defRPr>
            </a:lvl1pPr>
          </a:lstStyle>
          <a:p>
            <a:pPr lvl="0"/>
            <a:r>
              <a:rPr lang="en-GB"/>
              <a:t>Add Text Here</a:t>
            </a:r>
          </a:p>
        </p:txBody>
      </p:sp>
      <p:sp>
        <p:nvSpPr>
          <p:cNvPr id="28" name="Text Placeholder 13">
            <a:extLst>
              <a:ext uri="{FF2B5EF4-FFF2-40B4-BE49-F238E27FC236}">
                <a16:creationId xmlns:a16="http://schemas.microsoft.com/office/drawing/2014/main" id="{7F4B2104-CC2D-9B76-AD38-B45FB6308819}"/>
              </a:ext>
            </a:extLst>
          </p:cNvPr>
          <p:cNvSpPr>
            <a:spLocks noGrp="1"/>
          </p:cNvSpPr>
          <p:nvPr>
            <p:ph type="body" sz="quarter" idx="12" hasCustomPrompt="1"/>
          </p:nvPr>
        </p:nvSpPr>
        <p:spPr>
          <a:xfrm>
            <a:off x="766763" y="3284984"/>
            <a:ext cx="5135102" cy="2952304"/>
          </a:xfrm>
          <a:prstGeom prst="rect">
            <a:avLst/>
          </a:prstGeom>
        </p:spPr>
        <p:txBody>
          <a:bodyPr anchor="t">
            <a:noAutofit/>
          </a:bodyPr>
          <a:lstStyle>
            <a:lvl1pPr marL="285764" indent="-285764">
              <a:lnSpc>
                <a:spcPct val="150000"/>
              </a:lnSpc>
              <a:spcBef>
                <a:spcPts val="0"/>
              </a:spcBef>
              <a:spcAft>
                <a:spcPts val="1200"/>
              </a:spcAft>
              <a:buClr>
                <a:schemeClr val="tx1"/>
              </a:buClr>
              <a:buFont typeface="Arial" panose="020B0604020202020204" pitchFamily="34" charset="0"/>
              <a:buChar char="•"/>
              <a:defRPr sz="1400" b="0">
                <a:solidFill>
                  <a:schemeClr val="tx1"/>
                </a:solidFill>
                <a:latin typeface="Inter" panose="02000503000000020004" pitchFamily="50" charset="0"/>
                <a:ea typeface="Inter" panose="02000503000000020004" pitchFamily="50" charset="0"/>
                <a:cs typeface="Inter" panose="02000503000000020004" pitchFamily="50" charset="0"/>
              </a:defRPr>
            </a:lvl1pPr>
          </a:lstStyle>
          <a:p>
            <a:pPr lvl="0"/>
            <a:r>
              <a:rPr lang="en-GB"/>
              <a:t>Add Text Here</a:t>
            </a:r>
          </a:p>
        </p:txBody>
      </p:sp>
      <p:pic>
        <p:nvPicPr>
          <p:cNvPr id="5" name="Picture 4">
            <a:extLst>
              <a:ext uri="{FF2B5EF4-FFF2-40B4-BE49-F238E27FC236}">
                <a16:creationId xmlns:a16="http://schemas.microsoft.com/office/drawing/2014/main" id="{3373261F-872B-CBAA-2C1F-59FC49AF8C5C}"/>
              </a:ext>
            </a:extLst>
          </p:cNvPr>
          <p:cNvPicPr>
            <a:picLocks noChangeAspect="1"/>
          </p:cNvPicPr>
          <p:nvPr userDrawn="1"/>
        </p:nvPicPr>
        <p:blipFill>
          <a:blip r:embed="rId2"/>
          <a:srcRect l="800" t="15529" r="92100" b="15529"/>
          <a:stretch>
            <a:fillRect/>
          </a:stretch>
        </p:blipFill>
        <p:spPr>
          <a:xfrm>
            <a:off x="11476537" y="6180023"/>
            <a:ext cx="560831" cy="544723"/>
          </a:xfrm>
          <a:custGeom>
            <a:avLst/>
            <a:gdLst>
              <a:gd name="connsiteX0" fmla="*/ 0 w 560831"/>
              <a:gd name="connsiteY0" fmla="*/ 0 h 544723"/>
              <a:gd name="connsiteX1" fmla="*/ 560831 w 560831"/>
              <a:gd name="connsiteY1" fmla="*/ 0 h 544723"/>
              <a:gd name="connsiteX2" fmla="*/ 560831 w 560831"/>
              <a:gd name="connsiteY2" fmla="*/ 544723 h 544723"/>
              <a:gd name="connsiteX3" fmla="*/ 0 w 560831"/>
              <a:gd name="connsiteY3" fmla="*/ 544723 h 544723"/>
            </a:gdLst>
            <a:ahLst/>
            <a:cxnLst>
              <a:cxn ang="0">
                <a:pos x="connsiteX0" y="connsiteY0"/>
              </a:cxn>
              <a:cxn ang="0">
                <a:pos x="connsiteX1" y="connsiteY1"/>
              </a:cxn>
              <a:cxn ang="0">
                <a:pos x="connsiteX2" y="connsiteY2"/>
              </a:cxn>
              <a:cxn ang="0">
                <a:pos x="connsiteX3" y="connsiteY3"/>
              </a:cxn>
            </a:cxnLst>
            <a:rect l="l" t="t" r="r" b="b"/>
            <a:pathLst>
              <a:path w="560831" h="544723">
                <a:moveTo>
                  <a:pt x="0" y="0"/>
                </a:moveTo>
                <a:lnTo>
                  <a:pt x="560831" y="0"/>
                </a:lnTo>
                <a:lnTo>
                  <a:pt x="560831" y="544723"/>
                </a:lnTo>
                <a:lnTo>
                  <a:pt x="0" y="544723"/>
                </a:lnTo>
                <a:close/>
              </a:path>
            </a:pathLst>
          </a:custGeom>
        </p:spPr>
      </p:pic>
      <p:pic>
        <p:nvPicPr>
          <p:cNvPr id="6" name="Picture 5" descr="Additional Logos – Brand Guidelines">
            <a:extLst>
              <a:ext uri="{FF2B5EF4-FFF2-40B4-BE49-F238E27FC236}">
                <a16:creationId xmlns:a16="http://schemas.microsoft.com/office/drawing/2014/main" id="{7CB1BB41-4217-2DD0-1732-94B95ADAC825}"/>
              </a:ext>
            </a:extLst>
          </p:cNvPr>
          <p:cNvPicPr>
            <a:picLocks noChangeAspect="1" noChangeArrowheads="1"/>
          </p:cNvPicPr>
          <p:nvPr userDrawn="1"/>
        </p:nvPicPr>
        <p:blipFill>
          <a:blip r:embed="rId3">
            <a:alphaModFix amt="3000"/>
            <a:extLst>
              <a:ext uri="{BEBA8EAE-BF5A-486C-A8C5-ECC9F3942E4B}">
                <a14:imgProps xmlns:a14="http://schemas.microsoft.com/office/drawing/2010/main">
                  <a14:imgLayer r:embed="rId4">
                    <a14:imgEffect>
                      <a14:brightnessContrast bright="-19000" contrast="-40000"/>
                    </a14:imgEffect>
                  </a14:imgLayer>
                </a14:imgProps>
              </a:ext>
              <a:ext uri="{28A0092B-C50C-407E-A947-70E740481C1C}">
                <a14:useLocalDpi xmlns:a14="http://schemas.microsoft.com/office/drawing/2010/main" val="0"/>
              </a:ext>
            </a:extLst>
          </a:blip>
          <a:srcRect l="42106" t="24370" r="42203" b="50202"/>
          <a:stretch>
            <a:fillRect/>
          </a:stretch>
        </p:blipFill>
        <p:spPr bwMode="auto">
          <a:xfrm>
            <a:off x="-526758" y="5664201"/>
            <a:ext cx="1159943" cy="1229679"/>
          </a:xfrm>
          <a:custGeom>
            <a:avLst/>
            <a:gdLst>
              <a:gd name="connsiteX0" fmla="*/ 0 w 832917"/>
              <a:gd name="connsiteY0" fmla="*/ 0 h 882992"/>
              <a:gd name="connsiteX1" fmla="*/ 832917 w 832917"/>
              <a:gd name="connsiteY1" fmla="*/ 0 h 882992"/>
              <a:gd name="connsiteX2" fmla="*/ 832917 w 832917"/>
              <a:gd name="connsiteY2" fmla="*/ 882992 h 882992"/>
              <a:gd name="connsiteX3" fmla="*/ 0 w 832917"/>
              <a:gd name="connsiteY3" fmla="*/ 882992 h 882992"/>
            </a:gdLst>
            <a:ahLst/>
            <a:cxnLst>
              <a:cxn ang="0">
                <a:pos x="connsiteX0" y="connsiteY0"/>
              </a:cxn>
              <a:cxn ang="0">
                <a:pos x="connsiteX1" y="connsiteY1"/>
              </a:cxn>
              <a:cxn ang="0">
                <a:pos x="connsiteX2" y="connsiteY2"/>
              </a:cxn>
              <a:cxn ang="0">
                <a:pos x="connsiteX3" y="connsiteY3"/>
              </a:cxn>
            </a:cxnLst>
            <a:rect l="l" t="t" r="r" b="b"/>
            <a:pathLst>
              <a:path w="832917" h="882992">
                <a:moveTo>
                  <a:pt x="0" y="0"/>
                </a:moveTo>
                <a:lnTo>
                  <a:pt x="832917" y="0"/>
                </a:lnTo>
                <a:lnTo>
                  <a:pt x="832917" y="882992"/>
                </a:lnTo>
                <a:lnTo>
                  <a:pt x="0" y="88299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648103"/>
      </p:ext>
    </p:extLst>
  </p:cSld>
  <p:clrMapOvr>
    <a:masterClrMapping/>
  </p:clrMapOvr>
  <p:extLst>
    <p:ext uri="{DCECCB84-F9BA-43D5-87BE-67443E8EF086}">
      <p15:sldGuideLst xmlns:p15="http://schemas.microsoft.com/office/powerpoint/2012/main">
        <p15:guide id="1" orient="horz" pos="391">
          <p15:clr>
            <a:srgbClr val="FBAE40"/>
          </p15:clr>
        </p15:guide>
        <p15:guide id="2" orient="horz" pos="3929">
          <p15:clr>
            <a:srgbClr val="FBAE40"/>
          </p15:clr>
        </p15:guide>
        <p15:guide id="3" pos="55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
        <p:cNvGrpSpPr/>
        <p:nvPr/>
      </p:nvGrpSpPr>
      <p:grpSpPr>
        <a:xfrm>
          <a:off x="0" y="0"/>
          <a:ext cx="0" cy="0"/>
          <a:chOff x="0" y="0"/>
          <a:chExt cx="0" cy="0"/>
        </a:xfrm>
      </p:grpSpPr>
      <p:sp>
        <p:nvSpPr>
          <p:cNvPr id="13" name="Google Shape;13;p39"/>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p39"/>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630" lvl="0" indent="-457223" algn="l">
              <a:lnSpc>
                <a:spcPct val="115000"/>
              </a:lnSpc>
              <a:spcBef>
                <a:spcPts val="0"/>
              </a:spcBef>
              <a:spcAft>
                <a:spcPts val="0"/>
              </a:spcAft>
              <a:buSzPts val="1800"/>
              <a:buChar char="●"/>
              <a:defRPr/>
            </a:lvl1pPr>
            <a:lvl2pPr marL="1219261" lvl="1" indent="-423355" algn="l">
              <a:lnSpc>
                <a:spcPct val="115000"/>
              </a:lnSpc>
              <a:spcBef>
                <a:spcPts val="0"/>
              </a:spcBef>
              <a:spcAft>
                <a:spcPts val="0"/>
              </a:spcAft>
              <a:buSzPts val="1400"/>
              <a:buChar char="○"/>
              <a:defRPr/>
            </a:lvl2pPr>
            <a:lvl3pPr marL="1828891" lvl="2" indent="-423355" algn="l">
              <a:lnSpc>
                <a:spcPct val="115000"/>
              </a:lnSpc>
              <a:spcBef>
                <a:spcPts val="0"/>
              </a:spcBef>
              <a:spcAft>
                <a:spcPts val="0"/>
              </a:spcAft>
              <a:buSzPts val="1400"/>
              <a:buChar char="■"/>
              <a:defRPr/>
            </a:lvl3pPr>
            <a:lvl4pPr marL="2438522" lvl="3" indent="-423355" algn="l">
              <a:lnSpc>
                <a:spcPct val="115000"/>
              </a:lnSpc>
              <a:spcBef>
                <a:spcPts val="0"/>
              </a:spcBef>
              <a:spcAft>
                <a:spcPts val="0"/>
              </a:spcAft>
              <a:buSzPts val="1400"/>
              <a:buChar char="●"/>
              <a:defRPr/>
            </a:lvl4pPr>
            <a:lvl5pPr marL="3048152" lvl="4" indent="-423355" algn="l">
              <a:lnSpc>
                <a:spcPct val="115000"/>
              </a:lnSpc>
              <a:spcBef>
                <a:spcPts val="0"/>
              </a:spcBef>
              <a:spcAft>
                <a:spcPts val="0"/>
              </a:spcAft>
              <a:buSzPts val="1400"/>
              <a:buChar char="○"/>
              <a:defRPr/>
            </a:lvl5pPr>
            <a:lvl6pPr marL="3657783" lvl="5" indent="-423355" algn="l">
              <a:lnSpc>
                <a:spcPct val="115000"/>
              </a:lnSpc>
              <a:spcBef>
                <a:spcPts val="0"/>
              </a:spcBef>
              <a:spcAft>
                <a:spcPts val="0"/>
              </a:spcAft>
              <a:buSzPts val="1400"/>
              <a:buChar char="■"/>
              <a:defRPr/>
            </a:lvl6pPr>
            <a:lvl7pPr marL="4267413" lvl="6" indent="-423355" algn="l">
              <a:lnSpc>
                <a:spcPct val="115000"/>
              </a:lnSpc>
              <a:spcBef>
                <a:spcPts val="0"/>
              </a:spcBef>
              <a:spcAft>
                <a:spcPts val="0"/>
              </a:spcAft>
              <a:buSzPts val="1400"/>
              <a:buChar char="●"/>
              <a:defRPr/>
            </a:lvl7pPr>
            <a:lvl8pPr marL="4877044" lvl="7" indent="-423355" algn="l">
              <a:lnSpc>
                <a:spcPct val="115000"/>
              </a:lnSpc>
              <a:spcBef>
                <a:spcPts val="0"/>
              </a:spcBef>
              <a:spcAft>
                <a:spcPts val="0"/>
              </a:spcAft>
              <a:buSzPts val="1400"/>
              <a:buChar char="○"/>
              <a:defRPr/>
            </a:lvl8pPr>
            <a:lvl9pPr marL="5486674" lvl="8" indent="-423355" algn="l">
              <a:lnSpc>
                <a:spcPct val="115000"/>
              </a:lnSpc>
              <a:spcBef>
                <a:spcPts val="0"/>
              </a:spcBef>
              <a:spcAft>
                <a:spcPts val="0"/>
              </a:spcAft>
              <a:buSzPts val="1400"/>
              <a:buChar char="■"/>
              <a:defRPr/>
            </a:lvl9pPr>
          </a:lstStyle>
          <a:p>
            <a:endParaRPr/>
          </a:p>
        </p:txBody>
      </p:sp>
      <p:sp>
        <p:nvSpPr>
          <p:cNvPr id="15" name="Google Shape;15;p3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8608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3AE5AE-666B-4E82-B56D-D4A8083F25F2}" type="datetime1">
              <a:rPr lang="en-US" smtClean="0"/>
              <a:t>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808C59-030A-41AB-8B48-6F66C38FF40D}" type="slidenum">
              <a:rPr lang="en-US" smtClean="0"/>
              <a:t>‹#›</a:t>
            </a:fld>
            <a:endParaRPr lang="en-US"/>
          </a:p>
        </p:txBody>
      </p:sp>
    </p:spTree>
    <p:extLst>
      <p:ext uri="{BB962C8B-B14F-4D97-AF65-F5344CB8AC3E}">
        <p14:creationId xmlns:p14="http://schemas.microsoft.com/office/powerpoint/2010/main" val="22430240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type="title">
  <p:cSld name="14_Title slide">
    <p:spTree>
      <p:nvGrpSpPr>
        <p:cNvPr id="1" name="Shape 16"/>
        <p:cNvGrpSpPr/>
        <p:nvPr/>
      </p:nvGrpSpPr>
      <p:grpSpPr>
        <a:xfrm>
          <a:off x="0" y="0"/>
          <a:ext cx="0" cy="0"/>
          <a:chOff x="0" y="0"/>
          <a:chExt cx="0" cy="0"/>
        </a:xfrm>
      </p:grpSpPr>
      <p:sp>
        <p:nvSpPr>
          <p:cNvPr id="17" name="Google Shape;17;p40"/>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6934"/>
            </a:lvl1pPr>
            <a:lvl2pPr lvl="1" algn="ctr">
              <a:lnSpc>
                <a:spcPct val="100000"/>
              </a:lnSpc>
              <a:spcBef>
                <a:spcPts val="0"/>
              </a:spcBef>
              <a:spcAft>
                <a:spcPts val="0"/>
              </a:spcAft>
              <a:buSzPts val="5200"/>
              <a:buNone/>
              <a:defRPr sz="6934"/>
            </a:lvl2pPr>
            <a:lvl3pPr lvl="2" algn="ctr">
              <a:lnSpc>
                <a:spcPct val="100000"/>
              </a:lnSpc>
              <a:spcBef>
                <a:spcPts val="0"/>
              </a:spcBef>
              <a:spcAft>
                <a:spcPts val="0"/>
              </a:spcAft>
              <a:buSzPts val="5200"/>
              <a:buNone/>
              <a:defRPr sz="6934"/>
            </a:lvl3pPr>
            <a:lvl4pPr lvl="3" algn="ctr">
              <a:lnSpc>
                <a:spcPct val="100000"/>
              </a:lnSpc>
              <a:spcBef>
                <a:spcPts val="0"/>
              </a:spcBef>
              <a:spcAft>
                <a:spcPts val="0"/>
              </a:spcAft>
              <a:buSzPts val="5200"/>
              <a:buNone/>
              <a:defRPr sz="6934"/>
            </a:lvl4pPr>
            <a:lvl5pPr lvl="4" algn="ctr">
              <a:lnSpc>
                <a:spcPct val="100000"/>
              </a:lnSpc>
              <a:spcBef>
                <a:spcPts val="0"/>
              </a:spcBef>
              <a:spcAft>
                <a:spcPts val="0"/>
              </a:spcAft>
              <a:buSzPts val="5200"/>
              <a:buNone/>
              <a:defRPr sz="6934"/>
            </a:lvl5pPr>
            <a:lvl6pPr lvl="5" algn="ctr">
              <a:lnSpc>
                <a:spcPct val="100000"/>
              </a:lnSpc>
              <a:spcBef>
                <a:spcPts val="0"/>
              </a:spcBef>
              <a:spcAft>
                <a:spcPts val="0"/>
              </a:spcAft>
              <a:buSzPts val="5200"/>
              <a:buNone/>
              <a:defRPr sz="6934"/>
            </a:lvl6pPr>
            <a:lvl7pPr lvl="6" algn="ctr">
              <a:lnSpc>
                <a:spcPct val="100000"/>
              </a:lnSpc>
              <a:spcBef>
                <a:spcPts val="0"/>
              </a:spcBef>
              <a:spcAft>
                <a:spcPts val="0"/>
              </a:spcAft>
              <a:buSzPts val="5200"/>
              <a:buNone/>
              <a:defRPr sz="6934"/>
            </a:lvl7pPr>
            <a:lvl8pPr lvl="7" algn="ctr">
              <a:lnSpc>
                <a:spcPct val="100000"/>
              </a:lnSpc>
              <a:spcBef>
                <a:spcPts val="0"/>
              </a:spcBef>
              <a:spcAft>
                <a:spcPts val="0"/>
              </a:spcAft>
              <a:buSzPts val="5200"/>
              <a:buNone/>
              <a:defRPr sz="6934"/>
            </a:lvl8pPr>
            <a:lvl9pPr lvl="8" algn="ctr">
              <a:lnSpc>
                <a:spcPct val="100000"/>
              </a:lnSpc>
              <a:spcBef>
                <a:spcPts val="0"/>
              </a:spcBef>
              <a:spcAft>
                <a:spcPts val="0"/>
              </a:spcAft>
              <a:buSzPts val="5200"/>
              <a:buNone/>
              <a:defRPr sz="6934"/>
            </a:lvl9pPr>
          </a:lstStyle>
          <a:p>
            <a:endParaRPr/>
          </a:p>
        </p:txBody>
      </p:sp>
      <p:sp>
        <p:nvSpPr>
          <p:cNvPr id="18" name="Google Shape;18;p40"/>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4"/>
            </a:lvl1pPr>
            <a:lvl2pPr lvl="1" algn="ctr">
              <a:lnSpc>
                <a:spcPct val="100000"/>
              </a:lnSpc>
              <a:spcBef>
                <a:spcPts val="0"/>
              </a:spcBef>
              <a:spcAft>
                <a:spcPts val="0"/>
              </a:spcAft>
              <a:buSzPts val="2800"/>
              <a:buNone/>
              <a:defRPr sz="3734"/>
            </a:lvl2pPr>
            <a:lvl3pPr lvl="2" algn="ctr">
              <a:lnSpc>
                <a:spcPct val="100000"/>
              </a:lnSpc>
              <a:spcBef>
                <a:spcPts val="0"/>
              </a:spcBef>
              <a:spcAft>
                <a:spcPts val="0"/>
              </a:spcAft>
              <a:buSzPts val="2800"/>
              <a:buNone/>
              <a:defRPr sz="3734"/>
            </a:lvl3pPr>
            <a:lvl4pPr lvl="3" algn="ctr">
              <a:lnSpc>
                <a:spcPct val="100000"/>
              </a:lnSpc>
              <a:spcBef>
                <a:spcPts val="0"/>
              </a:spcBef>
              <a:spcAft>
                <a:spcPts val="0"/>
              </a:spcAft>
              <a:buSzPts val="2800"/>
              <a:buNone/>
              <a:defRPr sz="3734"/>
            </a:lvl4pPr>
            <a:lvl5pPr lvl="4" algn="ctr">
              <a:lnSpc>
                <a:spcPct val="100000"/>
              </a:lnSpc>
              <a:spcBef>
                <a:spcPts val="0"/>
              </a:spcBef>
              <a:spcAft>
                <a:spcPts val="0"/>
              </a:spcAft>
              <a:buSzPts val="2800"/>
              <a:buNone/>
              <a:defRPr sz="3734"/>
            </a:lvl5pPr>
            <a:lvl6pPr lvl="5" algn="ctr">
              <a:lnSpc>
                <a:spcPct val="100000"/>
              </a:lnSpc>
              <a:spcBef>
                <a:spcPts val="0"/>
              </a:spcBef>
              <a:spcAft>
                <a:spcPts val="0"/>
              </a:spcAft>
              <a:buSzPts val="2800"/>
              <a:buNone/>
              <a:defRPr sz="3734"/>
            </a:lvl6pPr>
            <a:lvl7pPr lvl="6" algn="ctr">
              <a:lnSpc>
                <a:spcPct val="100000"/>
              </a:lnSpc>
              <a:spcBef>
                <a:spcPts val="0"/>
              </a:spcBef>
              <a:spcAft>
                <a:spcPts val="0"/>
              </a:spcAft>
              <a:buSzPts val="2800"/>
              <a:buNone/>
              <a:defRPr sz="3734"/>
            </a:lvl7pPr>
            <a:lvl8pPr lvl="7" algn="ctr">
              <a:lnSpc>
                <a:spcPct val="100000"/>
              </a:lnSpc>
              <a:spcBef>
                <a:spcPts val="0"/>
              </a:spcBef>
              <a:spcAft>
                <a:spcPts val="0"/>
              </a:spcAft>
              <a:buSzPts val="2800"/>
              <a:buNone/>
              <a:defRPr sz="3734"/>
            </a:lvl8pPr>
            <a:lvl9pPr lvl="8" algn="ctr">
              <a:lnSpc>
                <a:spcPct val="100000"/>
              </a:lnSpc>
              <a:spcBef>
                <a:spcPts val="0"/>
              </a:spcBef>
              <a:spcAft>
                <a:spcPts val="0"/>
              </a:spcAft>
              <a:buSzPts val="2800"/>
              <a:buNone/>
              <a:defRPr sz="3734"/>
            </a:lvl9pPr>
          </a:lstStyle>
          <a:p>
            <a:endParaRPr/>
          </a:p>
        </p:txBody>
      </p:sp>
      <p:sp>
        <p:nvSpPr>
          <p:cNvPr id="19" name="Google Shape;19;p4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253203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Unicode MS" pitchFamily="34" charset="-122"/>
                <a:ea typeface="Arial Unicode MS" pitchFamily="34" charset="-122"/>
                <a:cs typeface="Arial Unicode MS" pitchFamily="34" charset="-122"/>
              </a:defRPr>
            </a:lvl1pPr>
          </a:lstStyle>
          <a:p>
            <a:r>
              <a:rPr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1pPr>
              <a:defRPr>
                <a:solidFill>
                  <a:schemeClr val="tx1"/>
                </a:solidFill>
                <a:latin typeface="Arial" panose="020B0604020202020204" pitchFamily="34" charset="0"/>
                <a:ea typeface="Arial Unicode MS" pitchFamily="34" charset="-122"/>
                <a:cs typeface="Arial" panose="020B0604020202020204" pitchFamily="34" charset="0"/>
              </a:defRPr>
            </a:lvl1pPr>
            <a:lvl2pPr>
              <a:defRPr>
                <a:solidFill>
                  <a:schemeClr val="tx1"/>
                </a:solidFill>
                <a:latin typeface="Arial" panose="020B0604020202020204" pitchFamily="34" charset="0"/>
                <a:ea typeface="Arial Unicode MS" pitchFamily="34" charset="-122"/>
                <a:cs typeface="Arial" panose="020B0604020202020204" pitchFamily="34" charset="0"/>
              </a:defRPr>
            </a:lvl2pPr>
            <a:lvl3pPr>
              <a:defRPr>
                <a:solidFill>
                  <a:schemeClr val="tx1"/>
                </a:solidFill>
                <a:latin typeface="Arial" panose="020B0604020202020204" pitchFamily="34" charset="0"/>
                <a:ea typeface="Arial Unicode MS" pitchFamily="34" charset="-122"/>
                <a:cs typeface="Arial" panose="020B0604020202020204" pitchFamily="34" charset="0"/>
              </a:defRPr>
            </a:lvl3pPr>
            <a:lvl4pPr>
              <a:defRPr>
                <a:solidFill>
                  <a:schemeClr val="tx1"/>
                </a:solidFill>
                <a:latin typeface="Arial" panose="020B0604020202020204" pitchFamily="34" charset="0"/>
                <a:ea typeface="Arial Unicode MS" pitchFamily="34" charset="-122"/>
                <a:cs typeface="Arial" panose="020B0604020202020204" pitchFamily="34" charset="0"/>
              </a:defRPr>
            </a:lvl4pPr>
            <a:lvl5pPr>
              <a:defRPr>
                <a:solidFill>
                  <a:schemeClr val="tx1"/>
                </a:solidFill>
                <a:latin typeface="Arial" panose="020B0604020202020204" pitchFamily="34" charset="0"/>
                <a:ea typeface="Arial Unicode MS" pitchFamily="34" charset="-122"/>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22"/>
          <p:cNvSpPr>
            <a:spLocks noGrp="1"/>
          </p:cNvSpPr>
          <p:nvPr>
            <p:ph type="sldNum" sz="quarter" idx="10"/>
          </p:nvPr>
        </p:nvSpPr>
        <p:spPr>
          <a:xfrm>
            <a:off x="11076518" y="6356352"/>
            <a:ext cx="1011767" cy="365125"/>
          </a:xfrm>
        </p:spPr>
        <p:txBody>
          <a:bodyPr/>
          <a:lstStyle>
            <a:lvl1pPr>
              <a:defRPr/>
            </a:lvl1pPr>
          </a:lstStyle>
          <a:p>
            <a:pPr>
              <a:defRPr/>
            </a:pPr>
            <a:fld id="{664C0BAD-2F92-4AEF-8F4B-81040DE99DAC}" type="slidenum">
              <a:rPr lang="en-US"/>
              <a:pPr>
                <a:defRPr/>
              </a:pPr>
              <a:t>‹#›</a:t>
            </a:fld>
            <a:endParaRPr lang="en-US"/>
          </a:p>
        </p:txBody>
      </p:sp>
    </p:spTree>
    <p:extLst>
      <p:ext uri="{BB962C8B-B14F-4D97-AF65-F5344CB8AC3E}">
        <p14:creationId xmlns:p14="http://schemas.microsoft.com/office/powerpoint/2010/main" val="21097715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ulleted Text Option 1">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3BFDE49D-A7FB-0B46-9B41-29A5F7C9A08D}"/>
              </a:ext>
            </a:extLst>
          </p:cNvPr>
          <p:cNvSpPr>
            <a:spLocks noGrp="1"/>
          </p:cNvSpPr>
          <p:nvPr>
            <p:ph type="title"/>
          </p:nvPr>
        </p:nvSpPr>
        <p:spPr>
          <a:xfrm>
            <a:off x="609600" y="398964"/>
            <a:ext cx="8229600" cy="563562"/>
          </a:xfrm>
          <a:prstGeom prst="rect">
            <a:avLst/>
          </a:prstGeom>
        </p:spPr>
        <p:txBody>
          <a:bodyPr/>
          <a:lstStyle>
            <a:lvl1pPr>
              <a:defRPr>
                <a:solidFill>
                  <a:schemeClr val="bg1"/>
                </a:solidFill>
              </a:defRPr>
            </a:lvl1pPr>
          </a:lstStyle>
          <a:p>
            <a:endParaRPr lang="en-US"/>
          </a:p>
        </p:txBody>
      </p:sp>
      <p:sp>
        <p:nvSpPr>
          <p:cNvPr id="8" name="Content Placeholder 4">
            <a:extLst>
              <a:ext uri="{FF2B5EF4-FFF2-40B4-BE49-F238E27FC236}">
                <a16:creationId xmlns:a16="http://schemas.microsoft.com/office/drawing/2014/main" id="{8DE310D5-1ACE-F144-A0F4-41871248ACB4}"/>
              </a:ext>
            </a:extLst>
          </p:cNvPr>
          <p:cNvSpPr>
            <a:spLocks noGrp="1"/>
          </p:cNvSpPr>
          <p:nvPr>
            <p:ph idx="1"/>
          </p:nvPr>
        </p:nvSpPr>
        <p:spPr>
          <a:xfrm>
            <a:off x="838200" y="1825626"/>
            <a:ext cx="10515600" cy="4351338"/>
          </a:xfrm>
          <a:prstGeom prst="rect">
            <a:avLst/>
          </a:prstGeom>
        </p:spPr>
        <p:txBody>
          <a:bodyPr/>
          <a:lstStyle>
            <a:lvl1pPr marL="228611" indent="-228611">
              <a:buClr>
                <a:srgbClr val="6DADE4"/>
              </a:buClr>
              <a:buFont typeface="Wingdings" pitchFamily="2" charset="2"/>
              <a:buChar char="§"/>
              <a:defRPr/>
            </a:lvl1pPr>
          </a:lstStyle>
          <a:p>
            <a:endParaRPr lang="en-US"/>
          </a:p>
        </p:txBody>
      </p:sp>
      <p:sp>
        <p:nvSpPr>
          <p:cNvPr id="9" name="Date Placeholder 1">
            <a:extLst>
              <a:ext uri="{FF2B5EF4-FFF2-40B4-BE49-F238E27FC236}">
                <a16:creationId xmlns:a16="http://schemas.microsoft.com/office/drawing/2014/main" id="{76CABD29-091A-3841-BE41-A21E7996BC04}"/>
              </a:ext>
            </a:extLst>
          </p:cNvPr>
          <p:cNvSpPr>
            <a:spLocks noGrp="1"/>
          </p:cNvSpPr>
          <p:nvPr>
            <p:ph type="dt" sz="half" idx="11"/>
          </p:nvPr>
        </p:nvSpPr>
        <p:spPr>
          <a:xfrm>
            <a:off x="461682" y="6356351"/>
            <a:ext cx="2743200" cy="365125"/>
          </a:xfrm>
          <a:prstGeom prst="rect">
            <a:avLst/>
          </a:prstGeom>
        </p:spPr>
        <p:txBody>
          <a:bodyPr/>
          <a:lstStyle>
            <a:lvl1pPr algn="l">
              <a:defRPr>
                <a:solidFill>
                  <a:schemeClr val="bg1">
                    <a:lumMod val="50000"/>
                  </a:schemeClr>
                </a:solidFill>
              </a:defRPr>
            </a:lvl1pPr>
          </a:lstStyle>
          <a:p>
            <a:endParaRPr lang="en-US"/>
          </a:p>
        </p:txBody>
      </p:sp>
      <p:sp>
        <p:nvSpPr>
          <p:cNvPr id="10" name="Footer Placeholder 2">
            <a:extLst>
              <a:ext uri="{FF2B5EF4-FFF2-40B4-BE49-F238E27FC236}">
                <a16:creationId xmlns:a16="http://schemas.microsoft.com/office/drawing/2014/main" id="{F3AB6005-8FDD-BA49-BCAB-7957EEE318C7}"/>
              </a:ext>
            </a:extLst>
          </p:cNvPr>
          <p:cNvSpPr>
            <a:spLocks noGrp="1"/>
          </p:cNvSpPr>
          <p:nvPr>
            <p:ph type="ftr" sz="quarter" idx="12"/>
          </p:nvPr>
        </p:nvSpPr>
        <p:spPr>
          <a:xfrm>
            <a:off x="4038600" y="6356351"/>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1" name="Slide Number Placeholder 3">
            <a:extLst>
              <a:ext uri="{FF2B5EF4-FFF2-40B4-BE49-F238E27FC236}">
                <a16:creationId xmlns:a16="http://schemas.microsoft.com/office/drawing/2014/main" id="{E09952BB-C30E-1D45-8334-594D82CC67C1}"/>
              </a:ext>
            </a:extLst>
          </p:cNvPr>
          <p:cNvSpPr>
            <a:spLocks noGrp="1"/>
          </p:cNvSpPr>
          <p:nvPr>
            <p:ph type="sldNum" sz="quarter" idx="13"/>
          </p:nvPr>
        </p:nvSpPr>
        <p:spPr>
          <a:xfrm>
            <a:off x="8915400" y="6356351"/>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Tree>
    <p:extLst>
      <p:ext uri="{BB962C8B-B14F-4D97-AF65-F5344CB8AC3E}">
        <p14:creationId xmlns:p14="http://schemas.microsoft.com/office/powerpoint/2010/main" val="31949639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BE41260-D37D-4FFB-81B1-2B83A610A317}"/>
              </a:ext>
            </a:extLst>
          </p:cNvPr>
          <p:cNvGrpSpPr/>
          <p:nvPr userDrawn="1"/>
        </p:nvGrpSpPr>
        <p:grpSpPr>
          <a:xfrm>
            <a:off x="0" y="0"/>
            <a:ext cx="12192000" cy="6858000"/>
            <a:chOff x="0" y="0"/>
            <a:chExt cx="12192000" cy="6858000"/>
          </a:xfrm>
        </p:grpSpPr>
        <p:pic>
          <p:nvPicPr>
            <p:cNvPr id="8" name="Picture 7">
              <a:extLst>
                <a:ext uri="{FF2B5EF4-FFF2-40B4-BE49-F238E27FC236}">
                  <a16:creationId xmlns:a16="http://schemas.microsoft.com/office/drawing/2014/main" id="{F20D7E07-F897-3A4B-9059-8149509E336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95BB0A4D-A6B7-084D-B44B-FD257FB003AA}"/>
                </a:ext>
                <a:ext uri="{C183D7F6-B498-43B3-948B-1728B52AA6E4}">
                  <adec:decorative xmlns:adec="http://schemas.microsoft.com/office/drawing/2017/decorative" val="1"/>
                </a:ext>
              </a:extLst>
            </p:cNvPr>
            <p:cNvSpPr/>
            <p:nvPr userDrawn="1"/>
          </p:nvSpPr>
          <p:spPr>
            <a:xfrm rot="5400000">
              <a:off x="8738576" y="-516595"/>
              <a:ext cx="124244" cy="586499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9" name="Picture 8" descr="Logo Johns Hopkins&#10;Carey Business School">
            <a:extLst>
              <a:ext uri="{FF2B5EF4-FFF2-40B4-BE49-F238E27FC236}">
                <a16:creationId xmlns:a16="http://schemas.microsoft.com/office/drawing/2014/main" id="{9EF1B78E-2C14-0643-8377-85A3FFE890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1683" y="5586646"/>
            <a:ext cx="3890031" cy="984818"/>
          </a:xfrm>
          <a:prstGeom prst="rect">
            <a:avLst/>
          </a:prstGeom>
        </p:spPr>
      </p:pic>
      <p:sp>
        <p:nvSpPr>
          <p:cNvPr id="12" name="Title 4">
            <a:extLst>
              <a:ext uri="{FF2B5EF4-FFF2-40B4-BE49-F238E27FC236}">
                <a16:creationId xmlns:a16="http://schemas.microsoft.com/office/drawing/2014/main" id="{BE5927E4-3324-6048-88B6-62B4BCEDE7FE}"/>
              </a:ext>
            </a:extLst>
          </p:cNvPr>
          <p:cNvSpPr>
            <a:spLocks noGrp="1"/>
          </p:cNvSpPr>
          <p:nvPr>
            <p:ph type="title"/>
          </p:nvPr>
        </p:nvSpPr>
        <p:spPr>
          <a:xfrm>
            <a:off x="5868202" y="2637492"/>
            <a:ext cx="5864994" cy="791508"/>
          </a:xfrm>
          <a:prstGeom prst="rect">
            <a:avLst/>
          </a:prstGeom>
        </p:spPr>
        <p:txBody>
          <a:bodyPr/>
          <a:lstStyle>
            <a:lvl1pPr algn="r">
              <a:defRPr sz="6000">
                <a:solidFill>
                  <a:schemeClr val="bg1"/>
                </a:solidFill>
              </a:defRPr>
            </a:lvl1pPr>
          </a:lstStyle>
          <a:p>
            <a:endParaRPr lang="en-US"/>
          </a:p>
        </p:txBody>
      </p:sp>
    </p:spTree>
    <p:extLst>
      <p:ext uri="{BB962C8B-B14F-4D97-AF65-F5344CB8AC3E}">
        <p14:creationId xmlns:p14="http://schemas.microsoft.com/office/powerpoint/2010/main" val="6858903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A20CC65-E5A5-4847-8DBA-90D7C027329F}"/>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6" name="Rectangle 15">
              <a:extLst>
                <a:ext uri="{FF2B5EF4-FFF2-40B4-BE49-F238E27FC236}">
                  <a16:creationId xmlns:a16="http://schemas.microsoft.com/office/drawing/2014/main" id="{EEC7F6BD-EFC7-3A44-8F3B-79FB1A4224D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2" name="Group 1">
              <a:extLst>
                <a:ext uri="{FF2B5EF4-FFF2-40B4-BE49-F238E27FC236}">
                  <a16:creationId xmlns:a16="http://schemas.microsoft.com/office/drawing/2014/main" id="{5C047110-ED9D-44F3-A333-863720E86FF0}"/>
                </a:ext>
                <a:ext uri="{C183D7F6-B498-43B3-948B-1728B52AA6E4}">
                  <adec:decorative xmlns:adec="http://schemas.microsoft.com/office/drawing/2017/decorative" val="1"/>
                </a:ext>
              </a:extLst>
            </p:cNvPr>
            <p:cNvGrpSpPr/>
            <p:nvPr userDrawn="1"/>
          </p:nvGrpSpPr>
          <p:grpSpPr>
            <a:xfrm>
              <a:off x="1524" y="0"/>
              <a:ext cx="4453288" cy="6858000"/>
              <a:chOff x="1524" y="0"/>
              <a:chExt cx="4453288" cy="6858000"/>
            </a:xfrm>
          </p:grpSpPr>
          <p:pic>
            <p:nvPicPr>
              <p:cNvPr id="17" name="Picture 16">
                <a:extLst>
                  <a:ext uri="{FF2B5EF4-FFF2-40B4-BE49-F238E27FC236}">
                    <a16:creationId xmlns:a16="http://schemas.microsoft.com/office/drawing/2014/main" id="{C891D9B3-2A86-B542-8FAE-72C8BE6FCDF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24A2981D-102C-5645-8E2D-25A7730EE33A}"/>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sp>
        <p:nvSpPr>
          <p:cNvPr id="12" name="Slide Number Placeholder 5">
            <a:extLst>
              <a:ext uri="{FF2B5EF4-FFF2-40B4-BE49-F238E27FC236}">
                <a16:creationId xmlns:a16="http://schemas.microsoft.com/office/drawing/2014/main" id="{90096376-E13F-084D-95BF-82DAAB202C17}"/>
              </a:ext>
            </a:extLst>
          </p:cNvPr>
          <p:cNvSpPr>
            <a:spLocks noGrp="1"/>
          </p:cNvSpPr>
          <p:nvPr userDrawn="1">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sp>
        <p:nvSpPr>
          <p:cNvPr id="18" name="Title 1">
            <a:extLst>
              <a:ext uri="{FF2B5EF4-FFF2-40B4-BE49-F238E27FC236}">
                <a16:creationId xmlns:a16="http://schemas.microsoft.com/office/drawing/2014/main" id="{B0BEE46E-BFB7-264E-A34F-40BDEF2B59C6}"/>
              </a:ext>
            </a:extLst>
          </p:cNvPr>
          <p:cNvSpPr>
            <a:spLocks noGrp="1"/>
          </p:cNvSpPr>
          <p:nvPr userDrawn="1">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3" name="Picture 12" descr="evening view from outside the entrance of Johns Hopkins University&#10;Carey Business School the lights on the inside luminating people working and walk up stairs">
            <a:extLst>
              <a:ext uri="{FF2B5EF4-FFF2-40B4-BE49-F238E27FC236}">
                <a16:creationId xmlns:a16="http://schemas.microsoft.com/office/drawing/2014/main" id="{82C13420-841E-2C43-918D-10A3981B719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4279" y="685799"/>
            <a:ext cx="5943600" cy="5486400"/>
          </a:xfrm>
          <a:prstGeom prst="rect">
            <a:avLst/>
          </a:prstGeom>
        </p:spPr>
      </p:pic>
    </p:spTree>
    <p:extLst>
      <p:ext uri="{BB962C8B-B14F-4D97-AF65-F5344CB8AC3E}">
        <p14:creationId xmlns:p14="http://schemas.microsoft.com/office/powerpoint/2010/main" val="40875035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ction Break 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74FD7B1-2AF7-4B6E-AB4D-3198914A9714}"/>
              </a:ext>
              <a:ext uri="{C183D7F6-B498-43B3-948B-1728B52AA6E4}">
                <adec:decorative xmlns:adec="http://schemas.microsoft.com/office/drawing/2017/decorative" val="1"/>
              </a:ext>
            </a:extLst>
          </p:cNvPr>
          <p:cNvGrpSpPr/>
          <p:nvPr userDrawn="1"/>
        </p:nvGrpSpPr>
        <p:grpSpPr>
          <a:xfrm>
            <a:off x="0" y="1"/>
            <a:ext cx="12192000" cy="6858000"/>
            <a:chOff x="0" y="0"/>
            <a:chExt cx="12192000" cy="6858000"/>
          </a:xfrm>
        </p:grpSpPr>
        <p:sp>
          <p:nvSpPr>
            <p:cNvPr id="16" name="Rectangle 15">
              <a:extLst>
                <a:ext uri="{FF2B5EF4-FFF2-40B4-BE49-F238E27FC236}">
                  <a16:creationId xmlns:a16="http://schemas.microsoft.com/office/drawing/2014/main" id="{EEC7F6BD-EFC7-3A44-8F3B-79FB1A4224D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Picture 16">
              <a:extLst>
                <a:ext uri="{FF2B5EF4-FFF2-40B4-BE49-F238E27FC236}">
                  <a16:creationId xmlns:a16="http://schemas.microsoft.com/office/drawing/2014/main" id="{C891D9B3-2A86-B542-8FAE-72C8BE6FCDF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24A2981D-102C-5645-8E2D-25A7730EE33A}"/>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 name="Slide Number Placeholder 5">
            <a:extLst>
              <a:ext uri="{FF2B5EF4-FFF2-40B4-BE49-F238E27FC236}">
                <a16:creationId xmlns:a16="http://schemas.microsoft.com/office/drawing/2014/main" id="{90096376-E13F-084D-95BF-82DAAB202C17}"/>
              </a:ext>
            </a:extLst>
          </p:cNvPr>
          <p:cNvSpPr>
            <a:spLocks noGrp="1"/>
          </p:cNvSpPr>
          <p:nvPr>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sp>
        <p:nvSpPr>
          <p:cNvPr id="18" name="Title 1">
            <a:extLst>
              <a:ext uri="{FF2B5EF4-FFF2-40B4-BE49-F238E27FC236}">
                <a16:creationId xmlns:a16="http://schemas.microsoft.com/office/drawing/2014/main" id="{B0BEE46E-BFB7-264E-A34F-40BDEF2B59C6}"/>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4" name="Picture 3">
            <a:extLst>
              <a:ext uri="{FF2B5EF4-FFF2-40B4-BE49-F238E27FC236}">
                <a16:creationId xmlns:a16="http://schemas.microsoft.com/office/drawing/2014/main" id="{4A10ACA5-341F-AF4E-9649-AE97BBB9B904}"/>
              </a:ext>
            </a:extLst>
          </p:cNvPr>
          <p:cNvPicPr>
            <a:picLocks noChangeAspect="1"/>
          </p:cNvPicPr>
          <p:nvPr userDrawn="1"/>
        </p:nvPicPr>
        <p:blipFill>
          <a:blip r:embed="rId3"/>
          <a:stretch>
            <a:fillRect/>
          </a:stretch>
        </p:blipFill>
        <p:spPr>
          <a:xfrm>
            <a:off x="607386" y="685802"/>
            <a:ext cx="5829041" cy="5345611"/>
          </a:xfrm>
          <a:prstGeom prst="rect">
            <a:avLst/>
          </a:prstGeom>
        </p:spPr>
      </p:pic>
    </p:spTree>
    <p:extLst>
      <p:ext uri="{BB962C8B-B14F-4D97-AF65-F5344CB8AC3E}">
        <p14:creationId xmlns:p14="http://schemas.microsoft.com/office/powerpoint/2010/main" val="36162956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74FD7B1-2AF7-4B6E-AB4D-3198914A9714}"/>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6" name="Rectangle 15">
              <a:extLst>
                <a:ext uri="{FF2B5EF4-FFF2-40B4-BE49-F238E27FC236}">
                  <a16:creationId xmlns:a16="http://schemas.microsoft.com/office/drawing/2014/main" id="{EEC7F6BD-EFC7-3A44-8F3B-79FB1A4224D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Picture 16">
              <a:extLst>
                <a:ext uri="{FF2B5EF4-FFF2-40B4-BE49-F238E27FC236}">
                  <a16:creationId xmlns:a16="http://schemas.microsoft.com/office/drawing/2014/main" id="{C891D9B3-2A86-B542-8FAE-72C8BE6FCDF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24A2981D-102C-5645-8E2D-25A7730EE33A}"/>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 name="Slide Number Placeholder 5">
            <a:extLst>
              <a:ext uri="{FF2B5EF4-FFF2-40B4-BE49-F238E27FC236}">
                <a16:creationId xmlns:a16="http://schemas.microsoft.com/office/drawing/2014/main" id="{90096376-E13F-084D-95BF-82DAAB202C17}"/>
              </a:ext>
            </a:extLst>
          </p:cNvPr>
          <p:cNvSpPr>
            <a:spLocks noGrp="1"/>
          </p:cNvSpPr>
          <p:nvPr>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sp>
        <p:nvSpPr>
          <p:cNvPr id="18" name="Title 1">
            <a:extLst>
              <a:ext uri="{FF2B5EF4-FFF2-40B4-BE49-F238E27FC236}">
                <a16:creationId xmlns:a16="http://schemas.microsoft.com/office/drawing/2014/main" id="{B0BEE46E-BFB7-264E-A34F-40BDEF2B59C6}"/>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0" name="Picture 9" descr="an ethnically diverse group of 3 featuring a couple consulting with a professional and sharing laptop outside on a balcony overlooking boats in the harbor.">
            <a:extLst>
              <a:ext uri="{FF2B5EF4-FFF2-40B4-BE49-F238E27FC236}">
                <a16:creationId xmlns:a16="http://schemas.microsoft.com/office/drawing/2014/main" id="{2B71BA05-260E-C34C-8DA8-7C09BE198C0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799"/>
            <a:ext cx="5943600" cy="5486400"/>
          </a:xfrm>
          <a:prstGeom prst="rect">
            <a:avLst/>
          </a:prstGeom>
        </p:spPr>
      </p:pic>
    </p:spTree>
    <p:extLst>
      <p:ext uri="{BB962C8B-B14F-4D97-AF65-F5344CB8AC3E}">
        <p14:creationId xmlns:p14="http://schemas.microsoft.com/office/powerpoint/2010/main" val="36482084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6AFB5C-577F-4D9C-8D83-7B0C7BD82356}"/>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6" name="Rectangle 15">
              <a:extLst>
                <a:ext uri="{FF2B5EF4-FFF2-40B4-BE49-F238E27FC236}">
                  <a16:creationId xmlns:a16="http://schemas.microsoft.com/office/drawing/2014/main" id="{EEC7F6BD-EFC7-3A44-8F3B-79FB1A4224D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Picture 16">
              <a:extLst>
                <a:ext uri="{FF2B5EF4-FFF2-40B4-BE49-F238E27FC236}">
                  <a16:creationId xmlns:a16="http://schemas.microsoft.com/office/drawing/2014/main" id="{C891D9B3-2A86-B542-8FAE-72C8BE6FCDF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24A2981D-102C-5645-8E2D-25A7730EE33A}"/>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 name="Slide Number Placeholder 5">
            <a:extLst>
              <a:ext uri="{FF2B5EF4-FFF2-40B4-BE49-F238E27FC236}">
                <a16:creationId xmlns:a16="http://schemas.microsoft.com/office/drawing/2014/main" id="{90096376-E13F-084D-95BF-82DAAB202C17}"/>
              </a:ext>
            </a:extLst>
          </p:cNvPr>
          <p:cNvSpPr>
            <a:spLocks noGrp="1"/>
          </p:cNvSpPr>
          <p:nvPr>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sp>
        <p:nvSpPr>
          <p:cNvPr id="18" name="Title 1">
            <a:extLst>
              <a:ext uri="{FF2B5EF4-FFF2-40B4-BE49-F238E27FC236}">
                <a16:creationId xmlns:a16="http://schemas.microsoft.com/office/drawing/2014/main" id="{B0BEE46E-BFB7-264E-A34F-40BDEF2B59C6}"/>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5" name="Picture 14" descr="3 smiling people at the harbor sharing a laptop at a picnic table ">
            <a:extLst>
              <a:ext uri="{FF2B5EF4-FFF2-40B4-BE49-F238E27FC236}">
                <a16:creationId xmlns:a16="http://schemas.microsoft.com/office/drawing/2014/main" id="{F41DF1C5-9B78-DB4A-9F8E-515B59686E7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Tree>
    <p:extLst>
      <p:ext uri="{BB962C8B-B14F-4D97-AF65-F5344CB8AC3E}">
        <p14:creationId xmlns:p14="http://schemas.microsoft.com/office/powerpoint/2010/main" val="15164775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Break 4">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E81971F-0850-2B48-9BF8-A765CD378F0F}"/>
              </a:ext>
            </a:extLst>
          </p:cNvPr>
          <p:cNvSpPr>
            <a:spLocks noGrp="1"/>
          </p:cNvSpPr>
          <p:nvPr>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grpSp>
        <p:nvGrpSpPr>
          <p:cNvPr id="2" name="Group 1">
            <a:extLst>
              <a:ext uri="{FF2B5EF4-FFF2-40B4-BE49-F238E27FC236}">
                <a16:creationId xmlns:a16="http://schemas.microsoft.com/office/drawing/2014/main" id="{AE27CE23-E2F8-4302-8DE3-122E34DBC8A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7" name="Rectangle 16">
              <a:extLst>
                <a:ext uri="{FF2B5EF4-FFF2-40B4-BE49-F238E27FC236}">
                  <a16:creationId xmlns:a16="http://schemas.microsoft.com/office/drawing/2014/main" id="{41681678-06C2-4941-9335-DFA644A1045A}"/>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8507A249-900B-E54A-963B-3CB24ABDB1F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9466B304-D217-6145-B0D4-AC71B29D85A2}"/>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12" name="Picture 11" descr="outside during daylight shot of Johns Hopkins Carey Busines school looking up at the tall neighborhood building in the background">
            <a:extLst>
              <a:ext uri="{FF2B5EF4-FFF2-40B4-BE49-F238E27FC236}">
                <a16:creationId xmlns:a16="http://schemas.microsoft.com/office/drawing/2014/main" id="{36EA6BE4-3C0F-BA48-8684-DA9E40CA40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
        <p:nvSpPr>
          <p:cNvPr id="10" name="Title 1">
            <a:extLst>
              <a:ext uri="{FF2B5EF4-FFF2-40B4-BE49-F238E27FC236}">
                <a16:creationId xmlns:a16="http://schemas.microsoft.com/office/drawing/2014/main" id="{9F4A3D70-DA23-604C-BC42-17FF5225535A}"/>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spTree>
    <p:extLst>
      <p:ext uri="{BB962C8B-B14F-4D97-AF65-F5344CB8AC3E}">
        <p14:creationId xmlns:p14="http://schemas.microsoft.com/office/powerpoint/2010/main" val="39492647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Break 5">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E81971F-0850-2B48-9BF8-A765CD378F0F}"/>
              </a:ext>
            </a:extLst>
          </p:cNvPr>
          <p:cNvSpPr>
            <a:spLocks noGrp="1"/>
          </p:cNvSpPr>
          <p:nvPr>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grpSp>
        <p:nvGrpSpPr>
          <p:cNvPr id="2" name="Group 1">
            <a:extLst>
              <a:ext uri="{FF2B5EF4-FFF2-40B4-BE49-F238E27FC236}">
                <a16:creationId xmlns:a16="http://schemas.microsoft.com/office/drawing/2014/main" id="{02BB46A9-6C4A-4A5A-A54F-DB4992F73C2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7" name="Rectangle 16">
              <a:extLst>
                <a:ext uri="{FF2B5EF4-FFF2-40B4-BE49-F238E27FC236}">
                  <a16:creationId xmlns:a16="http://schemas.microsoft.com/office/drawing/2014/main" id="{41681678-06C2-4941-9335-DFA644A1045A}"/>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8507A249-900B-E54A-963B-3CB24ABDB1F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9466B304-D217-6145-B0D4-AC71B29D85A2}"/>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0" name="Title 1">
            <a:extLst>
              <a:ext uri="{FF2B5EF4-FFF2-40B4-BE49-F238E27FC236}">
                <a16:creationId xmlns:a16="http://schemas.microsoft.com/office/drawing/2014/main" id="{9F4A3D70-DA23-604C-BC42-17FF5225535A}"/>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4" name="Picture 13" descr="happy young female student siting inside Carey Business School Building at a laptop looking up">
            <a:extLst>
              <a:ext uri="{FF2B5EF4-FFF2-40B4-BE49-F238E27FC236}">
                <a16:creationId xmlns:a16="http://schemas.microsoft.com/office/drawing/2014/main" id="{3F4291E1-EE9D-FA49-9296-DFCC62CE70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Tree>
    <p:extLst>
      <p:ext uri="{BB962C8B-B14F-4D97-AF65-F5344CB8AC3E}">
        <p14:creationId xmlns:p14="http://schemas.microsoft.com/office/powerpoint/2010/main" val="1933418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5793BE-1CB0-4CD6-B30A-2D55CEB5FCBC}" type="datetime1">
              <a:rPr lang="en-US" smtClean="0"/>
              <a:t>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808C59-030A-41AB-8B48-6F66C38FF40D}" type="slidenum">
              <a:rPr lang="en-US" smtClean="0"/>
              <a:t>‹#›</a:t>
            </a:fld>
            <a:endParaRPr lang="en-US"/>
          </a:p>
        </p:txBody>
      </p:sp>
    </p:spTree>
    <p:extLst>
      <p:ext uri="{BB962C8B-B14F-4D97-AF65-F5344CB8AC3E}">
        <p14:creationId xmlns:p14="http://schemas.microsoft.com/office/powerpoint/2010/main" val="32312143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Break 6">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E81971F-0850-2B48-9BF8-A765CD378F0F}"/>
              </a:ext>
            </a:extLst>
          </p:cNvPr>
          <p:cNvSpPr>
            <a:spLocks noGrp="1"/>
          </p:cNvSpPr>
          <p:nvPr>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grpSp>
        <p:nvGrpSpPr>
          <p:cNvPr id="2" name="Group 1">
            <a:extLst>
              <a:ext uri="{FF2B5EF4-FFF2-40B4-BE49-F238E27FC236}">
                <a16:creationId xmlns:a16="http://schemas.microsoft.com/office/drawing/2014/main" id="{BCB42F89-EBE5-43FC-B8A0-869B9881562F}"/>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7" name="Rectangle 16">
              <a:extLst>
                <a:ext uri="{FF2B5EF4-FFF2-40B4-BE49-F238E27FC236}">
                  <a16:creationId xmlns:a16="http://schemas.microsoft.com/office/drawing/2014/main" id="{41681678-06C2-4941-9335-DFA644A1045A}"/>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8507A249-900B-E54A-963B-3CB24ABDB1F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9466B304-D217-6145-B0D4-AC71B29D85A2}"/>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0" name="Title 1">
            <a:extLst>
              <a:ext uri="{FF2B5EF4-FFF2-40B4-BE49-F238E27FC236}">
                <a16:creationId xmlns:a16="http://schemas.microsoft.com/office/drawing/2014/main" id="{9F4A3D70-DA23-604C-BC42-17FF5225535A}"/>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3" name="Picture 12" descr="Carey Business School students in a study area happily looking over each others work with other student working in the background">
            <a:extLst>
              <a:ext uri="{FF2B5EF4-FFF2-40B4-BE49-F238E27FC236}">
                <a16:creationId xmlns:a16="http://schemas.microsoft.com/office/drawing/2014/main" id="{3D7D0F53-61CD-7644-BF2F-F02C9E79153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799"/>
            <a:ext cx="5943600" cy="5486400"/>
          </a:xfrm>
          <a:prstGeom prst="rect">
            <a:avLst/>
          </a:prstGeom>
        </p:spPr>
      </p:pic>
    </p:spTree>
    <p:extLst>
      <p:ext uri="{BB962C8B-B14F-4D97-AF65-F5344CB8AC3E}">
        <p14:creationId xmlns:p14="http://schemas.microsoft.com/office/powerpoint/2010/main" val="31098714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Break 7">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92F1A10A-605C-DC40-BDB5-54760D9F365A}"/>
              </a:ext>
            </a:extLst>
          </p:cNvPr>
          <p:cNvSpPr>
            <a:spLocks noGrp="1"/>
          </p:cNvSpPr>
          <p:nvPr>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grpSp>
        <p:nvGrpSpPr>
          <p:cNvPr id="2" name="Group 1">
            <a:extLst>
              <a:ext uri="{FF2B5EF4-FFF2-40B4-BE49-F238E27FC236}">
                <a16:creationId xmlns:a16="http://schemas.microsoft.com/office/drawing/2014/main" id="{AB19C853-E7BA-453F-AFC2-500BAEFAF496}"/>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10" name="Rectangle 9">
              <a:extLst>
                <a:ext uri="{FF2B5EF4-FFF2-40B4-BE49-F238E27FC236}">
                  <a16:creationId xmlns:a16="http://schemas.microsoft.com/office/drawing/2014/main" id="{8437B004-10D6-614A-B3D2-D8C066ACAE54}"/>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9DE25BF1-A725-FD4B-8E22-C432EF6F0F3C}"/>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4327422E-7EF0-284C-B345-46FCE982DA5C}"/>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13" name="Picture 12" descr="4 students in horticultural lab greenhouse discussing a plants surrounded by rows of a variety of other plants">
            <a:extLst>
              <a:ext uri="{FF2B5EF4-FFF2-40B4-BE49-F238E27FC236}">
                <a16:creationId xmlns:a16="http://schemas.microsoft.com/office/drawing/2014/main" id="{A5ABE423-32D1-2A40-9511-2BFCD5D9B88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
        <p:nvSpPr>
          <p:cNvPr id="9" name="Title 1">
            <a:extLst>
              <a:ext uri="{FF2B5EF4-FFF2-40B4-BE49-F238E27FC236}">
                <a16:creationId xmlns:a16="http://schemas.microsoft.com/office/drawing/2014/main" id="{C4BDDD9B-DD04-6648-8667-CD6CB5010E72}"/>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spTree>
    <p:extLst>
      <p:ext uri="{BB962C8B-B14F-4D97-AF65-F5344CB8AC3E}">
        <p14:creationId xmlns:p14="http://schemas.microsoft.com/office/powerpoint/2010/main" val="17828908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Break 8">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B424F21-24B5-4EF7-A38F-3B4CDAC4B302}"/>
              </a:ext>
              <a:ext uri="{C183D7F6-B498-43B3-948B-1728B52AA6E4}">
                <adec:decorative xmlns:adec="http://schemas.microsoft.com/office/drawing/2017/decorative" val="1"/>
              </a:ext>
            </a:extLst>
          </p:cNvPr>
          <p:cNvGrpSpPr/>
          <p:nvPr userDrawn="1"/>
        </p:nvGrpSpPr>
        <p:grpSpPr>
          <a:xfrm>
            <a:off x="-41594" y="-93518"/>
            <a:ext cx="12275188" cy="6951518"/>
            <a:chOff x="-41594" y="-46759"/>
            <a:chExt cx="12275188" cy="6951518"/>
          </a:xfrm>
        </p:grpSpPr>
        <p:sp>
          <p:nvSpPr>
            <p:cNvPr id="9" name="Rectangle 8">
              <a:extLst>
                <a:ext uri="{FF2B5EF4-FFF2-40B4-BE49-F238E27FC236}">
                  <a16:creationId xmlns:a16="http://schemas.microsoft.com/office/drawing/2014/main" id="{83AC2EA1-820B-F844-A1AC-162DE6DA4EEB}"/>
                </a:ext>
                <a:ext uri="{C183D7F6-B498-43B3-948B-1728B52AA6E4}">
                  <adec:decorative xmlns:adec="http://schemas.microsoft.com/office/drawing/2017/decorative" val="1"/>
                </a:ext>
              </a:extLst>
            </p:cNvPr>
            <p:cNvSpPr/>
            <p:nvPr userDrawn="1"/>
          </p:nvSpPr>
          <p:spPr>
            <a:xfrm>
              <a:off x="-41594" y="-46759"/>
              <a:ext cx="12275188" cy="6951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3B9B22B9-AA09-764E-9921-AA7444FC42A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090" y="-46759"/>
              <a:ext cx="4402628" cy="6951518"/>
            </a:xfrm>
            <a:prstGeom prst="rect">
              <a:avLst/>
            </a:prstGeom>
          </p:spPr>
        </p:pic>
        <p:sp>
          <p:nvSpPr>
            <p:cNvPr id="8" name="Rectangle 7">
              <a:extLst>
                <a:ext uri="{FF2B5EF4-FFF2-40B4-BE49-F238E27FC236}">
                  <a16:creationId xmlns:a16="http://schemas.microsoft.com/office/drawing/2014/main" id="{34B7CFCF-BED2-D440-9665-BCF5E5C743B4}"/>
                </a:ext>
                <a:ext uri="{C183D7F6-B498-43B3-948B-1728B52AA6E4}">
                  <adec:decorative xmlns:adec="http://schemas.microsoft.com/office/drawing/2017/decorative" val="1"/>
                </a:ext>
              </a:extLst>
            </p:cNvPr>
            <p:cNvSpPr/>
            <p:nvPr userDrawn="1"/>
          </p:nvSpPr>
          <p:spPr>
            <a:xfrm>
              <a:off x="4344549" y="-46759"/>
              <a:ext cx="110638" cy="6951518"/>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 name="Slide Number Placeholder 5">
            <a:extLst>
              <a:ext uri="{FF2B5EF4-FFF2-40B4-BE49-F238E27FC236}">
                <a16:creationId xmlns:a16="http://schemas.microsoft.com/office/drawing/2014/main" id="{5C1258AF-86B6-824E-8979-814EE136BE40}"/>
              </a:ext>
            </a:extLst>
          </p:cNvPr>
          <p:cNvSpPr>
            <a:spLocks noGrp="1"/>
          </p:cNvSpPr>
          <p:nvPr>
            <p:ph type="sldNum" sz="quarter" idx="12"/>
          </p:nvPr>
        </p:nvSpPr>
        <p:spPr>
          <a:xfrm>
            <a:off x="667624" y="6330050"/>
            <a:ext cx="2761918" cy="370102"/>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pic>
        <p:nvPicPr>
          <p:cNvPr id="13" name="Picture 12" descr="happy student sitting outside in a study area at a laptop smiling at a another student out of the camera frame">
            <a:extLst>
              <a:ext uri="{FF2B5EF4-FFF2-40B4-BE49-F238E27FC236}">
                <a16:creationId xmlns:a16="http://schemas.microsoft.com/office/drawing/2014/main" id="{42218B5D-57BE-DF4F-A02F-4D1921D919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6458" y="648394"/>
            <a:ext cx="6024648" cy="5561214"/>
          </a:xfrm>
          <a:prstGeom prst="rect">
            <a:avLst/>
          </a:prstGeom>
        </p:spPr>
      </p:pic>
      <p:sp>
        <p:nvSpPr>
          <p:cNvPr id="10" name="Title 1">
            <a:extLst>
              <a:ext uri="{FF2B5EF4-FFF2-40B4-BE49-F238E27FC236}">
                <a16:creationId xmlns:a16="http://schemas.microsoft.com/office/drawing/2014/main" id="{78093BB3-EEE2-C849-94DD-7ACA373F767B}"/>
              </a:ext>
            </a:extLst>
          </p:cNvPr>
          <p:cNvSpPr>
            <a:spLocks noGrp="1"/>
          </p:cNvSpPr>
          <p:nvPr>
            <p:ph type="ctrTitle" hasCustomPrompt="1"/>
          </p:nvPr>
        </p:nvSpPr>
        <p:spPr>
          <a:xfrm>
            <a:off x="7097400" y="648394"/>
            <a:ext cx="4624706" cy="5561214"/>
          </a:xfrm>
          <a:prstGeom prst="rect">
            <a:avLst/>
          </a:prstGeom>
        </p:spPr>
        <p:txBody>
          <a:bodyPr anchor="ctr"/>
          <a:lstStyle>
            <a:lvl1pPr algn="ctr">
              <a:defRPr sz="6000">
                <a:solidFill>
                  <a:srgbClr val="002D75"/>
                </a:solidFill>
              </a:defRPr>
            </a:lvl1pPr>
          </a:lstStyle>
          <a:p>
            <a:r>
              <a:rPr lang="en-US"/>
              <a:t>Section title</a:t>
            </a:r>
          </a:p>
        </p:txBody>
      </p:sp>
    </p:spTree>
    <p:extLst>
      <p:ext uri="{BB962C8B-B14F-4D97-AF65-F5344CB8AC3E}">
        <p14:creationId xmlns:p14="http://schemas.microsoft.com/office/powerpoint/2010/main" val="22093707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Break 9">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E85E5C3-8FCC-40DF-BEFD-77AFB60D83C1}"/>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 name="Rectangle 8">
              <a:extLst>
                <a:ext uri="{FF2B5EF4-FFF2-40B4-BE49-F238E27FC236}">
                  <a16:creationId xmlns:a16="http://schemas.microsoft.com/office/drawing/2014/main" id="{83AC2EA1-820B-F844-A1AC-162DE6DA4EE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3B9B22B9-AA09-764E-9921-AA7444FC42A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34B7CFCF-BED2-D440-9665-BCF5E5C743B4}"/>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 name="Slide Number Placeholder 5">
            <a:extLst>
              <a:ext uri="{FF2B5EF4-FFF2-40B4-BE49-F238E27FC236}">
                <a16:creationId xmlns:a16="http://schemas.microsoft.com/office/drawing/2014/main" id="{5C1258AF-86B6-824E-8979-814EE136BE40}"/>
              </a:ext>
            </a:extLst>
          </p:cNvPr>
          <p:cNvSpPr>
            <a:spLocks noGrp="1"/>
          </p:cNvSpPr>
          <p:nvPr>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sp>
        <p:nvSpPr>
          <p:cNvPr id="10" name="Title 1">
            <a:extLst>
              <a:ext uri="{FF2B5EF4-FFF2-40B4-BE49-F238E27FC236}">
                <a16:creationId xmlns:a16="http://schemas.microsoft.com/office/drawing/2014/main" id="{78093BB3-EEE2-C849-94DD-7ACA373F767B}"/>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5" name="Picture 14" descr="happy male and female student sharing a labtop and making notes in a study area with another couple in the background">
            <a:extLst>
              <a:ext uri="{FF2B5EF4-FFF2-40B4-BE49-F238E27FC236}">
                <a16:creationId xmlns:a16="http://schemas.microsoft.com/office/drawing/2014/main" id="{D1F277C5-05EF-044D-9C1A-857A592B70F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4279" y="685800"/>
            <a:ext cx="5943600" cy="5486400"/>
          </a:xfrm>
          <a:prstGeom prst="rect">
            <a:avLst/>
          </a:prstGeom>
        </p:spPr>
      </p:pic>
    </p:spTree>
    <p:extLst>
      <p:ext uri="{BB962C8B-B14F-4D97-AF65-F5344CB8AC3E}">
        <p14:creationId xmlns:p14="http://schemas.microsoft.com/office/powerpoint/2010/main" val="10536099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Break 10">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FCACF3-16ED-4F7B-83E8-660574FA823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 name="Rectangle 8">
              <a:extLst>
                <a:ext uri="{FF2B5EF4-FFF2-40B4-BE49-F238E27FC236}">
                  <a16:creationId xmlns:a16="http://schemas.microsoft.com/office/drawing/2014/main" id="{83AC2EA1-820B-F844-A1AC-162DE6DA4EE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3B9B22B9-AA09-764E-9921-AA7444FC42A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34B7CFCF-BED2-D440-9665-BCF5E5C743B4}"/>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 name="Slide Number Placeholder 5">
            <a:extLst>
              <a:ext uri="{FF2B5EF4-FFF2-40B4-BE49-F238E27FC236}">
                <a16:creationId xmlns:a16="http://schemas.microsoft.com/office/drawing/2014/main" id="{5C1258AF-86B6-824E-8979-814EE136BE40}"/>
              </a:ext>
            </a:extLst>
          </p:cNvPr>
          <p:cNvSpPr>
            <a:spLocks noGrp="1"/>
          </p:cNvSpPr>
          <p:nvPr>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sp>
        <p:nvSpPr>
          <p:cNvPr id="10" name="Title 1">
            <a:extLst>
              <a:ext uri="{FF2B5EF4-FFF2-40B4-BE49-F238E27FC236}">
                <a16:creationId xmlns:a16="http://schemas.microsoft.com/office/drawing/2014/main" id="{78093BB3-EEE2-C849-94DD-7ACA373F767B}"/>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pic>
        <p:nvPicPr>
          <p:cNvPr id="14" name="Picture 13" descr="2 male students discussing a business average total cost graph on a white board">
            <a:extLst>
              <a:ext uri="{FF2B5EF4-FFF2-40B4-BE49-F238E27FC236}">
                <a16:creationId xmlns:a16="http://schemas.microsoft.com/office/drawing/2014/main" id="{E0E625CF-D342-DF4B-BEF8-72EDCB73708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4279" y="685799"/>
            <a:ext cx="5943600" cy="5486400"/>
          </a:xfrm>
          <a:prstGeom prst="rect">
            <a:avLst/>
          </a:prstGeom>
        </p:spPr>
      </p:pic>
    </p:spTree>
    <p:extLst>
      <p:ext uri="{BB962C8B-B14F-4D97-AF65-F5344CB8AC3E}">
        <p14:creationId xmlns:p14="http://schemas.microsoft.com/office/powerpoint/2010/main" val="4257533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Break 11">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C67869-C689-418A-9C6D-ADDE4DA713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 name="Rectangle 8">
              <a:extLst>
                <a:ext uri="{FF2B5EF4-FFF2-40B4-BE49-F238E27FC236}">
                  <a16:creationId xmlns:a16="http://schemas.microsoft.com/office/drawing/2014/main" id="{6A3604E5-F3AE-584F-B596-17F1F22D3010}"/>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C2E5479E-AD1A-CD4B-835A-984766835D2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6A988C1B-22C8-0E4B-BC34-6175530A557B}"/>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 name="Slide Number Placeholder 5">
            <a:extLst>
              <a:ext uri="{FF2B5EF4-FFF2-40B4-BE49-F238E27FC236}">
                <a16:creationId xmlns:a16="http://schemas.microsoft.com/office/drawing/2014/main" id="{CCB50484-C0B9-6545-A4A0-B1B19DD9ED94}"/>
              </a:ext>
            </a:extLst>
          </p:cNvPr>
          <p:cNvSpPr>
            <a:spLocks noGrp="1"/>
          </p:cNvSpPr>
          <p:nvPr>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pic>
        <p:nvPicPr>
          <p:cNvPr id="13" name="Picture 12" descr="happy Johns Hopkins students male and female looking at a laptop with female student grasping a Johns Hopkins Carey Business school coffee mug">
            <a:extLst>
              <a:ext uri="{FF2B5EF4-FFF2-40B4-BE49-F238E27FC236}">
                <a16:creationId xmlns:a16="http://schemas.microsoft.com/office/drawing/2014/main" id="{D63457D0-C0C6-4C4C-9049-E8DD1717C5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
        <p:nvSpPr>
          <p:cNvPr id="10" name="Title 1">
            <a:extLst>
              <a:ext uri="{FF2B5EF4-FFF2-40B4-BE49-F238E27FC236}">
                <a16:creationId xmlns:a16="http://schemas.microsoft.com/office/drawing/2014/main" id="{D1367F1D-109D-324A-B293-3CB81BD898E9}"/>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spTree>
    <p:extLst>
      <p:ext uri="{BB962C8B-B14F-4D97-AF65-F5344CB8AC3E}">
        <p14:creationId xmlns:p14="http://schemas.microsoft.com/office/powerpoint/2010/main" val="28947375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Break 1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1A1F2C3-76A6-47D9-B415-C4799DAC6201}"/>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 name="Rectangle 8">
              <a:extLst>
                <a:ext uri="{FF2B5EF4-FFF2-40B4-BE49-F238E27FC236}">
                  <a16:creationId xmlns:a16="http://schemas.microsoft.com/office/drawing/2014/main" id="{E57EAA4D-1E42-8147-95DB-7E17BC2F7CD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14C89A80-9075-CC48-A7EE-BBF9B7B0106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4343400" cy="6858000"/>
            </a:xfrm>
            <a:prstGeom prst="rect">
              <a:avLst/>
            </a:prstGeom>
          </p:spPr>
        </p:pic>
        <p:sp>
          <p:nvSpPr>
            <p:cNvPr id="8" name="Rectangle 7">
              <a:extLst>
                <a:ext uri="{FF2B5EF4-FFF2-40B4-BE49-F238E27FC236}">
                  <a16:creationId xmlns:a16="http://schemas.microsoft.com/office/drawing/2014/main" id="{8A49F92F-5EEB-A243-A6C3-1C090D0ABD32}"/>
                </a:ext>
                <a:ext uri="{C183D7F6-B498-43B3-948B-1728B52AA6E4}">
                  <adec:decorative xmlns:adec="http://schemas.microsoft.com/office/drawing/2017/decorative" val="1"/>
                </a:ext>
              </a:extLst>
            </p:cNvPr>
            <p:cNvSpPr/>
            <p:nvPr userDrawn="1"/>
          </p:nvSpPr>
          <p:spPr>
            <a:xfrm>
              <a:off x="4344924" y="0"/>
              <a:ext cx="109888" cy="6858000"/>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 name="Slide Number Placeholder 5">
            <a:extLst>
              <a:ext uri="{FF2B5EF4-FFF2-40B4-BE49-F238E27FC236}">
                <a16:creationId xmlns:a16="http://schemas.microsoft.com/office/drawing/2014/main" id="{02AD7C49-1A83-D845-B8AE-EC1484E5F3C8}"/>
              </a:ext>
            </a:extLst>
          </p:cNvPr>
          <p:cNvSpPr>
            <a:spLocks noGrp="1"/>
          </p:cNvSpPr>
          <p:nvPr>
            <p:ph type="sldNum" sz="quarter" idx="12"/>
          </p:nvPr>
        </p:nvSpPr>
        <p:spPr>
          <a:xfrm>
            <a:off x="676982" y="6332538"/>
            <a:ext cx="2743200" cy="365125"/>
          </a:xfrm>
          <a:prstGeom prst="rect">
            <a:avLst/>
          </a:prstGeom>
        </p:spPr>
        <p:txBody>
          <a:bodyPr/>
          <a:lstStyle>
            <a:lvl1pPr algn="l">
              <a:defRPr>
                <a:solidFill>
                  <a:schemeClr val="bg1"/>
                </a:solidFill>
              </a:defRPr>
            </a:lvl1pPr>
          </a:lstStyle>
          <a:p>
            <a:fld id="{DBA4E684-D84B-E74A-BAD3-84496E53C297}" type="slidenum">
              <a:rPr lang="en-US" smtClean="0"/>
              <a:pPr/>
              <a:t>‹#›</a:t>
            </a:fld>
            <a:endParaRPr lang="en-US"/>
          </a:p>
        </p:txBody>
      </p:sp>
      <p:pic>
        <p:nvPicPr>
          <p:cNvPr id="13" name="Picture 12" descr="2 happy male students sitting in a study area discussing homework projects using paper and pen">
            <a:extLst>
              <a:ext uri="{FF2B5EF4-FFF2-40B4-BE49-F238E27FC236}">
                <a16:creationId xmlns:a16="http://schemas.microsoft.com/office/drawing/2014/main" id="{4D8955B8-C5FF-2548-9179-4096FEBB2AB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6982" y="685800"/>
            <a:ext cx="5943600" cy="5486400"/>
          </a:xfrm>
          <a:prstGeom prst="rect">
            <a:avLst/>
          </a:prstGeom>
        </p:spPr>
      </p:pic>
      <p:sp>
        <p:nvSpPr>
          <p:cNvPr id="10" name="Title 1">
            <a:extLst>
              <a:ext uri="{FF2B5EF4-FFF2-40B4-BE49-F238E27FC236}">
                <a16:creationId xmlns:a16="http://schemas.microsoft.com/office/drawing/2014/main" id="{BAA8F8B6-CF57-C047-A2B0-E535701545DB}"/>
              </a:ext>
            </a:extLst>
          </p:cNvPr>
          <p:cNvSpPr>
            <a:spLocks noGrp="1"/>
          </p:cNvSpPr>
          <p:nvPr>
            <p:ph type="ctrTitle" hasCustomPrompt="1"/>
          </p:nvPr>
        </p:nvSpPr>
        <p:spPr>
          <a:xfrm>
            <a:off x="7113070" y="685801"/>
            <a:ext cx="4593364" cy="5486400"/>
          </a:xfrm>
          <a:prstGeom prst="rect">
            <a:avLst/>
          </a:prstGeom>
        </p:spPr>
        <p:txBody>
          <a:bodyPr anchor="ctr"/>
          <a:lstStyle>
            <a:lvl1pPr algn="ctr">
              <a:defRPr sz="6000">
                <a:solidFill>
                  <a:srgbClr val="002D75"/>
                </a:solidFill>
              </a:defRPr>
            </a:lvl1pPr>
          </a:lstStyle>
          <a:p>
            <a:r>
              <a:rPr lang="en-US"/>
              <a:t>Section title</a:t>
            </a:r>
          </a:p>
        </p:txBody>
      </p:sp>
    </p:spTree>
    <p:extLst>
      <p:ext uri="{BB962C8B-B14F-4D97-AF65-F5344CB8AC3E}">
        <p14:creationId xmlns:p14="http://schemas.microsoft.com/office/powerpoint/2010/main" val="12168118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ulleted Text Option 1">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3BFDE49D-A7FB-0B46-9B41-29A5F7C9A08D}"/>
              </a:ext>
            </a:extLst>
          </p:cNvPr>
          <p:cNvSpPr>
            <a:spLocks noGrp="1"/>
          </p:cNvSpPr>
          <p:nvPr>
            <p:ph type="title"/>
          </p:nvPr>
        </p:nvSpPr>
        <p:spPr>
          <a:xfrm>
            <a:off x="609600" y="398964"/>
            <a:ext cx="8229600" cy="563562"/>
          </a:xfrm>
          <a:prstGeom prst="rect">
            <a:avLst/>
          </a:prstGeom>
        </p:spPr>
        <p:txBody>
          <a:bodyPr/>
          <a:lstStyle>
            <a:lvl1pPr>
              <a:defRPr>
                <a:solidFill>
                  <a:schemeClr val="bg1"/>
                </a:solidFill>
              </a:defRPr>
            </a:lvl1pPr>
          </a:lstStyle>
          <a:p>
            <a:endParaRPr lang="en-US"/>
          </a:p>
        </p:txBody>
      </p:sp>
      <p:sp>
        <p:nvSpPr>
          <p:cNvPr id="8" name="Content Placeholder 4">
            <a:extLst>
              <a:ext uri="{FF2B5EF4-FFF2-40B4-BE49-F238E27FC236}">
                <a16:creationId xmlns:a16="http://schemas.microsoft.com/office/drawing/2014/main" id="{8DE310D5-1ACE-F144-A0F4-41871248ACB4}"/>
              </a:ext>
            </a:extLst>
          </p:cNvPr>
          <p:cNvSpPr>
            <a:spLocks noGrp="1"/>
          </p:cNvSpPr>
          <p:nvPr>
            <p:ph idx="1"/>
          </p:nvPr>
        </p:nvSpPr>
        <p:spPr>
          <a:xfrm>
            <a:off x="838200" y="1825626"/>
            <a:ext cx="10515600" cy="4351338"/>
          </a:xfrm>
          <a:prstGeom prst="rect">
            <a:avLst/>
          </a:prstGeom>
        </p:spPr>
        <p:txBody>
          <a:bodyPr/>
          <a:lstStyle>
            <a:lvl1pPr marL="228611" indent="-228611">
              <a:buClr>
                <a:srgbClr val="6DADE4"/>
              </a:buClr>
              <a:buFont typeface="Wingdings" pitchFamily="2" charset="2"/>
              <a:buChar char="§"/>
              <a:defRPr/>
            </a:lvl1pPr>
          </a:lstStyle>
          <a:p>
            <a:endParaRPr lang="en-US"/>
          </a:p>
        </p:txBody>
      </p:sp>
      <p:sp>
        <p:nvSpPr>
          <p:cNvPr id="9" name="Date Placeholder 1">
            <a:extLst>
              <a:ext uri="{FF2B5EF4-FFF2-40B4-BE49-F238E27FC236}">
                <a16:creationId xmlns:a16="http://schemas.microsoft.com/office/drawing/2014/main" id="{76CABD29-091A-3841-BE41-A21E7996BC04}"/>
              </a:ext>
            </a:extLst>
          </p:cNvPr>
          <p:cNvSpPr>
            <a:spLocks noGrp="1"/>
          </p:cNvSpPr>
          <p:nvPr>
            <p:ph type="dt" sz="half" idx="11"/>
          </p:nvPr>
        </p:nvSpPr>
        <p:spPr>
          <a:xfrm>
            <a:off x="461682" y="6356351"/>
            <a:ext cx="2743200" cy="365125"/>
          </a:xfrm>
          <a:prstGeom prst="rect">
            <a:avLst/>
          </a:prstGeom>
        </p:spPr>
        <p:txBody>
          <a:bodyPr/>
          <a:lstStyle>
            <a:lvl1pPr algn="l">
              <a:defRPr>
                <a:solidFill>
                  <a:schemeClr val="bg1">
                    <a:lumMod val="50000"/>
                  </a:schemeClr>
                </a:solidFill>
              </a:defRPr>
            </a:lvl1pPr>
          </a:lstStyle>
          <a:p>
            <a:endParaRPr lang="en-US"/>
          </a:p>
        </p:txBody>
      </p:sp>
      <p:sp>
        <p:nvSpPr>
          <p:cNvPr id="10" name="Footer Placeholder 2">
            <a:extLst>
              <a:ext uri="{FF2B5EF4-FFF2-40B4-BE49-F238E27FC236}">
                <a16:creationId xmlns:a16="http://schemas.microsoft.com/office/drawing/2014/main" id="{F3AB6005-8FDD-BA49-BCAB-7957EEE318C7}"/>
              </a:ext>
            </a:extLst>
          </p:cNvPr>
          <p:cNvSpPr>
            <a:spLocks noGrp="1"/>
          </p:cNvSpPr>
          <p:nvPr>
            <p:ph type="ftr" sz="quarter" idx="12"/>
          </p:nvPr>
        </p:nvSpPr>
        <p:spPr>
          <a:xfrm>
            <a:off x="4038600" y="6356351"/>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1" name="Slide Number Placeholder 3">
            <a:extLst>
              <a:ext uri="{FF2B5EF4-FFF2-40B4-BE49-F238E27FC236}">
                <a16:creationId xmlns:a16="http://schemas.microsoft.com/office/drawing/2014/main" id="{E09952BB-C30E-1D45-8334-594D82CC67C1}"/>
              </a:ext>
            </a:extLst>
          </p:cNvPr>
          <p:cNvSpPr>
            <a:spLocks noGrp="1"/>
          </p:cNvSpPr>
          <p:nvPr>
            <p:ph type="sldNum" sz="quarter" idx="13"/>
          </p:nvPr>
        </p:nvSpPr>
        <p:spPr>
          <a:xfrm>
            <a:off x="8915400" y="6356351"/>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pic>
        <p:nvPicPr>
          <p:cNvPr id="5" name="Picture 16">
            <a:extLst>
              <a:ext uri="{FF2B5EF4-FFF2-40B4-BE49-F238E27FC236}">
                <a16:creationId xmlns:a16="http://schemas.microsoft.com/office/drawing/2014/main" id="{B45B05F5-90A1-62D1-6AB8-01D0EE101B63}"/>
              </a:ext>
            </a:extLst>
          </p:cNvPr>
          <p:cNvPicPr>
            <a:picLocks noChangeAspect="1"/>
          </p:cNvPicPr>
          <p:nvPr/>
        </p:nvPicPr>
        <p:blipFill>
          <a:blip r:embed="rId2"/>
          <a:srcRect/>
          <a:stretch>
            <a:fillRect/>
          </a:stretch>
        </p:blipFill>
        <p:spPr>
          <a:xfrm>
            <a:off x="3273122" y="6223000"/>
            <a:ext cx="5449762" cy="545101"/>
          </a:xfrm>
          <a:prstGeom prst="rect">
            <a:avLst/>
          </a:prstGeom>
        </p:spPr>
      </p:pic>
    </p:spTree>
    <p:extLst>
      <p:ext uri="{BB962C8B-B14F-4D97-AF65-F5344CB8AC3E}">
        <p14:creationId xmlns:p14="http://schemas.microsoft.com/office/powerpoint/2010/main" val="12614324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ulleted Text Option 2">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3BFDE49D-A7FB-0B46-9B41-29A5F7C9A08D}"/>
              </a:ext>
            </a:extLst>
          </p:cNvPr>
          <p:cNvSpPr>
            <a:spLocks noGrp="1"/>
          </p:cNvSpPr>
          <p:nvPr>
            <p:ph type="title"/>
          </p:nvPr>
        </p:nvSpPr>
        <p:spPr>
          <a:xfrm>
            <a:off x="609600" y="350838"/>
            <a:ext cx="8229600" cy="563562"/>
          </a:xfrm>
          <a:prstGeom prst="rect">
            <a:avLst/>
          </a:prstGeom>
        </p:spPr>
        <p:txBody>
          <a:bodyPr/>
          <a:lstStyle>
            <a:lvl1pPr>
              <a:defRPr>
                <a:solidFill>
                  <a:schemeClr val="bg1"/>
                </a:solidFill>
              </a:defRPr>
            </a:lvl1pPr>
          </a:lstStyle>
          <a:p>
            <a:endParaRPr lang="en-US"/>
          </a:p>
        </p:txBody>
      </p:sp>
      <p:sp>
        <p:nvSpPr>
          <p:cNvPr id="4" name="Text Placeholder 5">
            <a:extLst>
              <a:ext uri="{FF2B5EF4-FFF2-40B4-BE49-F238E27FC236}">
                <a16:creationId xmlns:a16="http://schemas.microsoft.com/office/drawing/2014/main" id="{004DA1CD-FD3B-874C-8785-2581B739616B}"/>
              </a:ext>
            </a:extLst>
          </p:cNvPr>
          <p:cNvSpPr>
            <a:spLocks noGrp="1"/>
          </p:cNvSpPr>
          <p:nvPr>
            <p:ph type="body" sz="quarter" idx="10"/>
          </p:nvPr>
        </p:nvSpPr>
        <p:spPr>
          <a:xfrm>
            <a:off x="609600" y="838200"/>
            <a:ext cx="3657600" cy="381000"/>
          </a:xfrm>
          <a:prstGeom prst="rect">
            <a:avLst/>
          </a:prstGeom>
        </p:spPr>
        <p:txBody>
          <a:bodyPr/>
          <a:lstStyle>
            <a:lvl1pPr marL="0" indent="0">
              <a:buNone/>
              <a:defRPr>
                <a:solidFill>
                  <a:schemeClr val="bg1"/>
                </a:solidFill>
              </a:defRPr>
            </a:lvl1pPr>
          </a:lstStyle>
          <a:p>
            <a:endParaRPr lang="en-US"/>
          </a:p>
        </p:txBody>
      </p:sp>
      <p:sp>
        <p:nvSpPr>
          <p:cNvPr id="8" name="Content Placeholder 4">
            <a:extLst>
              <a:ext uri="{FF2B5EF4-FFF2-40B4-BE49-F238E27FC236}">
                <a16:creationId xmlns:a16="http://schemas.microsoft.com/office/drawing/2014/main" id="{8DE310D5-1ACE-F144-A0F4-41871248ACB4}"/>
              </a:ext>
            </a:extLst>
          </p:cNvPr>
          <p:cNvSpPr>
            <a:spLocks noGrp="1"/>
          </p:cNvSpPr>
          <p:nvPr>
            <p:ph idx="1"/>
          </p:nvPr>
        </p:nvSpPr>
        <p:spPr>
          <a:xfrm>
            <a:off x="838200" y="1825626"/>
            <a:ext cx="10515600" cy="4351338"/>
          </a:xfrm>
          <a:prstGeom prst="rect">
            <a:avLst/>
          </a:prstGeom>
        </p:spPr>
        <p:txBody>
          <a:bodyPr/>
          <a:lstStyle>
            <a:lvl1pPr marL="228611" indent="-228611">
              <a:buClr>
                <a:srgbClr val="6DADE4"/>
              </a:buClr>
              <a:buFont typeface="Wingdings" pitchFamily="2" charset="2"/>
              <a:buChar char="§"/>
              <a:defRPr/>
            </a:lvl1pPr>
          </a:lstStyle>
          <a:p>
            <a:endParaRPr lang="en-US"/>
          </a:p>
        </p:txBody>
      </p:sp>
      <p:sp>
        <p:nvSpPr>
          <p:cNvPr id="9" name="Date Placeholder 1">
            <a:extLst>
              <a:ext uri="{FF2B5EF4-FFF2-40B4-BE49-F238E27FC236}">
                <a16:creationId xmlns:a16="http://schemas.microsoft.com/office/drawing/2014/main" id="{76CABD29-091A-3841-BE41-A21E7996BC04}"/>
              </a:ext>
            </a:extLst>
          </p:cNvPr>
          <p:cNvSpPr>
            <a:spLocks noGrp="1"/>
          </p:cNvSpPr>
          <p:nvPr>
            <p:ph type="dt" sz="half" idx="11"/>
          </p:nvPr>
        </p:nvSpPr>
        <p:spPr>
          <a:xfrm>
            <a:off x="461682" y="6356351"/>
            <a:ext cx="2743200" cy="365125"/>
          </a:xfrm>
          <a:prstGeom prst="rect">
            <a:avLst/>
          </a:prstGeom>
        </p:spPr>
        <p:txBody>
          <a:bodyPr/>
          <a:lstStyle>
            <a:lvl1pPr algn="l">
              <a:defRPr>
                <a:solidFill>
                  <a:schemeClr val="bg1">
                    <a:lumMod val="50000"/>
                  </a:schemeClr>
                </a:solidFill>
              </a:defRPr>
            </a:lvl1pPr>
          </a:lstStyle>
          <a:p>
            <a:endParaRPr lang="en-US"/>
          </a:p>
        </p:txBody>
      </p:sp>
      <p:sp>
        <p:nvSpPr>
          <p:cNvPr id="10" name="Footer Placeholder 2">
            <a:extLst>
              <a:ext uri="{FF2B5EF4-FFF2-40B4-BE49-F238E27FC236}">
                <a16:creationId xmlns:a16="http://schemas.microsoft.com/office/drawing/2014/main" id="{F3AB6005-8FDD-BA49-BCAB-7957EEE318C7}"/>
              </a:ext>
            </a:extLst>
          </p:cNvPr>
          <p:cNvSpPr>
            <a:spLocks noGrp="1"/>
          </p:cNvSpPr>
          <p:nvPr>
            <p:ph type="ftr" sz="quarter" idx="12"/>
          </p:nvPr>
        </p:nvSpPr>
        <p:spPr>
          <a:xfrm>
            <a:off x="4038600" y="6356351"/>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1" name="Slide Number Placeholder 3">
            <a:extLst>
              <a:ext uri="{FF2B5EF4-FFF2-40B4-BE49-F238E27FC236}">
                <a16:creationId xmlns:a16="http://schemas.microsoft.com/office/drawing/2014/main" id="{E09952BB-C30E-1D45-8334-594D82CC67C1}"/>
              </a:ext>
            </a:extLst>
          </p:cNvPr>
          <p:cNvSpPr>
            <a:spLocks noGrp="1"/>
          </p:cNvSpPr>
          <p:nvPr>
            <p:ph type="sldNum" sz="quarter" idx="13"/>
          </p:nvPr>
        </p:nvSpPr>
        <p:spPr>
          <a:xfrm>
            <a:off x="8915400" y="6356351"/>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Tree>
    <p:extLst>
      <p:ext uri="{BB962C8B-B14F-4D97-AF65-F5344CB8AC3E}">
        <p14:creationId xmlns:p14="http://schemas.microsoft.com/office/powerpoint/2010/main" val="2494901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838200" y="1825626"/>
            <a:ext cx="5181600" cy="4351338"/>
          </a:xfrm>
          <a:prstGeom prst="rect">
            <a:avLst/>
          </a:prstGeom>
        </p:spPr>
        <p:txBody>
          <a:bodyPr/>
          <a:lstStyle>
            <a:lvl1pPr marL="228611" indent="-228611">
              <a:buClr>
                <a:srgbClr val="6DADE4"/>
              </a:buClr>
              <a:buFont typeface="Wingdings" pitchFamily="2" charset="2"/>
              <a:buChar char="§"/>
              <a:defRPr/>
            </a:lvl1pPr>
            <a:lvl3pPr marL="1143057" indent="-228611">
              <a:buFont typeface="Courier New" panose="02070309020205020404" pitchFamily="49" charset="0"/>
              <a:buChar char="o"/>
              <a:defRPr/>
            </a:lvl3pPr>
          </a:lstStyle>
          <a:p>
            <a:pPr lvl="0"/>
            <a:r>
              <a:rPr lang="en-US"/>
              <a:t> Click to add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172200" y="1825626"/>
            <a:ext cx="5181600" cy="4351338"/>
          </a:xfrm>
          <a:prstGeom prst="rect">
            <a:avLst/>
          </a:prstGeom>
        </p:spPr>
        <p:txBody>
          <a:bodyPr/>
          <a:lstStyle>
            <a:lvl1pPr marL="228611" indent="-228611">
              <a:buClr>
                <a:srgbClr val="6DADE4"/>
              </a:buClr>
              <a:buFont typeface="Wingdings" pitchFamily="2" charset="2"/>
              <a:buChar char="§"/>
              <a:defRPr/>
            </a:lvl1pPr>
            <a:lvl3pPr marL="1143057" indent="-228611">
              <a:buFont typeface="Courier New" panose="02070309020205020404" pitchFamily="49" charset="0"/>
              <a:buChar char="o"/>
              <a:defRPr/>
            </a:lvl3pPr>
          </a:lstStyle>
          <a:p>
            <a:pPr lvl="0"/>
            <a:r>
              <a:rPr lang="en-US"/>
              <a:t> Click to add text</a:t>
            </a:r>
          </a:p>
          <a:p>
            <a:pPr lvl="1"/>
            <a:r>
              <a:rPr lang="en-US"/>
              <a:t>Second level</a:t>
            </a:r>
          </a:p>
          <a:p>
            <a:pPr lvl="2"/>
            <a:r>
              <a:rPr lang="en-US"/>
              <a:t>Third level</a:t>
            </a:r>
          </a:p>
          <a:p>
            <a:pPr lvl="3"/>
            <a:r>
              <a:rPr lang="en-US"/>
              <a:t>Fourth level</a:t>
            </a:r>
          </a:p>
          <a:p>
            <a:pPr lvl="4"/>
            <a:r>
              <a:rPr lang="en-US"/>
              <a:t>Fifth level</a:t>
            </a:r>
          </a:p>
        </p:txBody>
      </p:sp>
      <p:sp>
        <p:nvSpPr>
          <p:cNvPr id="6" name="Title 4">
            <a:extLst>
              <a:ext uri="{FF2B5EF4-FFF2-40B4-BE49-F238E27FC236}">
                <a16:creationId xmlns:a16="http://schemas.microsoft.com/office/drawing/2014/main" id="{4A203231-76EC-0946-A5B4-2459D725F835}"/>
              </a:ext>
            </a:extLst>
          </p:cNvPr>
          <p:cNvSpPr>
            <a:spLocks noGrp="1"/>
          </p:cNvSpPr>
          <p:nvPr>
            <p:ph type="title"/>
          </p:nvPr>
        </p:nvSpPr>
        <p:spPr>
          <a:xfrm>
            <a:off x="609600" y="398964"/>
            <a:ext cx="8229600" cy="563562"/>
          </a:xfrm>
          <a:prstGeom prst="rect">
            <a:avLst/>
          </a:prstGeom>
        </p:spPr>
        <p:txBody>
          <a:bodyPr/>
          <a:lstStyle>
            <a:lvl1pPr>
              <a:defRPr>
                <a:solidFill>
                  <a:schemeClr val="bg1"/>
                </a:solidFill>
              </a:defRPr>
            </a:lvl1pPr>
          </a:lstStyle>
          <a:p>
            <a:endParaRPr lang="en-US"/>
          </a:p>
        </p:txBody>
      </p:sp>
      <p:sp>
        <p:nvSpPr>
          <p:cNvPr id="7" name="Date Placeholder 1">
            <a:extLst>
              <a:ext uri="{FF2B5EF4-FFF2-40B4-BE49-F238E27FC236}">
                <a16:creationId xmlns:a16="http://schemas.microsoft.com/office/drawing/2014/main" id="{06F458C9-204A-224E-9353-043959614F23}"/>
              </a:ext>
            </a:extLst>
          </p:cNvPr>
          <p:cNvSpPr>
            <a:spLocks noGrp="1"/>
          </p:cNvSpPr>
          <p:nvPr>
            <p:ph type="dt" sz="half" idx="11"/>
          </p:nvPr>
        </p:nvSpPr>
        <p:spPr>
          <a:xfrm>
            <a:off x="461682" y="6356351"/>
            <a:ext cx="2743200" cy="365125"/>
          </a:xfrm>
          <a:prstGeom prst="rect">
            <a:avLst/>
          </a:prstGeom>
        </p:spPr>
        <p:txBody>
          <a:bodyPr/>
          <a:lstStyle>
            <a:lvl1pPr algn="l">
              <a:defRPr>
                <a:solidFill>
                  <a:schemeClr val="bg1">
                    <a:lumMod val="50000"/>
                  </a:schemeClr>
                </a:solidFill>
              </a:defRPr>
            </a:lvl1pPr>
          </a:lstStyle>
          <a:p>
            <a:endParaRPr lang="en-US"/>
          </a:p>
        </p:txBody>
      </p:sp>
      <p:sp>
        <p:nvSpPr>
          <p:cNvPr id="8" name="Footer Placeholder 2">
            <a:extLst>
              <a:ext uri="{FF2B5EF4-FFF2-40B4-BE49-F238E27FC236}">
                <a16:creationId xmlns:a16="http://schemas.microsoft.com/office/drawing/2014/main" id="{AD73AE2D-B0F4-834D-9D27-B953D56A4A30}"/>
              </a:ext>
            </a:extLst>
          </p:cNvPr>
          <p:cNvSpPr>
            <a:spLocks noGrp="1"/>
          </p:cNvSpPr>
          <p:nvPr>
            <p:ph type="ftr" sz="quarter" idx="12"/>
          </p:nvPr>
        </p:nvSpPr>
        <p:spPr>
          <a:xfrm>
            <a:off x="4038600" y="6356351"/>
            <a:ext cx="4114800" cy="365125"/>
          </a:xfrm>
          <a:prstGeom prst="rect">
            <a:avLst/>
          </a:prstGeom>
        </p:spPr>
        <p:txBody>
          <a:bodyPr/>
          <a:lstStyle>
            <a:lvl1pPr algn="ctr">
              <a:defRPr>
                <a:solidFill>
                  <a:schemeClr val="bg1">
                    <a:lumMod val="50000"/>
                  </a:schemeClr>
                </a:solidFill>
              </a:defRPr>
            </a:lvl1pPr>
          </a:lstStyle>
          <a:p>
            <a:endParaRPr lang="en-US"/>
          </a:p>
        </p:txBody>
      </p:sp>
      <p:sp>
        <p:nvSpPr>
          <p:cNvPr id="9" name="Slide Number Placeholder 3">
            <a:extLst>
              <a:ext uri="{FF2B5EF4-FFF2-40B4-BE49-F238E27FC236}">
                <a16:creationId xmlns:a16="http://schemas.microsoft.com/office/drawing/2014/main" id="{BE1F99AC-570F-264E-B803-40231EAD570F}"/>
              </a:ext>
            </a:extLst>
          </p:cNvPr>
          <p:cNvSpPr>
            <a:spLocks noGrp="1"/>
          </p:cNvSpPr>
          <p:nvPr>
            <p:ph type="sldNum" sz="quarter" idx="13"/>
          </p:nvPr>
        </p:nvSpPr>
        <p:spPr>
          <a:xfrm>
            <a:off x="8915400" y="6356351"/>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Tree>
    <p:extLst>
      <p:ext uri="{BB962C8B-B14F-4D97-AF65-F5344CB8AC3E}">
        <p14:creationId xmlns:p14="http://schemas.microsoft.com/office/powerpoint/2010/main" val="1467753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622C9B-7E5B-4612-8FC7-489B3A5E2000}" type="datetime1">
              <a:rPr lang="en-US" smtClean="0"/>
              <a:t>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808C59-030A-41AB-8B48-6F66C38FF40D}" type="slidenum">
              <a:rPr lang="en-US" smtClean="0"/>
              <a:t>‹#›</a:t>
            </a:fld>
            <a:endParaRPr lang="en-US"/>
          </a:p>
        </p:txBody>
      </p:sp>
    </p:spTree>
    <p:extLst>
      <p:ext uri="{BB962C8B-B14F-4D97-AF65-F5344CB8AC3E}">
        <p14:creationId xmlns:p14="http://schemas.microsoft.com/office/powerpoint/2010/main" val="2448527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9" y="1681163"/>
            <a:ext cx="5157787" cy="823912"/>
          </a:xfrm>
          <a:prstGeom prst="rect">
            <a:avLst/>
          </a:prstGeom>
        </p:spPr>
        <p:txBody>
          <a:bodyPr anchor="b"/>
          <a:lstStyle>
            <a:lvl1pPr marL="0" indent="0">
              <a:buNone/>
              <a:defRPr sz="2800" b="1"/>
            </a:lvl1pPr>
            <a:lvl2pPr marL="457223" indent="0">
              <a:buNone/>
              <a:defRPr sz="2000" b="1"/>
            </a:lvl2pPr>
            <a:lvl3pPr marL="914446" indent="0">
              <a:buNone/>
              <a:defRPr sz="1800" b="1"/>
            </a:lvl3pPr>
            <a:lvl4pPr marL="1371669" indent="0">
              <a:buNone/>
              <a:defRPr sz="1600" b="1"/>
            </a:lvl4pPr>
            <a:lvl5pPr marL="1828891"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a:t>Click to add text</a:t>
            </a:r>
          </a:p>
        </p:txBody>
      </p:sp>
      <p:sp>
        <p:nvSpPr>
          <p:cNvPr id="4" name="Content Placeholder 3"/>
          <p:cNvSpPr>
            <a:spLocks noGrp="1"/>
          </p:cNvSpPr>
          <p:nvPr>
            <p:ph sz="half" idx="2" hasCustomPrompt="1"/>
          </p:nvPr>
        </p:nvSpPr>
        <p:spPr>
          <a:xfrm>
            <a:off x="839789" y="2505075"/>
            <a:ext cx="5157787" cy="3684588"/>
          </a:xfrm>
          <a:prstGeom prst="rect">
            <a:avLst/>
          </a:prstGeom>
        </p:spPr>
        <p:txBody>
          <a:bodyPr/>
          <a:lstStyle>
            <a:lvl1pPr marL="228611" indent="-228611">
              <a:buClr>
                <a:srgbClr val="6DADE4"/>
              </a:buClr>
              <a:buFont typeface="Wingdings" pitchFamily="2" charset="2"/>
              <a:buChar char="§"/>
              <a:defRPr/>
            </a:lvl1pPr>
            <a:lvl3pPr marL="1143057" indent="-228611">
              <a:buFont typeface="Courier New" panose="02070309020205020404" pitchFamily="49" charset="0"/>
              <a:buChar char="o"/>
              <a:defRPr/>
            </a:lvl3pPr>
          </a:lstStyle>
          <a:p>
            <a:pPr lvl="0"/>
            <a:r>
              <a:rPr lang="en-US"/>
              <a:t> Click to add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800" b="1"/>
            </a:lvl1pPr>
            <a:lvl2pPr marL="457223" indent="0">
              <a:buNone/>
              <a:defRPr sz="2000" b="1"/>
            </a:lvl2pPr>
            <a:lvl3pPr marL="914446" indent="0">
              <a:buNone/>
              <a:defRPr sz="1800" b="1"/>
            </a:lvl3pPr>
            <a:lvl4pPr marL="1371669" indent="0">
              <a:buNone/>
              <a:defRPr sz="1600" b="1"/>
            </a:lvl4pPr>
            <a:lvl5pPr marL="1828891"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a:t>Click to add text</a:t>
            </a:r>
          </a:p>
        </p:txBody>
      </p:sp>
      <p:sp>
        <p:nvSpPr>
          <p:cNvPr id="6" name="Content Placeholder 5"/>
          <p:cNvSpPr>
            <a:spLocks noGrp="1"/>
          </p:cNvSpPr>
          <p:nvPr>
            <p:ph sz="quarter" idx="4" hasCustomPrompt="1"/>
          </p:nvPr>
        </p:nvSpPr>
        <p:spPr>
          <a:xfrm>
            <a:off x="6172200" y="2505075"/>
            <a:ext cx="5183188" cy="3684588"/>
          </a:xfrm>
          <a:prstGeom prst="rect">
            <a:avLst/>
          </a:prstGeom>
        </p:spPr>
        <p:txBody>
          <a:bodyPr/>
          <a:lstStyle>
            <a:lvl1pPr marL="228611" indent="-228611">
              <a:buClr>
                <a:srgbClr val="6DADE4"/>
              </a:buClr>
              <a:buFont typeface="Wingdings" pitchFamily="2" charset="2"/>
              <a:buChar char="§"/>
              <a:defRPr/>
            </a:lvl1pPr>
            <a:lvl3pPr marL="1143057" indent="-228611">
              <a:buFont typeface="Courier New" panose="02070309020205020404" pitchFamily="49" charset="0"/>
              <a:buChar char="o"/>
              <a:defRPr/>
            </a:lvl3pPr>
          </a:lstStyle>
          <a:p>
            <a:pPr lvl="0"/>
            <a:r>
              <a:rPr lang="en-US"/>
              <a:t> Click to add text</a:t>
            </a:r>
          </a:p>
          <a:p>
            <a:pPr lvl="1"/>
            <a:r>
              <a:rPr lang="en-US"/>
              <a:t>Second level</a:t>
            </a:r>
          </a:p>
          <a:p>
            <a:pPr lvl="2"/>
            <a:r>
              <a:rPr lang="en-US"/>
              <a:t>Third level</a:t>
            </a:r>
          </a:p>
          <a:p>
            <a:pPr lvl="3"/>
            <a:r>
              <a:rPr lang="en-US"/>
              <a:t>Fourth level</a:t>
            </a:r>
          </a:p>
          <a:p>
            <a:pPr lvl="4"/>
            <a:r>
              <a:rPr lang="en-US"/>
              <a:t>Fifth level</a:t>
            </a:r>
          </a:p>
        </p:txBody>
      </p:sp>
      <p:sp>
        <p:nvSpPr>
          <p:cNvPr id="8" name="Title 4">
            <a:extLst>
              <a:ext uri="{FF2B5EF4-FFF2-40B4-BE49-F238E27FC236}">
                <a16:creationId xmlns:a16="http://schemas.microsoft.com/office/drawing/2014/main" id="{4D177CBB-BD4C-4E4F-85E8-842F675D5318}"/>
              </a:ext>
            </a:extLst>
          </p:cNvPr>
          <p:cNvSpPr>
            <a:spLocks noGrp="1"/>
          </p:cNvSpPr>
          <p:nvPr>
            <p:ph type="title"/>
          </p:nvPr>
        </p:nvSpPr>
        <p:spPr>
          <a:xfrm>
            <a:off x="609600" y="398964"/>
            <a:ext cx="8229600" cy="563562"/>
          </a:xfrm>
          <a:prstGeom prst="rect">
            <a:avLst/>
          </a:prstGeom>
        </p:spPr>
        <p:txBody>
          <a:bodyPr/>
          <a:lstStyle>
            <a:lvl1pPr>
              <a:defRPr>
                <a:solidFill>
                  <a:schemeClr val="bg1"/>
                </a:solidFill>
              </a:defRPr>
            </a:lvl1pPr>
          </a:lstStyle>
          <a:p>
            <a:endParaRPr lang="en-US"/>
          </a:p>
        </p:txBody>
      </p:sp>
      <p:sp>
        <p:nvSpPr>
          <p:cNvPr id="9" name="Date Placeholder 1">
            <a:extLst>
              <a:ext uri="{FF2B5EF4-FFF2-40B4-BE49-F238E27FC236}">
                <a16:creationId xmlns:a16="http://schemas.microsoft.com/office/drawing/2014/main" id="{9DFAB986-AB33-4940-8D0A-ACEC4DC2BB72}"/>
              </a:ext>
            </a:extLst>
          </p:cNvPr>
          <p:cNvSpPr>
            <a:spLocks noGrp="1"/>
          </p:cNvSpPr>
          <p:nvPr>
            <p:ph type="dt" sz="half" idx="11"/>
          </p:nvPr>
        </p:nvSpPr>
        <p:spPr>
          <a:xfrm>
            <a:off x="461682" y="6356351"/>
            <a:ext cx="2743200" cy="365125"/>
          </a:xfrm>
          <a:prstGeom prst="rect">
            <a:avLst/>
          </a:prstGeom>
        </p:spPr>
        <p:txBody>
          <a:bodyPr/>
          <a:lstStyle>
            <a:lvl1pPr algn="l">
              <a:defRPr>
                <a:solidFill>
                  <a:schemeClr val="bg1">
                    <a:lumMod val="50000"/>
                  </a:schemeClr>
                </a:solidFill>
              </a:defRPr>
            </a:lvl1pPr>
          </a:lstStyle>
          <a:p>
            <a:endParaRPr lang="en-US"/>
          </a:p>
        </p:txBody>
      </p:sp>
      <p:sp>
        <p:nvSpPr>
          <p:cNvPr id="10" name="Footer Placeholder 2">
            <a:extLst>
              <a:ext uri="{FF2B5EF4-FFF2-40B4-BE49-F238E27FC236}">
                <a16:creationId xmlns:a16="http://schemas.microsoft.com/office/drawing/2014/main" id="{2322289F-EB32-1C45-86BE-313E36A9F7F5}"/>
              </a:ext>
            </a:extLst>
          </p:cNvPr>
          <p:cNvSpPr>
            <a:spLocks noGrp="1"/>
          </p:cNvSpPr>
          <p:nvPr>
            <p:ph type="ftr" sz="quarter" idx="12"/>
          </p:nvPr>
        </p:nvSpPr>
        <p:spPr>
          <a:xfrm>
            <a:off x="4038600" y="6356351"/>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1" name="Slide Number Placeholder 3">
            <a:extLst>
              <a:ext uri="{FF2B5EF4-FFF2-40B4-BE49-F238E27FC236}">
                <a16:creationId xmlns:a16="http://schemas.microsoft.com/office/drawing/2014/main" id="{79AA0769-1EA5-3149-81D0-14A273960CAB}"/>
              </a:ext>
            </a:extLst>
          </p:cNvPr>
          <p:cNvSpPr>
            <a:spLocks noGrp="1"/>
          </p:cNvSpPr>
          <p:nvPr>
            <p:ph type="sldNum" sz="quarter" idx="13"/>
          </p:nvPr>
        </p:nvSpPr>
        <p:spPr>
          <a:xfrm>
            <a:off x="8915400" y="6356351"/>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Tree>
    <p:extLst>
      <p:ext uri="{BB962C8B-B14F-4D97-AF65-F5344CB8AC3E}">
        <p14:creationId xmlns:p14="http://schemas.microsoft.com/office/powerpoint/2010/main" val="31326396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83188" y="2041072"/>
            <a:ext cx="6172200" cy="3819979"/>
          </a:xfrm>
          <a:prstGeom prst="rect">
            <a:avLst/>
          </a:prstGeom>
        </p:spPr>
        <p:txBody>
          <a:bodyPr/>
          <a:lstStyle>
            <a:lvl1pPr marL="228611" indent="-228611">
              <a:buClr>
                <a:srgbClr val="6DADE4"/>
              </a:buClr>
              <a:buFont typeface="Wingdings" pitchFamily="2" charset="2"/>
              <a:buChar char="§"/>
              <a:defRPr sz="2800"/>
            </a:lvl1pPr>
            <a:lvl2pPr>
              <a:defRPr sz="2800"/>
            </a:lvl2pPr>
            <a:lvl3pPr marL="1143057" indent="-228611">
              <a:buFont typeface="Courier New" panose="02070309020205020404" pitchFamily="49" charset="0"/>
              <a:buChar char="o"/>
              <a:defRPr sz="2400"/>
            </a:lvl3pPr>
            <a:lvl4pPr>
              <a:defRPr sz="2000"/>
            </a:lvl4pPr>
            <a:lvl5pPr>
              <a:defRPr sz="2000"/>
            </a:lvl5pPr>
            <a:lvl6pPr>
              <a:defRPr sz="2000"/>
            </a:lvl6pPr>
            <a:lvl7pPr>
              <a:defRPr sz="2000"/>
            </a:lvl7pPr>
            <a:lvl8pPr>
              <a:defRPr sz="2000"/>
            </a:lvl8pPr>
            <a:lvl9pPr>
              <a:defRPr sz="2000"/>
            </a:lvl9pPr>
          </a:lstStyle>
          <a:p>
            <a:pPr lvl="0"/>
            <a:r>
              <a:rPr lang="en-US"/>
              <a:t> Click to add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hasCustomPrompt="1"/>
          </p:nvPr>
        </p:nvSpPr>
        <p:spPr>
          <a:xfrm>
            <a:off x="839789" y="2057400"/>
            <a:ext cx="3932237" cy="3811588"/>
          </a:xfrm>
          <a:prstGeom prst="rect">
            <a:avLst/>
          </a:prstGeom>
        </p:spPr>
        <p:txBody>
          <a:bodyPr/>
          <a:lstStyle>
            <a:lvl1pPr marL="0" indent="0">
              <a:buNone/>
              <a:defRPr sz="1600"/>
            </a:lvl1pPr>
            <a:lvl2pPr marL="457223" indent="0">
              <a:buNone/>
              <a:defRPr sz="1400"/>
            </a:lvl2pPr>
            <a:lvl3pPr marL="914446" indent="0">
              <a:buNone/>
              <a:defRPr sz="1200"/>
            </a:lvl3pPr>
            <a:lvl4pPr marL="1371669" indent="0">
              <a:buNone/>
              <a:defRPr sz="1000"/>
            </a:lvl4pPr>
            <a:lvl5pPr marL="1828891" indent="0">
              <a:buNone/>
              <a:defRPr sz="1000"/>
            </a:lvl5pPr>
            <a:lvl6pPr marL="2286114" indent="0">
              <a:buNone/>
              <a:defRPr sz="1000"/>
            </a:lvl6pPr>
            <a:lvl7pPr marL="2743337" indent="0">
              <a:buNone/>
              <a:defRPr sz="1000"/>
            </a:lvl7pPr>
            <a:lvl8pPr marL="3200560" indent="0">
              <a:buNone/>
              <a:defRPr sz="1000"/>
            </a:lvl8pPr>
            <a:lvl9pPr marL="3657783" indent="0">
              <a:buNone/>
              <a:defRPr sz="1000"/>
            </a:lvl9pPr>
          </a:lstStyle>
          <a:p>
            <a:pPr lvl="0"/>
            <a:r>
              <a:rPr lang="en-US"/>
              <a:t>Click to add caption</a:t>
            </a:r>
          </a:p>
        </p:txBody>
      </p:sp>
      <p:sp>
        <p:nvSpPr>
          <p:cNvPr id="6" name="Title 4">
            <a:extLst>
              <a:ext uri="{FF2B5EF4-FFF2-40B4-BE49-F238E27FC236}">
                <a16:creationId xmlns:a16="http://schemas.microsoft.com/office/drawing/2014/main" id="{97A79166-0713-1144-BF2F-6BCD3827CE42}"/>
              </a:ext>
            </a:extLst>
          </p:cNvPr>
          <p:cNvSpPr>
            <a:spLocks noGrp="1"/>
          </p:cNvSpPr>
          <p:nvPr>
            <p:ph type="title"/>
          </p:nvPr>
        </p:nvSpPr>
        <p:spPr>
          <a:xfrm>
            <a:off x="609600" y="398964"/>
            <a:ext cx="8229600" cy="563562"/>
          </a:xfrm>
          <a:prstGeom prst="rect">
            <a:avLst/>
          </a:prstGeom>
        </p:spPr>
        <p:txBody>
          <a:bodyPr/>
          <a:lstStyle>
            <a:lvl1pPr>
              <a:defRPr>
                <a:solidFill>
                  <a:schemeClr val="bg1"/>
                </a:solidFill>
              </a:defRPr>
            </a:lvl1pPr>
          </a:lstStyle>
          <a:p>
            <a:endParaRPr lang="en-US"/>
          </a:p>
        </p:txBody>
      </p:sp>
      <p:sp>
        <p:nvSpPr>
          <p:cNvPr id="9" name="Date Placeholder 1">
            <a:extLst>
              <a:ext uri="{FF2B5EF4-FFF2-40B4-BE49-F238E27FC236}">
                <a16:creationId xmlns:a16="http://schemas.microsoft.com/office/drawing/2014/main" id="{337B4C12-1B8E-784A-A1ED-060A597D7DDE}"/>
              </a:ext>
            </a:extLst>
          </p:cNvPr>
          <p:cNvSpPr>
            <a:spLocks noGrp="1"/>
          </p:cNvSpPr>
          <p:nvPr>
            <p:ph type="dt" sz="half" idx="11"/>
          </p:nvPr>
        </p:nvSpPr>
        <p:spPr>
          <a:xfrm>
            <a:off x="461682" y="6356351"/>
            <a:ext cx="2743200" cy="365125"/>
          </a:xfrm>
          <a:prstGeom prst="rect">
            <a:avLst/>
          </a:prstGeom>
        </p:spPr>
        <p:txBody>
          <a:bodyPr/>
          <a:lstStyle>
            <a:lvl1pPr algn="l">
              <a:defRPr>
                <a:solidFill>
                  <a:schemeClr val="bg1">
                    <a:lumMod val="50000"/>
                  </a:schemeClr>
                </a:solidFill>
              </a:defRPr>
            </a:lvl1pPr>
          </a:lstStyle>
          <a:p>
            <a:endParaRPr lang="en-US"/>
          </a:p>
        </p:txBody>
      </p:sp>
      <p:sp>
        <p:nvSpPr>
          <p:cNvPr id="10" name="Footer Placeholder 2">
            <a:extLst>
              <a:ext uri="{FF2B5EF4-FFF2-40B4-BE49-F238E27FC236}">
                <a16:creationId xmlns:a16="http://schemas.microsoft.com/office/drawing/2014/main" id="{6166E961-64AE-414D-B8F5-772A94505D7A}"/>
              </a:ext>
            </a:extLst>
          </p:cNvPr>
          <p:cNvSpPr>
            <a:spLocks noGrp="1"/>
          </p:cNvSpPr>
          <p:nvPr>
            <p:ph type="ftr" sz="quarter" idx="12"/>
          </p:nvPr>
        </p:nvSpPr>
        <p:spPr>
          <a:xfrm>
            <a:off x="4038600" y="6356351"/>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2" name="Slide Number Placeholder 3">
            <a:extLst>
              <a:ext uri="{FF2B5EF4-FFF2-40B4-BE49-F238E27FC236}">
                <a16:creationId xmlns:a16="http://schemas.microsoft.com/office/drawing/2014/main" id="{02D893E1-5811-D44C-9B18-F5D52B684E8A}"/>
              </a:ext>
            </a:extLst>
          </p:cNvPr>
          <p:cNvSpPr>
            <a:spLocks noGrp="1"/>
          </p:cNvSpPr>
          <p:nvPr>
            <p:ph type="sldNum" sz="quarter" idx="13"/>
          </p:nvPr>
        </p:nvSpPr>
        <p:spPr>
          <a:xfrm>
            <a:off x="8915400" y="6356351"/>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Tree>
    <p:extLst>
      <p:ext uri="{BB962C8B-B14F-4D97-AF65-F5344CB8AC3E}">
        <p14:creationId xmlns:p14="http://schemas.microsoft.com/office/powerpoint/2010/main" val="34828535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2041072"/>
            <a:ext cx="6172200" cy="3819979"/>
          </a:xfrm>
          <a:prstGeom prst="rect">
            <a:avLst/>
          </a:prstGeom>
        </p:spPr>
        <p:txBody>
          <a:bodyPr/>
          <a:lstStyle>
            <a:lvl1pPr marL="0" indent="0">
              <a:buNone/>
              <a:defRPr sz="2800"/>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endParaRPr lang="en-US"/>
          </a:p>
        </p:txBody>
      </p:sp>
      <p:sp>
        <p:nvSpPr>
          <p:cNvPr id="4" name="Text Placeholder 3"/>
          <p:cNvSpPr>
            <a:spLocks noGrp="1"/>
          </p:cNvSpPr>
          <p:nvPr>
            <p:ph type="body" sz="half" idx="2" hasCustomPrompt="1"/>
          </p:nvPr>
        </p:nvSpPr>
        <p:spPr>
          <a:xfrm>
            <a:off x="839789" y="2057400"/>
            <a:ext cx="3932237" cy="3811588"/>
          </a:xfrm>
          <a:prstGeom prst="rect">
            <a:avLst/>
          </a:prstGeom>
        </p:spPr>
        <p:txBody>
          <a:bodyPr/>
          <a:lstStyle>
            <a:lvl1pPr marL="0" indent="0">
              <a:buNone/>
              <a:defRPr sz="1600"/>
            </a:lvl1pPr>
            <a:lvl2pPr marL="457223" indent="0">
              <a:buNone/>
              <a:defRPr sz="1400"/>
            </a:lvl2pPr>
            <a:lvl3pPr marL="914446" indent="0">
              <a:buNone/>
              <a:defRPr sz="1200"/>
            </a:lvl3pPr>
            <a:lvl4pPr marL="1371669" indent="0">
              <a:buNone/>
              <a:defRPr sz="1000"/>
            </a:lvl4pPr>
            <a:lvl5pPr marL="1828891" indent="0">
              <a:buNone/>
              <a:defRPr sz="1000"/>
            </a:lvl5pPr>
            <a:lvl6pPr marL="2286114" indent="0">
              <a:buNone/>
              <a:defRPr sz="1000"/>
            </a:lvl6pPr>
            <a:lvl7pPr marL="2743337" indent="0">
              <a:buNone/>
              <a:defRPr sz="1000"/>
            </a:lvl7pPr>
            <a:lvl8pPr marL="3200560" indent="0">
              <a:buNone/>
              <a:defRPr sz="1000"/>
            </a:lvl8pPr>
            <a:lvl9pPr marL="3657783" indent="0">
              <a:buNone/>
              <a:defRPr sz="1000"/>
            </a:lvl9pPr>
          </a:lstStyle>
          <a:p>
            <a:pPr lvl="0"/>
            <a:r>
              <a:rPr lang="en-US"/>
              <a:t>Click to add caption</a:t>
            </a:r>
          </a:p>
        </p:txBody>
      </p:sp>
      <p:sp>
        <p:nvSpPr>
          <p:cNvPr id="12" name="Date Placeholder 1">
            <a:extLst>
              <a:ext uri="{FF2B5EF4-FFF2-40B4-BE49-F238E27FC236}">
                <a16:creationId xmlns:a16="http://schemas.microsoft.com/office/drawing/2014/main" id="{D8440193-AA9F-9B48-868A-7802A0F3DF73}"/>
              </a:ext>
            </a:extLst>
          </p:cNvPr>
          <p:cNvSpPr>
            <a:spLocks noGrp="1"/>
          </p:cNvSpPr>
          <p:nvPr>
            <p:ph type="dt" sz="half" idx="10"/>
          </p:nvPr>
        </p:nvSpPr>
        <p:spPr>
          <a:xfrm>
            <a:off x="461682" y="6356351"/>
            <a:ext cx="2743200" cy="365125"/>
          </a:xfrm>
          <a:prstGeom prst="rect">
            <a:avLst/>
          </a:prstGeom>
        </p:spPr>
        <p:txBody>
          <a:bodyPr/>
          <a:lstStyle>
            <a:lvl1pPr algn="l">
              <a:defRPr>
                <a:solidFill>
                  <a:schemeClr val="bg1">
                    <a:lumMod val="50000"/>
                  </a:schemeClr>
                </a:solidFill>
              </a:defRPr>
            </a:lvl1pPr>
          </a:lstStyle>
          <a:p>
            <a:endParaRPr lang="en-US"/>
          </a:p>
        </p:txBody>
      </p:sp>
      <p:sp>
        <p:nvSpPr>
          <p:cNvPr id="13" name="Footer Placeholder 2">
            <a:extLst>
              <a:ext uri="{FF2B5EF4-FFF2-40B4-BE49-F238E27FC236}">
                <a16:creationId xmlns:a16="http://schemas.microsoft.com/office/drawing/2014/main" id="{4483161F-B225-214F-9939-BEDEC0BB9A38}"/>
              </a:ext>
            </a:extLst>
          </p:cNvPr>
          <p:cNvSpPr>
            <a:spLocks noGrp="1"/>
          </p:cNvSpPr>
          <p:nvPr>
            <p:ph type="ftr" sz="quarter" idx="11"/>
          </p:nvPr>
        </p:nvSpPr>
        <p:spPr>
          <a:xfrm>
            <a:off x="4038600" y="6356351"/>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4" name="Slide Number Placeholder 3">
            <a:extLst>
              <a:ext uri="{FF2B5EF4-FFF2-40B4-BE49-F238E27FC236}">
                <a16:creationId xmlns:a16="http://schemas.microsoft.com/office/drawing/2014/main" id="{D36DF6D4-C6A2-5A4B-8A23-1F6091126CCB}"/>
              </a:ext>
            </a:extLst>
          </p:cNvPr>
          <p:cNvSpPr>
            <a:spLocks noGrp="1"/>
          </p:cNvSpPr>
          <p:nvPr>
            <p:ph type="sldNum" sz="quarter" idx="12"/>
          </p:nvPr>
        </p:nvSpPr>
        <p:spPr>
          <a:xfrm>
            <a:off x="8915400" y="6356351"/>
            <a:ext cx="2743200" cy="365125"/>
          </a:xfrm>
          <a:prstGeom prst="rect">
            <a:avLst/>
          </a:prstGeom>
        </p:spPr>
        <p:txBody>
          <a:bodyPr/>
          <a:lstStyle>
            <a:lvl1pPr algn="r">
              <a:defRPr>
                <a:solidFill>
                  <a:schemeClr val="bg1">
                    <a:lumMod val="50000"/>
                  </a:schemeClr>
                </a:solidFill>
              </a:defRPr>
            </a:lvl1pPr>
          </a:lstStyle>
          <a:p>
            <a:fld id="{DBA4E684-D84B-E74A-BAD3-84496E53C297}" type="slidenum">
              <a:rPr lang="en-US" smtClean="0"/>
              <a:pPr/>
              <a:t>‹#›</a:t>
            </a:fld>
            <a:endParaRPr lang="en-US"/>
          </a:p>
        </p:txBody>
      </p:sp>
      <p:sp>
        <p:nvSpPr>
          <p:cNvPr id="9" name="Title 4">
            <a:extLst>
              <a:ext uri="{FF2B5EF4-FFF2-40B4-BE49-F238E27FC236}">
                <a16:creationId xmlns:a16="http://schemas.microsoft.com/office/drawing/2014/main" id="{09AB5467-47DF-CD44-999A-08C62BF18B2B}"/>
              </a:ext>
            </a:extLst>
          </p:cNvPr>
          <p:cNvSpPr>
            <a:spLocks noGrp="1"/>
          </p:cNvSpPr>
          <p:nvPr>
            <p:ph type="title"/>
          </p:nvPr>
        </p:nvSpPr>
        <p:spPr>
          <a:xfrm>
            <a:off x="609600" y="398964"/>
            <a:ext cx="8229600" cy="563562"/>
          </a:xfrm>
          <a:prstGeom prst="rect">
            <a:avLst/>
          </a:prstGeo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2362762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0D7E07-F897-3A4B-9059-8149509E336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descr="trademarked slogan Build for what's next">
            <a:extLst>
              <a:ext uri="{FF2B5EF4-FFF2-40B4-BE49-F238E27FC236}">
                <a16:creationId xmlns:a16="http://schemas.microsoft.com/office/drawing/2014/main" id="{D402F42E-DEEC-1B45-BB0A-F15E4D12B6D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5759" y="6068144"/>
            <a:ext cx="3330343" cy="431050"/>
          </a:xfrm>
          <a:prstGeom prst="rect">
            <a:avLst/>
          </a:prstGeom>
        </p:spPr>
      </p:pic>
    </p:spTree>
    <p:extLst>
      <p:ext uri="{BB962C8B-B14F-4D97-AF65-F5344CB8AC3E}">
        <p14:creationId xmlns:p14="http://schemas.microsoft.com/office/powerpoint/2010/main" val="567707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609815" y="1828800"/>
            <a:ext cx="10972800" cy="4114800"/>
          </a:xfrm>
        </p:spPr>
        <p:txBody>
          <a:bodyPr tIns="0" bIns="0"/>
          <a:lstStyle/>
          <a:p>
            <a:pPr lvl="0"/>
            <a:r>
              <a:rPr lang="en-US"/>
              <a:t>Edit Master text styles</a:t>
            </a:r>
          </a:p>
          <a:p>
            <a:pPr lvl="1"/>
            <a:r>
              <a:rPr lang="en-US"/>
              <a:t>Second level</a:t>
            </a:r>
          </a:p>
          <a:p>
            <a:pPr lvl="2"/>
            <a:r>
              <a:rPr lang="en-US"/>
              <a:t>Third level</a:t>
            </a:r>
          </a:p>
        </p:txBody>
      </p:sp>
      <p:sp>
        <p:nvSpPr>
          <p:cNvPr id="3" name="Title 2"/>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1663028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3C9406-6241-E347-92A4-3671034B9113}"/>
              </a:ext>
            </a:extLst>
          </p:cNvPr>
          <p:cNvPicPr>
            <a:picLocks noChangeAspect="1"/>
          </p:cNvPicPr>
          <p:nvPr userDrawn="1"/>
        </p:nvPicPr>
        <p:blipFill>
          <a:blip r:embed="rId2"/>
          <a:stretch>
            <a:fillRect/>
          </a:stretch>
        </p:blipFill>
        <p:spPr>
          <a:xfrm>
            <a:off x="0" y="0"/>
            <a:ext cx="12227442" cy="6858000"/>
          </a:xfrm>
          <a:prstGeom prst="rect">
            <a:avLst/>
          </a:prstGeom>
        </p:spPr>
      </p:pic>
      <p:pic>
        <p:nvPicPr>
          <p:cNvPr id="6" name="Picture 5">
            <a:extLst>
              <a:ext uri="{FF2B5EF4-FFF2-40B4-BE49-F238E27FC236}">
                <a16:creationId xmlns:a16="http://schemas.microsoft.com/office/drawing/2014/main" id="{161CA9BC-9563-844E-B786-04D58F7BF61B}"/>
              </a:ext>
            </a:extLst>
          </p:cNvPr>
          <p:cNvPicPr>
            <a:picLocks noChangeAspect="1"/>
          </p:cNvPicPr>
          <p:nvPr userDrawn="1"/>
        </p:nvPicPr>
        <p:blipFill>
          <a:blip r:embed="rId3"/>
          <a:stretch>
            <a:fillRect/>
          </a:stretch>
        </p:blipFill>
        <p:spPr>
          <a:xfrm>
            <a:off x="139454" y="878742"/>
            <a:ext cx="4899976" cy="2019479"/>
          </a:xfrm>
          <a:prstGeom prst="rect">
            <a:avLst/>
          </a:prstGeom>
        </p:spPr>
      </p:pic>
      <p:sp>
        <p:nvSpPr>
          <p:cNvPr id="7" name="Rectangle 6">
            <a:extLst>
              <a:ext uri="{FF2B5EF4-FFF2-40B4-BE49-F238E27FC236}">
                <a16:creationId xmlns:a16="http://schemas.microsoft.com/office/drawing/2014/main" id="{0DA85D32-B018-6A46-851B-7305F0540A88}"/>
              </a:ext>
            </a:extLst>
          </p:cNvPr>
          <p:cNvSpPr/>
          <p:nvPr userDrawn="1"/>
        </p:nvSpPr>
        <p:spPr>
          <a:xfrm>
            <a:off x="1" y="2831606"/>
            <a:ext cx="12192000" cy="1139477"/>
          </a:xfrm>
          <a:prstGeom prst="rect">
            <a:avLst/>
          </a:prstGeom>
          <a:solidFill>
            <a:srgbClr val="6DADE4">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9E1B"/>
              </a:solidFill>
            </a:endParaRPr>
          </a:p>
        </p:txBody>
      </p:sp>
      <p:sp>
        <p:nvSpPr>
          <p:cNvPr id="12" name="Title 4">
            <a:extLst>
              <a:ext uri="{FF2B5EF4-FFF2-40B4-BE49-F238E27FC236}">
                <a16:creationId xmlns:a16="http://schemas.microsoft.com/office/drawing/2014/main" id="{BE5927E4-3324-6048-88B6-62B4BCEDE7FE}"/>
              </a:ext>
            </a:extLst>
          </p:cNvPr>
          <p:cNvSpPr>
            <a:spLocks noGrp="1"/>
          </p:cNvSpPr>
          <p:nvPr>
            <p:ph type="title"/>
          </p:nvPr>
        </p:nvSpPr>
        <p:spPr>
          <a:xfrm>
            <a:off x="858981" y="3135602"/>
            <a:ext cx="8229600" cy="563562"/>
          </a:xfrm>
          <a:prstGeom prst="rect">
            <a:avLst/>
          </a:prstGeo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522373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3C9406-6241-E347-92A4-3671034B9113}"/>
              </a:ext>
            </a:extLst>
          </p:cNvPr>
          <p:cNvPicPr>
            <a:picLocks noChangeAspect="1"/>
          </p:cNvPicPr>
          <p:nvPr userDrawn="1"/>
        </p:nvPicPr>
        <p:blipFill>
          <a:blip r:embed="rId2"/>
          <a:stretch>
            <a:fillRect/>
          </a:stretch>
        </p:blipFill>
        <p:spPr>
          <a:xfrm>
            <a:off x="0" y="0"/>
            <a:ext cx="12227442" cy="6858000"/>
          </a:xfrm>
          <a:prstGeom prst="rect">
            <a:avLst/>
          </a:prstGeom>
        </p:spPr>
      </p:pic>
      <p:pic>
        <p:nvPicPr>
          <p:cNvPr id="6" name="Picture 5">
            <a:extLst>
              <a:ext uri="{FF2B5EF4-FFF2-40B4-BE49-F238E27FC236}">
                <a16:creationId xmlns:a16="http://schemas.microsoft.com/office/drawing/2014/main" id="{161CA9BC-9563-844E-B786-04D58F7BF61B}"/>
              </a:ext>
            </a:extLst>
          </p:cNvPr>
          <p:cNvPicPr>
            <a:picLocks noChangeAspect="1"/>
          </p:cNvPicPr>
          <p:nvPr userDrawn="1"/>
        </p:nvPicPr>
        <p:blipFill>
          <a:blip r:embed="rId3"/>
          <a:stretch>
            <a:fillRect/>
          </a:stretch>
        </p:blipFill>
        <p:spPr>
          <a:xfrm>
            <a:off x="139454" y="878742"/>
            <a:ext cx="4899976" cy="2019479"/>
          </a:xfrm>
          <a:prstGeom prst="rect">
            <a:avLst/>
          </a:prstGeom>
        </p:spPr>
      </p:pic>
      <p:sp>
        <p:nvSpPr>
          <p:cNvPr id="7" name="Rectangle 6">
            <a:extLst>
              <a:ext uri="{FF2B5EF4-FFF2-40B4-BE49-F238E27FC236}">
                <a16:creationId xmlns:a16="http://schemas.microsoft.com/office/drawing/2014/main" id="{0DA85D32-B018-6A46-851B-7305F0540A88}"/>
              </a:ext>
            </a:extLst>
          </p:cNvPr>
          <p:cNvSpPr/>
          <p:nvPr userDrawn="1"/>
        </p:nvSpPr>
        <p:spPr>
          <a:xfrm>
            <a:off x="1" y="2831606"/>
            <a:ext cx="12192000" cy="1139477"/>
          </a:xfrm>
          <a:prstGeom prst="rect">
            <a:avLst/>
          </a:prstGeom>
          <a:solidFill>
            <a:srgbClr val="6DADE4">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9E1B"/>
              </a:solidFill>
            </a:endParaRPr>
          </a:p>
        </p:txBody>
      </p:sp>
      <p:sp>
        <p:nvSpPr>
          <p:cNvPr id="12" name="Title 4">
            <a:extLst>
              <a:ext uri="{FF2B5EF4-FFF2-40B4-BE49-F238E27FC236}">
                <a16:creationId xmlns:a16="http://schemas.microsoft.com/office/drawing/2014/main" id="{BE5927E4-3324-6048-88B6-62B4BCEDE7FE}"/>
              </a:ext>
            </a:extLst>
          </p:cNvPr>
          <p:cNvSpPr>
            <a:spLocks noGrp="1"/>
          </p:cNvSpPr>
          <p:nvPr>
            <p:ph type="title"/>
          </p:nvPr>
        </p:nvSpPr>
        <p:spPr>
          <a:xfrm>
            <a:off x="858981" y="3135602"/>
            <a:ext cx="8229600" cy="563562"/>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021237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76FE4EC-2507-AF43-8349-8CE505DB0255}"/>
              </a:ext>
            </a:extLst>
          </p:cNvPr>
          <p:cNvSpPr/>
          <p:nvPr userDrawn="1"/>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a:extLst>
              <a:ext uri="{FF2B5EF4-FFF2-40B4-BE49-F238E27FC236}">
                <a16:creationId xmlns:a16="http://schemas.microsoft.com/office/drawing/2014/main" id="{A541A9ED-08D1-1146-AC96-A2719925075D}"/>
              </a:ext>
            </a:extLst>
          </p:cNvPr>
          <p:cNvSpPr/>
          <p:nvPr userDrawn="1"/>
        </p:nvSpPr>
        <p:spPr>
          <a:xfrm>
            <a:off x="0" y="1375131"/>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4">
            <a:extLst>
              <a:ext uri="{FF2B5EF4-FFF2-40B4-BE49-F238E27FC236}">
                <a16:creationId xmlns:a16="http://schemas.microsoft.com/office/drawing/2014/main" id="{633B37FB-74FD-CA47-A9CB-995E4F8610D3}"/>
              </a:ext>
            </a:extLst>
          </p:cNvPr>
          <p:cNvSpPr>
            <a:spLocks noGrp="1"/>
          </p:cNvSpPr>
          <p:nvPr>
            <p:ph type="title"/>
          </p:nvPr>
        </p:nvSpPr>
        <p:spPr>
          <a:xfrm>
            <a:off x="609600" y="503238"/>
            <a:ext cx="8229600" cy="563562"/>
          </a:xfrm>
          <a:prstGeom prst="rect">
            <a:avLst/>
          </a:prstGeom>
        </p:spPr>
        <p:txBody>
          <a:bodyPr/>
          <a:lstStyle>
            <a:lvl1pPr>
              <a:defRPr>
                <a:solidFill>
                  <a:schemeClr val="bg1"/>
                </a:solidFill>
              </a:defRPr>
            </a:lvl1pPr>
          </a:lstStyle>
          <a:p>
            <a:r>
              <a:rPr lang="en-US"/>
              <a:t>Click to edit Master title style</a:t>
            </a:r>
          </a:p>
        </p:txBody>
      </p:sp>
      <p:pic>
        <p:nvPicPr>
          <p:cNvPr id="9" name="Picture 8">
            <a:extLst>
              <a:ext uri="{FF2B5EF4-FFF2-40B4-BE49-F238E27FC236}">
                <a16:creationId xmlns:a16="http://schemas.microsoft.com/office/drawing/2014/main" id="{FE5FFD9B-A527-0A4A-AFB1-898C57E37DA0}"/>
              </a:ext>
            </a:extLst>
          </p:cNvPr>
          <p:cNvPicPr>
            <a:picLocks noChangeAspect="1"/>
          </p:cNvPicPr>
          <p:nvPr userDrawn="1"/>
        </p:nvPicPr>
        <p:blipFill rotWithShape="1">
          <a:blip r:embed="rId2">
            <a:alphaModFix amt="35000"/>
            <a:extLst>
              <a:ext uri="{28A0092B-C50C-407E-A947-70E740481C1C}">
                <a14:useLocalDpi xmlns:a14="http://schemas.microsoft.com/office/drawing/2010/main"/>
              </a:ext>
            </a:extLst>
          </a:blip>
          <a:srcRect l="-1038" r="25763"/>
          <a:stretch/>
        </p:blipFill>
        <p:spPr>
          <a:xfrm>
            <a:off x="11237121" y="14362"/>
            <a:ext cx="954879" cy="1360770"/>
          </a:xfrm>
          <a:prstGeom prst="rect">
            <a:avLst/>
          </a:prstGeom>
        </p:spPr>
      </p:pic>
      <p:sp>
        <p:nvSpPr>
          <p:cNvPr id="16" name="Picture Placeholder 15">
            <a:extLst>
              <a:ext uri="{FF2B5EF4-FFF2-40B4-BE49-F238E27FC236}">
                <a16:creationId xmlns:a16="http://schemas.microsoft.com/office/drawing/2014/main" id="{C6F70386-3D3C-9548-A386-7518A79DCD75}"/>
              </a:ext>
            </a:extLst>
          </p:cNvPr>
          <p:cNvSpPr>
            <a:spLocks noGrp="1"/>
          </p:cNvSpPr>
          <p:nvPr>
            <p:ph type="pic" sz="quarter" idx="10"/>
          </p:nvPr>
        </p:nvSpPr>
        <p:spPr>
          <a:xfrm>
            <a:off x="771185" y="2492653"/>
            <a:ext cx="1828800" cy="1828800"/>
          </a:xfrm>
          <a:prstGeom prst="rect">
            <a:avLst/>
          </a:prstGeom>
          <a:blipFill>
            <a:blip r:embed="rId3"/>
            <a:stretch>
              <a:fillRect/>
            </a:stretch>
          </a:blipFill>
          <a:ln w="127000">
            <a:solidFill>
              <a:schemeClr val="bg1"/>
            </a:solidFill>
          </a:ln>
          <a:effectLst>
            <a:outerShdw blurRad="50800" dist="25400" dir="11700000" sx="102000" sy="102000" algn="tl" rotWithShape="0">
              <a:prstClr val="black">
                <a:alpha val="40000"/>
              </a:prstClr>
            </a:outerShdw>
          </a:effectLst>
        </p:spPr>
        <p:txBody>
          <a:bodyPr/>
          <a:lstStyle/>
          <a:p>
            <a:r>
              <a:rPr lang="en-US"/>
              <a:t>Click icon to add picture</a:t>
            </a:r>
          </a:p>
        </p:txBody>
      </p:sp>
      <p:sp>
        <p:nvSpPr>
          <p:cNvPr id="19" name="Picture Placeholder 15">
            <a:extLst>
              <a:ext uri="{FF2B5EF4-FFF2-40B4-BE49-F238E27FC236}">
                <a16:creationId xmlns:a16="http://schemas.microsoft.com/office/drawing/2014/main" id="{7898FD0E-735D-6349-B29C-4906830DD6E3}"/>
              </a:ext>
            </a:extLst>
          </p:cNvPr>
          <p:cNvSpPr>
            <a:spLocks noGrp="1"/>
          </p:cNvSpPr>
          <p:nvPr>
            <p:ph type="pic" sz="quarter" idx="11"/>
          </p:nvPr>
        </p:nvSpPr>
        <p:spPr>
          <a:xfrm>
            <a:off x="3809188" y="2483688"/>
            <a:ext cx="1828800" cy="1828800"/>
          </a:xfrm>
          <a:prstGeom prst="rect">
            <a:avLst/>
          </a:prstGeom>
          <a:blipFill>
            <a:blip r:embed="rId3"/>
            <a:stretch>
              <a:fillRect/>
            </a:stretch>
          </a:blipFill>
          <a:ln w="127000">
            <a:solidFill>
              <a:schemeClr val="bg1"/>
            </a:solidFill>
          </a:ln>
          <a:effectLst>
            <a:outerShdw blurRad="50800" dist="25400" dir="11700000" sx="102000" sy="102000" algn="tl" rotWithShape="0">
              <a:prstClr val="black">
                <a:alpha val="40000"/>
              </a:prstClr>
            </a:outerShdw>
          </a:effectLst>
        </p:spPr>
        <p:txBody>
          <a:bodyPr/>
          <a:lstStyle/>
          <a:p>
            <a:r>
              <a:rPr lang="en-US"/>
              <a:t>Click icon to add picture</a:t>
            </a:r>
          </a:p>
        </p:txBody>
      </p:sp>
      <p:sp>
        <p:nvSpPr>
          <p:cNvPr id="20" name="Picture Placeholder 15">
            <a:extLst>
              <a:ext uri="{FF2B5EF4-FFF2-40B4-BE49-F238E27FC236}">
                <a16:creationId xmlns:a16="http://schemas.microsoft.com/office/drawing/2014/main" id="{6C61B47B-B06B-2A47-9E31-9BECA75128F4}"/>
              </a:ext>
            </a:extLst>
          </p:cNvPr>
          <p:cNvSpPr>
            <a:spLocks noGrp="1"/>
          </p:cNvSpPr>
          <p:nvPr>
            <p:ph type="pic" sz="quarter" idx="12"/>
          </p:nvPr>
        </p:nvSpPr>
        <p:spPr>
          <a:xfrm>
            <a:off x="6554113" y="2465759"/>
            <a:ext cx="1828800" cy="1828800"/>
          </a:xfrm>
          <a:prstGeom prst="rect">
            <a:avLst/>
          </a:prstGeom>
          <a:blipFill>
            <a:blip r:embed="rId3"/>
            <a:stretch>
              <a:fillRect/>
            </a:stretch>
          </a:blipFill>
          <a:ln w="127000">
            <a:solidFill>
              <a:schemeClr val="bg1"/>
            </a:solidFill>
          </a:ln>
          <a:effectLst>
            <a:outerShdw blurRad="50800" dist="25400" dir="11700000" sx="102000" sy="102000" algn="tl" rotWithShape="0">
              <a:prstClr val="black">
                <a:alpha val="40000"/>
              </a:prstClr>
            </a:outerShdw>
          </a:effectLst>
        </p:spPr>
        <p:txBody>
          <a:bodyPr/>
          <a:lstStyle/>
          <a:p>
            <a:r>
              <a:rPr lang="en-US"/>
              <a:t>Click icon to add picture</a:t>
            </a:r>
          </a:p>
        </p:txBody>
      </p:sp>
      <p:sp>
        <p:nvSpPr>
          <p:cNvPr id="21" name="Picture Placeholder 15">
            <a:extLst>
              <a:ext uri="{FF2B5EF4-FFF2-40B4-BE49-F238E27FC236}">
                <a16:creationId xmlns:a16="http://schemas.microsoft.com/office/drawing/2014/main" id="{62E7054D-420D-1349-A5FA-6460CA732256}"/>
              </a:ext>
            </a:extLst>
          </p:cNvPr>
          <p:cNvSpPr>
            <a:spLocks noGrp="1"/>
          </p:cNvSpPr>
          <p:nvPr>
            <p:ph type="pic" sz="quarter" idx="13"/>
          </p:nvPr>
        </p:nvSpPr>
        <p:spPr>
          <a:xfrm>
            <a:off x="9398682" y="2456794"/>
            <a:ext cx="1828800" cy="1828800"/>
          </a:xfrm>
          <a:prstGeom prst="rect">
            <a:avLst/>
          </a:prstGeom>
          <a:blipFill>
            <a:blip r:embed="rId3"/>
            <a:stretch>
              <a:fillRect/>
            </a:stretch>
          </a:blipFill>
          <a:ln w="127000">
            <a:solidFill>
              <a:schemeClr val="bg1"/>
            </a:solidFill>
          </a:ln>
          <a:effectLst>
            <a:outerShdw blurRad="50800" dist="25400" dir="11700000" sx="102000" sy="102000" algn="tl" rotWithShape="0">
              <a:prstClr val="black">
                <a:alpha val="40000"/>
              </a:prstClr>
            </a:outerShdw>
          </a:effectLst>
        </p:spPr>
        <p:txBody>
          <a:bodyPr/>
          <a:lstStyle/>
          <a:p>
            <a:r>
              <a:rPr lang="en-US"/>
              <a:t>Click icon to add picture</a:t>
            </a:r>
          </a:p>
        </p:txBody>
      </p:sp>
      <p:sp>
        <p:nvSpPr>
          <p:cNvPr id="32" name="Content Placeholder 31">
            <a:extLst>
              <a:ext uri="{FF2B5EF4-FFF2-40B4-BE49-F238E27FC236}">
                <a16:creationId xmlns:a16="http://schemas.microsoft.com/office/drawing/2014/main" id="{65FA2362-106B-AB4A-9376-C1B60B80AF07}"/>
              </a:ext>
            </a:extLst>
          </p:cNvPr>
          <p:cNvSpPr>
            <a:spLocks noGrp="1"/>
          </p:cNvSpPr>
          <p:nvPr>
            <p:ph sz="quarter" idx="14" hasCustomPrompt="1"/>
          </p:nvPr>
        </p:nvSpPr>
        <p:spPr>
          <a:xfrm>
            <a:off x="474786" y="4572001"/>
            <a:ext cx="11306906" cy="1002323"/>
          </a:xfrm>
          <a:prstGeom prst="rect">
            <a:avLst/>
          </a:prstGeom>
        </p:spPr>
        <p:txBody>
          <a:bodyPr numCol="4" spcCol="182880"/>
          <a:lstStyle>
            <a:lvl1pPr marL="0" marR="0" indent="0" algn="ctr" defTabSz="914446" rtl="0" eaLnBrk="1" fontAlgn="auto" latinLnBrk="0" hangingPunct="1">
              <a:lnSpc>
                <a:spcPct val="90000"/>
              </a:lnSpc>
              <a:spcBef>
                <a:spcPts val="1000"/>
              </a:spcBef>
              <a:spcAft>
                <a:spcPts val="0"/>
              </a:spcAft>
              <a:buClrTx/>
              <a:buSzTx/>
              <a:buFont typeface="Arial"/>
              <a:buNone/>
              <a:tabLst/>
              <a:defRPr sz="2400" b="1">
                <a:solidFill>
                  <a:srgbClr val="002D75"/>
                </a:solidFill>
              </a:defRPr>
            </a:lvl1pPr>
            <a:lvl2pPr marL="457223" indent="0" algn="ctr">
              <a:buNone/>
              <a:defRPr/>
            </a:lvl2pPr>
            <a:lvl3pPr marL="914446" indent="0" algn="ctr">
              <a:buNone/>
              <a:defRPr/>
            </a:lvl3pPr>
            <a:lvl4pPr marL="1371669" indent="0" algn="ctr">
              <a:buNone/>
              <a:defRPr/>
            </a:lvl4pPr>
            <a:lvl5pPr marL="1828891" indent="0" algn="ctr">
              <a:buNone/>
              <a:defRPr/>
            </a:lvl5pPr>
          </a:lstStyle>
          <a:p>
            <a:pPr lvl="0"/>
            <a:r>
              <a:rPr lang="en-US"/>
              <a:t>Name Last Name</a:t>
            </a:r>
            <a:br>
              <a:rPr lang="en-US"/>
            </a:br>
            <a:r>
              <a:rPr lang="en-US"/>
              <a:t>Title</a:t>
            </a:r>
          </a:p>
          <a:p>
            <a:pPr marL="0" marR="0" lvl="0" indent="0" algn="ctr" defTabSz="914446" rtl="0" eaLnBrk="1" fontAlgn="auto" latinLnBrk="0" hangingPunct="1">
              <a:lnSpc>
                <a:spcPct val="90000"/>
              </a:lnSpc>
              <a:spcBef>
                <a:spcPts val="1000"/>
              </a:spcBef>
              <a:spcAft>
                <a:spcPts val="0"/>
              </a:spcAft>
              <a:buClrTx/>
              <a:buSzTx/>
              <a:buFont typeface="Arial"/>
              <a:buNone/>
              <a:tabLst/>
              <a:defRPr/>
            </a:pPr>
            <a:r>
              <a:rPr lang="en-US"/>
              <a:t>Name Last Name</a:t>
            </a:r>
            <a:br>
              <a:rPr lang="en-US"/>
            </a:br>
            <a:r>
              <a:rPr lang="en-US"/>
              <a:t>Title</a:t>
            </a:r>
          </a:p>
          <a:p>
            <a:pPr marL="0" marR="0" lvl="0" indent="0" algn="ctr" defTabSz="914446" rtl="0" eaLnBrk="1" fontAlgn="auto" latinLnBrk="0" hangingPunct="1">
              <a:lnSpc>
                <a:spcPct val="90000"/>
              </a:lnSpc>
              <a:spcBef>
                <a:spcPts val="1000"/>
              </a:spcBef>
              <a:spcAft>
                <a:spcPts val="0"/>
              </a:spcAft>
              <a:buClrTx/>
              <a:buSzTx/>
              <a:buFont typeface="Arial"/>
              <a:buNone/>
              <a:tabLst/>
              <a:defRPr/>
            </a:pPr>
            <a:r>
              <a:rPr lang="en-US"/>
              <a:t>Name Last Name</a:t>
            </a:r>
            <a:br>
              <a:rPr lang="en-US"/>
            </a:br>
            <a:r>
              <a:rPr lang="en-US"/>
              <a:t>Title</a:t>
            </a:r>
          </a:p>
          <a:p>
            <a:pPr marL="0" marR="0" lvl="0" indent="0" algn="ctr" defTabSz="914446" rtl="0" eaLnBrk="1" fontAlgn="auto" latinLnBrk="0" hangingPunct="1">
              <a:lnSpc>
                <a:spcPct val="90000"/>
              </a:lnSpc>
              <a:spcBef>
                <a:spcPts val="1000"/>
              </a:spcBef>
              <a:spcAft>
                <a:spcPts val="0"/>
              </a:spcAft>
              <a:buClrTx/>
              <a:buSzTx/>
              <a:buFont typeface="Arial"/>
              <a:buNone/>
              <a:tabLst/>
              <a:defRPr/>
            </a:pPr>
            <a:r>
              <a:rPr lang="en-US"/>
              <a:t>Name Last Name</a:t>
            </a:r>
            <a:br>
              <a:rPr lang="en-US"/>
            </a:br>
            <a:r>
              <a:rPr lang="en-US"/>
              <a:t>Title</a:t>
            </a:r>
          </a:p>
        </p:txBody>
      </p:sp>
    </p:spTree>
    <p:extLst>
      <p:ext uri="{BB962C8B-B14F-4D97-AF65-F5344CB8AC3E}">
        <p14:creationId xmlns:p14="http://schemas.microsoft.com/office/powerpoint/2010/main" val="25390730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A4E684-D84B-E74A-BAD3-84496E53C297}" type="slidenum">
              <a:rPr lang="en-US" smtClean="0"/>
              <a:pPr/>
              <a:t>‹#›</a:t>
            </a:fld>
            <a:endParaRPr lang="en-US"/>
          </a:p>
        </p:txBody>
      </p:sp>
    </p:spTree>
    <p:extLst>
      <p:ext uri="{BB962C8B-B14F-4D97-AF65-F5344CB8AC3E}">
        <p14:creationId xmlns:p14="http://schemas.microsoft.com/office/powerpoint/2010/main" val="18211081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Unicode MS" pitchFamily="34" charset="-122"/>
                <a:ea typeface="Arial Unicode MS" pitchFamily="34" charset="-122"/>
                <a:cs typeface="Arial Unicode MS" pitchFamily="34" charset="-122"/>
              </a:defRPr>
            </a:lvl1pPr>
          </a:lstStyle>
          <a:p>
            <a:r>
              <a:rPr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1pPr>
              <a:defRPr>
                <a:solidFill>
                  <a:schemeClr val="tx1"/>
                </a:solidFill>
                <a:latin typeface="Arial" panose="020B0604020202020204" pitchFamily="34" charset="0"/>
                <a:ea typeface="Arial Unicode MS" pitchFamily="34" charset="-122"/>
                <a:cs typeface="Arial" panose="020B0604020202020204" pitchFamily="34" charset="0"/>
              </a:defRPr>
            </a:lvl1pPr>
            <a:lvl2pPr>
              <a:defRPr>
                <a:solidFill>
                  <a:schemeClr val="tx1"/>
                </a:solidFill>
                <a:latin typeface="Arial" panose="020B0604020202020204" pitchFamily="34" charset="0"/>
                <a:ea typeface="Arial Unicode MS" pitchFamily="34" charset="-122"/>
                <a:cs typeface="Arial" panose="020B0604020202020204" pitchFamily="34" charset="0"/>
              </a:defRPr>
            </a:lvl2pPr>
            <a:lvl3pPr>
              <a:defRPr>
                <a:solidFill>
                  <a:schemeClr val="tx1"/>
                </a:solidFill>
                <a:latin typeface="Arial" panose="020B0604020202020204" pitchFamily="34" charset="0"/>
                <a:ea typeface="Arial Unicode MS" pitchFamily="34" charset="-122"/>
                <a:cs typeface="Arial" panose="020B0604020202020204" pitchFamily="34" charset="0"/>
              </a:defRPr>
            </a:lvl3pPr>
            <a:lvl4pPr>
              <a:defRPr>
                <a:solidFill>
                  <a:schemeClr val="tx1"/>
                </a:solidFill>
                <a:latin typeface="Arial" panose="020B0604020202020204" pitchFamily="34" charset="0"/>
                <a:ea typeface="Arial Unicode MS" pitchFamily="34" charset="-122"/>
                <a:cs typeface="Arial" panose="020B0604020202020204" pitchFamily="34" charset="0"/>
              </a:defRPr>
            </a:lvl4pPr>
            <a:lvl5pPr>
              <a:defRPr>
                <a:solidFill>
                  <a:schemeClr val="tx1"/>
                </a:solidFill>
                <a:latin typeface="Arial" panose="020B0604020202020204" pitchFamily="34" charset="0"/>
                <a:ea typeface="Arial Unicode MS" pitchFamily="34" charset="-122"/>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22"/>
          <p:cNvSpPr>
            <a:spLocks noGrp="1"/>
          </p:cNvSpPr>
          <p:nvPr>
            <p:ph type="sldNum" sz="quarter" idx="10"/>
          </p:nvPr>
        </p:nvSpPr>
        <p:spPr>
          <a:xfrm>
            <a:off x="11076518" y="6356352"/>
            <a:ext cx="1011767" cy="365125"/>
          </a:xfrm>
        </p:spPr>
        <p:txBody>
          <a:bodyPr/>
          <a:lstStyle>
            <a:lvl1pPr>
              <a:defRPr/>
            </a:lvl1pPr>
          </a:lstStyle>
          <a:p>
            <a:pPr>
              <a:defRPr/>
            </a:pPr>
            <a:fld id="{664C0BAD-2F92-4AEF-8F4B-81040DE99DAC}" type="slidenum">
              <a:rPr lang="en-US"/>
              <a:pPr>
                <a:defRPr/>
              </a:pPr>
              <a:t>‹#›</a:t>
            </a:fld>
            <a:endParaRPr lang="en-US"/>
          </a:p>
        </p:txBody>
      </p:sp>
    </p:spTree>
    <p:extLst>
      <p:ext uri="{BB962C8B-B14F-4D97-AF65-F5344CB8AC3E}">
        <p14:creationId xmlns:p14="http://schemas.microsoft.com/office/powerpoint/2010/main" val="769152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916FF0-E021-4232-96A8-B71CF12562F4}" type="datetime1">
              <a:rPr lang="en-US" smtClean="0"/>
              <a:t>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808C59-030A-41AB-8B48-6F66C38FF40D}" type="slidenum">
              <a:rPr lang="en-US" smtClean="0"/>
              <a:t>‹#›</a:t>
            </a:fld>
            <a:endParaRPr lang="en-US"/>
          </a:p>
        </p:txBody>
      </p:sp>
    </p:spTree>
    <p:extLst>
      <p:ext uri="{BB962C8B-B14F-4D97-AF65-F5344CB8AC3E}">
        <p14:creationId xmlns:p14="http://schemas.microsoft.com/office/powerpoint/2010/main" val="8078138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6457F6-FBFE-4B5F-953F-2F8ABC764E47}"/>
              </a:ext>
            </a:extLst>
          </p:cNvPr>
          <p:cNvSpPr>
            <a:spLocks noGrp="1"/>
          </p:cNvSpPr>
          <p:nvPr>
            <p:ph type="dt" sz="half" idx="10"/>
          </p:nvPr>
        </p:nvSpPr>
        <p:spPr/>
        <p:txBody>
          <a:bodyPr/>
          <a:lstStyle/>
          <a:p>
            <a:fld id="{261CC725-C7A0-4541-9475-5C14C2CABB57}" type="datetimeFigureOut">
              <a:rPr lang="en-US" smtClean="0"/>
              <a:t>2/5/25</a:t>
            </a:fld>
            <a:endParaRPr lang="en-US"/>
          </a:p>
        </p:txBody>
      </p:sp>
      <p:sp>
        <p:nvSpPr>
          <p:cNvPr id="3" name="Footer Placeholder 2">
            <a:extLst>
              <a:ext uri="{FF2B5EF4-FFF2-40B4-BE49-F238E27FC236}">
                <a16:creationId xmlns:a16="http://schemas.microsoft.com/office/drawing/2014/main" id="{C7DDC046-B4C9-4046-8887-EC86898B00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0DB509-153B-400E-874E-867EA348BCEF}"/>
              </a:ext>
            </a:extLst>
          </p:cNvPr>
          <p:cNvSpPr>
            <a:spLocks noGrp="1"/>
          </p:cNvSpPr>
          <p:nvPr>
            <p:ph type="sldNum" sz="quarter" idx="12"/>
          </p:nvPr>
        </p:nvSpPr>
        <p:spPr/>
        <p:txBody>
          <a:bodyPr/>
          <a:lstStyle/>
          <a:p>
            <a:fld id="{5FB06EA4-5B3A-4F28-BA42-18AF12F5E5F8}" type="slidenum">
              <a:rPr lang="en-US" smtClean="0"/>
              <a:t>‹#›</a:t>
            </a:fld>
            <a:endParaRPr lang="en-US"/>
          </a:p>
        </p:txBody>
      </p:sp>
    </p:spTree>
    <p:extLst>
      <p:ext uri="{BB962C8B-B14F-4D97-AF65-F5344CB8AC3E}">
        <p14:creationId xmlns:p14="http://schemas.microsoft.com/office/powerpoint/2010/main" val="42526212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HIDS-Basic">
  <p:cSld name="CHIDS-Basic">
    <p:spTree>
      <p:nvGrpSpPr>
        <p:cNvPr id="1" name="Shape 29"/>
        <p:cNvGrpSpPr/>
        <p:nvPr/>
      </p:nvGrpSpPr>
      <p:grpSpPr>
        <a:xfrm>
          <a:off x="0" y="0"/>
          <a:ext cx="0" cy="0"/>
          <a:chOff x="0" y="0"/>
          <a:chExt cx="0" cy="0"/>
        </a:xfrm>
      </p:grpSpPr>
      <p:sp>
        <p:nvSpPr>
          <p:cNvPr id="30" name="Google Shape;30;p12"/>
          <p:cNvSpPr txBox="1">
            <a:spLocks noGrp="1"/>
          </p:cNvSpPr>
          <p:nvPr>
            <p:ph type="title"/>
          </p:nvPr>
        </p:nvSpPr>
        <p:spPr>
          <a:xfrm>
            <a:off x="0" y="457200"/>
            <a:ext cx="5943600" cy="1033272"/>
          </a:xfrm>
          <a:prstGeom prst="rect">
            <a:avLst/>
          </a:prstGeom>
          <a:solidFill>
            <a:schemeClr val="accent2"/>
          </a:solidFill>
          <a:ln>
            <a:noFill/>
          </a:ln>
        </p:spPr>
        <p:txBody>
          <a:bodyPr spcFirstLastPara="1" wrap="square" lIns="457200" tIns="45700" rIns="45700" bIns="45700" anchor="ctr" anchorCtr="0">
            <a:noAutofit/>
          </a:bodyPr>
          <a:lstStyle>
            <a:lvl1pPr lvl="0" algn="l">
              <a:lnSpc>
                <a:spcPct val="90000"/>
              </a:lnSpc>
              <a:spcBef>
                <a:spcPts val="0"/>
              </a:spcBef>
              <a:spcAft>
                <a:spcPts val="0"/>
              </a:spcAft>
              <a:buClr>
                <a:schemeClr val="dk1"/>
              </a:buClr>
              <a:buSzPts val="2800"/>
              <a:buFont typeface="Inter"/>
              <a:buNone/>
              <a:defRPr sz="2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2"/>
          <p:cNvSpPr>
            <a:spLocks noGrp="1"/>
          </p:cNvSpPr>
          <p:nvPr>
            <p:ph type="pic" idx="2"/>
          </p:nvPr>
        </p:nvSpPr>
        <p:spPr>
          <a:xfrm>
            <a:off x="6951663" y="1711327"/>
            <a:ext cx="4837112" cy="4060825"/>
          </a:xfrm>
          <a:prstGeom prst="rect">
            <a:avLst/>
          </a:prstGeom>
          <a:noFill/>
          <a:ln>
            <a:noFill/>
          </a:ln>
        </p:spPr>
      </p:sp>
    </p:spTree>
    <p:extLst>
      <p:ext uri="{BB962C8B-B14F-4D97-AF65-F5344CB8AC3E}">
        <p14:creationId xmlns:p14="http://schemas.microsoft.com/office/powerpoint/2010/main" val="1976595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517216-F500-4D9E-934C-132DD3AC8A38}" type="datetime1">
              <a:rPr lang="en-US" smtClean="0"/>
              <a:t>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808C59-030A-41AB-8B48-6F66C38FF40D}" type="slidenum">
              <a:rPr lang="en-US" smtClean="0"/>
              <a:t>‹#›</a:t>
            </a:fld>
            <a:endParaRPr lang="en-US"/>
          </a:p>
        </p:txBody>
      </p:sp>
    </p:spTree>
    <p:extLst>
      <p:ext uri="{BB962C8B-B14F-4D97-AF65-F5344CB8AC3E}">
        <p14:creationId xmlns:p14="http://schemas.microsoft.com/office/powerpoint/2010/main" val="1851033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4BFF37-A761-4245-AFEE-42AA79C9492B}" type="datetime1">
              <a:rPr lang="en-US" smtClean="0"/>
              <a:t>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808C59-030A-41AB-8B48-6F66C38FF40D}" type="slidenum">
              <a:rPr lang="en-US" smtClean="0"/>
              <a:t>‹#›</a:t>
            </a:fld>
            <a:endParaRPr lang="en-US"/>
          </a:p>
        </p:txBody>
      </p:sp>
    </p:spTree>
    <p:extLst>
      <p:ext uri="{BB962C8B-B14F-4D97-AF65-F5344CB8AC3E}">
        <p14:creationId xmlns:p14="http://schemas.microsoft.com/office/powerpoint/2010/main" val="4018523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image" Target="../media/image2.pn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image" Target="../media/image1.emf"/><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image" Target="../media/image1.emf"/><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image" Target="../media/image21.jpeg"/><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98B097-25B1-4746-AC2F-6AC14798E729}" type="datetime1">
              <a:rPr lang="en-US" smtClean="0"/>
              <a:t>2/5/25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808C59-030A-41AB-8B48-6F66C38FF40D}" type="slidenum">
              <a:rPr lang="en-US" smtClean="0"/>
              <a:t>‹#›</a:t>
            </a:fld>
            <a:endParaRPr lang="en-US"/>
          </a:p>
        </p:txBody>
      </p:sp>
    </p:spTree>
    <p:extLst>
      <p:ext uri="{BB962C8B-B14F-4D97-AF65-F5344CB8AC3E}">
        <p14:creationId xmlns:p14="http://schemas.microsoft.com/office/powerpoint/2010/main" val="55419646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C4D1675-04C7-D54F-A463-A30BD9006FDF}"/>
              </a:ext>
            </a:extLst>
          </p:cNvPr>
          <p:cNvPicPr>
            <a:picLocks noChangeAspect="1"/>
          </p:cNvPicPr>
          <p:nvPr/>
        </p:nvPicPr>
        <p:blipFill rotWithShape="1">
          <a:blip r:embed="rId32" cstate="email">
            <a:alphaModFix amt="35000"/>
            <a:extLst>
              <a:ext uri="{28A0092B-C50C-407E-A947-70E740481C1C}">
                <a14:useLocalDpi xmlns:a14="http://schemas.microsoft.com/office/drawing/2010/main"/>
              </a:ext>
            </a:extLst>
          </a:blip>
          <a:srcRect l="-1038" r="25763"/>
          <a:stretch/>
        </p:blipFill>
        <p:spPr>
          <a:xfrm>
            <a:off x="11237121" y="14362"/>
            <a:ext cx="954879" cy="1360770"/>
          </a:xfrm>
          <a:prstGeom prst="rect">
            <a:avLst/>
          </a:prstGeom>
        </p:spPr>
      </p:pic>
      <p:sp>
        <p:nvSpPr>
          <p:cNvPr id="14" name="Date Placeholder 1">
            <a:extLst>
              <a:ext uri="{FF2B5EF4-FFF2-40B4-BE49-F238E27FC236}">
                <a16:creationId xmlns:a16="http://schemas.microsoft.com/office/drawing/2014/main" id="{C7454B22-3047-7C4A-B82D-B01E02E5F43C}"/>
              </a:ext>
            </a:extLst>
          </p:cNvPr>
          <p:cNvSpPr>
            <a:spLocks noGrp="1"/>
          </p:cNvSpPr>
          <p:nvPr>
            <p:ph type="dt" sz="half" idx="2"/>
          </p:nvPr>
        </p:nvSpPr>
        <p:spPr>
          <a:xfrm>
            <a:off x="185983" y="6500625"/>
            <a:ext cx="2743200" cy="365125"/>
          </a:xfrm>
          <a:prstGeom prst="rect">
            <a:avLst/>
          </a:prstGeom>
        </p:spPr>
        <p:txBody>
          <a:bodyPr/>
          <a:lstStyle>
            <a:lvl1pPr algn="l">
              <a:defRPr sz="1000">
                <a:solidFill>
                  <a:schemeClr val="bg1">
                    <a:lumMod val="50000"/>
                  </a:schemeClr>
                </a:solidFill>
              </a:defRPr>
            </a:lvl1pPr>
          </a:lstStyle>
          <a:p>
            <a:r>
              <a:rPr lang="en-US"/>
              <a:t>ICODO 2023</a:t>
            </a:r>
          </a:p>
        </p:txBody>
      </p:sp>
      <p:sp>
        <p:nvSpPr>
          <p:cNvPr id="15" name="Footer Placeholder 2">
            <a:extLst>
              <a:ext uri="{FF2B5EF4-FFF2-40B4-BE49-F238E27FC236}">
                <a16:creationId xmlns:a16="http://schemas.microsoft.com/office/drawing/2014/main" id="{B0B01A15-968E-CF4B-A08C-923F271F1E51}"/>
              </a:ext>
            </a:extLst>
          </p:cNvPr>
          <p:cNvSpPr>
            <a:spLocks noGrp="1"/>
          </p:cNvSpPr>
          <p:nvPr>
            <p:ph type="ftr" sz="quarter" idx="3"/>
          </p:nvPr>
        </p:nvSpPr>
        <p:spPr>
          <a:xfrm>
            <a:off x="4038600" y="6356351"/>
            <a:ext cx="4114800" cy="365125"/>
          </a:xfrm>
          <a:prstGeom prst="rect">
            <a:avLst/>
          </a:prstGeom>
        </p:spPr>
        <p:txBody>
          <a:bodyPr/>
          <a:lstStyle>
            <a:lvl1pPr algn="ctr">
              <a:defRPr>
                <a:solidFill>
                  <a:schemeClr val="bg1">
                    <a:lumMod val="50000"/>
                  </a:schemeClr>
                </a:solidFill>
              </a:defRPr>
            </a:lvl1pPr>
          </a:lstStyle>
          <a:p>
            <a:endParaRPr lang="en-US"/>
          </a:p>
        </p:txBody>
      </p:sp>
      <p:sp>
        <p:nvSpPr>
          <p:cNvPr id="16" name="Slide Number Placeholder 3">
            <a:extLst>
              <a:ext uri="{FF2B5EF4-FFF2-40B4-BE49-F238E27FC236}">
                <a16:creationId xmlns:a16="http://schemas.microsoft.com/office/drawing/2014/main" id="{56D816E7-754C-3E4B-9223-61722AFE9E97}"/>
              </a:ext>
            </a:extLst>
          </p:cNvPr>
          <p:cNvSpPr>
            <a:spLocks noGrp="1"/>
          </p:cNvSpPr>
          <p:nvPr>
            <p:ph type="sldNum" sz="quarter" idx="4"/>
          </p:nvPr>
        </p:nvSpPr>
        <p:spPr>
          <a:xfrm>
            <a:off x="9262818" y="6478515"/>
            <a:ext cx="2743200" cy="365125"/>
          </a:xfrm>
          <a:prstGeom prst="rect">
            <a:avLst/>
          </a:prstGeom>
        </p:spPr>
        <p:txBody>
          <a:bodyPr/>
          <a:lstStyle>
            <a:lvl1pPr algn="r">
              <a:defRPr sz="1000">
                <a:solidFill>
                  <a:schemeClr val="bg1">
                    <a:lumMod val="50000"/>
                  </a:schemeClr>
                </a:solidFill>
              </a:defRPr>
            </a:lvl1pPr>
          </a:lstStyle>
          <a:p>
            <a:fld id="{A068A2F6-7DD8-4F47-BCDF-B3779B9B09D1}" type="slidenum">
              <a:rPr lang="en-US" smtClean="0"/>
              <a:pPr/>
              <a:t>‹#›</a:t>
            </a:fld>
            <a:endParaRPr lang="en-US"/>
          </a:p>
        </p:txBody>
      </p:sp>
      <p:sp>
        <p:nvSpPr>
          <p:cNvPr id="17" name="Rectangle 16">
            <a:extLst>
              <a:ext uri="{FF2B5EF4-FFF2-40B4-BE49-F238E27FC236}">
                <a16:creationId xmlns:a16="http://schemas.microsoft.com/office/drawing/2014/main" id="{82BB2AE8-D3CE-F340-B290-41BC26F7A3D8}"/>
              </a:ext>
            </a:extLst>
          </p:cNvPr>
          <p:cNvSpPr/>
          <p:nvPr/>
        </p:nvSpPr>
        <p:spPr>
          <a:xfrm>
            <a:off x="0" y="0"/>
            <a:ext cx="12192000" cy="1375130"/>
          </a:xfrm>
          <a:prstGeom prst="rect">
            <a:avLst/>
          </a:prstGeom>
          <a:solidFill>
            <a:srgbClr val="002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a:extLst>
              <a:ext uri="{FF2B5EF4-FFF2-40B4-BE49-F238E27FC236}">
                <a16:creationId xmlns:a16="http://schemas.microsoft.com/office/drawing/2014/main" id="{940771CD-8192-8140-AB82-85E1C3AFD538}"/>
              </a:ext>
            </a:extLst>
          </p:cNvPr>
          <p:cNvSpPr/>
          <p:nvPr/>
        </p:nvSpPr>
        <p:spPr>
          <a:xfrm>
            <a:off x="0" y="1375131"/>
            <a:ext cx="12192000" cy="53263"/>
          </a:xfrm>
          <a:prstGeom prst="rect">
            <a:avLst/>
          </a:prstGeom>
          <a:solidFill>
            <a:srgbClr val="6D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Picture 18">
            <a:extLst>
              <a:ext uri="{FF2B5EF4-FFF2-40B4-BE49-F238E27FC236}">
                <a16:creationId xmlns:a16="http://schemas.microsoft.com/office/drawing/2014/main" id="{C05615BE-76DB-BD42-9D2C-1AA1AC956707}"/>
              </a:ext>
            </a:extLst>
          </p:cNvPr>
          <p:cNvPicPr>
            <a:picLocks noChangeAspect="1"/>
          </p:cNvPicPr>
          <p:nvPr/>
        </p:nvPicPr>
        <p:blipFill rotWithShape="1">
          <a:blip r:embed="rId32" cstate="email">
            <a:alphaModFix amt="35000"/>
            <a:extLst>
              <a:ext uri="{28A0092B-C50C-407E-A947-70E740481C1C}">
                <a14:useLocalDpi xmlns:a14="http://schemas.microsoft.com/office/drawing/2010/main"/>
              </a:ext>
            </a:extLst>
          </a:blip>
          <a:srcRect l="-1038" r="25763"/>
          <a:stretch/>
        </p:blipFill>
        <p:spPr>
          <a:xfrm>
            <a:off x="11237121" y="14362"/>
            <a:ext cx="954879" cy="1360770"/>
          </a:xfrm>
          <a:prstGeom prst="rect">
            <a:avLst/>
          </a:prstGeom>
        </p:spPr>
      </p:pic>
      <p:pic>
        <p:nvPicPr>
          <p:cNvPr id="2" name="Picture 1">
            <a:extLst>
              <a:ext uri="{FF2B5EF4-FFF2-40B4-BE49-F238E27FC236}">
                <a16:creationId xmlns:a16="http://schemas.microsoft.com/office/drawing/2014/main" id="{D6C6F28D-CE43-3E48-9123-B71F8E638AB1}"/>
              </a:ext>
            </a:extLst>
          </p:cNvPr>
          <p:cNvPicPr>
            <a:picLocks noChangeAspect="1"/>
          </p:cNvPicPr>
          <p:nvPr/>
        </p:nvPicPr>
        <p:blipFill>
          <a:blip r:embed="rId33"/>
          <a:stretch>
            <a:fillRect/>
          </a:stretch>
        </p:blipFill>
        <p:spPr>
          <a:xfrm>
            <a:off x="3967567" y="6395008"/>
            <a:ext cx="3893949" cy="446503"/>
          </a:xfrm>
          <a:prstGeom prst="rect">
            <a:avLst/>
          </a:prstGeom>
        </p:spPr>
      </p:pic>
    </p:spTree>
    <p:extLst>
      <p:ext uri="{BB962C8B-B14F-4D97-AF65-F5344CB8AC3E}">
        <p14:creationId xmlns:p14="http://schemas.microsoft.com/office/powerpoint/2010/main" val="23004171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34" r:id="rId30"/>
  </p:sldLayoutIdLst>
  <p:hf hdr="0" ftr="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Date Placeholder 1">
            <a:extLst>
              <a:ext uri="{FF2B5EF4-FFF2-40B4-BE49-F238E27FC236}">
                <a16:creationId xmlns:a16="http://schemas.microsoft.com/office/drawing/2014/main" id="{C7454B22-3047-7C4A-B82D-B01E02E5F43C}"/>
              </a:ext>
            </a:extLst>
          </p:cNvPr>
          <p:cNvSpPr>
            <a:spLocks noGrp="1"/>
          </p:cNvSpPr>
          <p:nvPr>
            <p:ph type="dt" sz="half" idx="2"/>
          </p:nvPr>
        </p:nvSpPr>
        <p:spPr>
          <a:xfrm>
            <a:off x="461682" y="6356351"/>
            <a:ext cx="2743200" cy="365125"/>
          </a:xfrm>
          <a:prstGeom prst="rect">
            <a:avLst/>
          </a:prstGeom>
        </p:spPr>
        <p:txBody>
          <a:bodyPr/>
          <a:lstStyle>
            <a:lvl1pPr algn="l">
              <a:defRPr sz="800">
                <a:solidFill>
                  <a:schemeClr val="bg1">
                    <a:lumMod val="50000"/>
                  </a:schemeClr>
                </a:solidFill>
              </a:defRPr>
            </a:lvl1pPr>
          </a:lstStyle>
          <a:p>
            <a:endParaRPr lang="en-US"/>
          </a:p>
        </p:txBody>
      </p:sp>
      <p:sp>
        <p:nvSpPr>
          <p:cNvPr id="15" name="Footer Placeholder 2">
            <a:extLst>
              <a:ext uri="{FF2B5EF4-FFF2-40B4-BE49-F238E27FC236}">
                <a16:creationId xmlns:a16="http://schemas.microsoft.com/office/drawing/2014/main" id="{B0B01A15-968E-CF4B-A08C-923F271F1E51}"/>
              </a:ext>
            </a:extLst>
          </p:cNvPr>
          <p:cNvSpPr>
            <a:spLocks noGrp="1"/>
          </p:cNvSpPr>
          <p:nvPr>
            <p:ph type="ftr" sz="quarter" idx="3"/>
          </p:nvPr>
        </p:nvSpPr>
        <p:spPr>
          <a:xfrm>
            <a:off x="4038600" y="6356351"/>
            <a:ext cx="4114800" cy="365125"/>
          </a:xfrm>
          <a:prstGeom prst="rect">
            <a:avLst/>
          </a:prstGeom>
        </p:spPr>
        <p:txBody>
          <a:bodyPr/>
          <a:lstStyle>
            <a:lvl1pPr algn="ctr">
              <a:defRPr sz="800">
                <a:solidFill>
                  <a:schemeClr val="bg1">
                    <a:lumMod val="50000"/>
                  </a:schemeClr>
                </a:solidFill>
              </a:defRPr>
            </a:lvl1pPr>
          </a:lstStyle>
          <a:p>
            <a:endParaRPr lang="en-US"/>
          </a:p>
        </p:txBody>
      </p:sp>
      <p:sp>
        <p:nvSpPr>
          <p:cNvPr id="16" name="Slide Number Placeholder 3">
            <a:extLst>
              <a:ext uri="{FF2B5EF4-FFF2-40B4-BE49-F238E27FC236}">
                <a16:creationId xmlns:a16="http://schemas.microsoft.com/office/drawing/2014/main" id="{56D816E7-754C-3E4B-9223-61722AFE9E97}"/>
              </a:ext>
            </a:extLst>
          </p:cNvPr>
          <p:cNvSpPr>
            <a:spLocks noGrp="1"/>
          </p:cNvSpPr>
          <p:nvPr>
            <p:ph type="sldNum" sz="quarter" idx="4"/>
          </p:nvPr>
        </p:nvSpPr>
        <p:spPr>
          <a:xfrm>
            <a:off x="8915400" y="6356351"/>
            <a:ext cx="2743200" cy="365125"/>
          </a:xfrm>
          <a:prstGeom prst="rect">
            <a:avLst/>
          </a:prstGeom>
        </p:spPr>
        <p:txBody>
          <a:bodyPr/>
          <a:lstStyle>
            <a:lvl1pPr algn="r">
              <a:defRPr sz="800">
                <a:solidFill>
                  <a:schemeClr val="bg1">
                    <a:lumMod val="50000"/>
                  </a:schemeClr>
                </a:solidFill>
              </a:defRPr>
            </a:lvl1pPr>
          </a:lstStyle>
          <a:p>
            <a:fld id="{DBA4E684-D84B-E74A-BAD3-84496E53C297}" type="slidenum">
              <a:rPr lang="en-US" smtClean="0"/>
              <a:pPr/>
              <a:t>‹#›</a:t>
            </a:fld>
            <a:endParaRPr lang="en-US"/>
          </a:p>
        </p:txBody>
      </p:sp>
      <p:grpSp>
        <p:nvGrpSpPr>
          <p:cNvPr id="2" name="Group 1">
            <a:extLst>
              <a:ext uri="{FF2B5EF4-FFF2-40B4-BE49-F238E27FC236}">
                <a16:creationId xmlns:a16="http://schemas.microsoft.com/office/drawing/2014/main" id="{4045BD4F-30A4-4607-8114-4574089B85DC}"/>
              </a:ext>
              <a:ext uri="{C183D7F6-B498-43B3-948B-1728B52AA6E4}">
                <adec:decorative xmlns:adec="http://schemas.microsoft.com/office/drawing/2017/decorative" val="1"/>
              </a:ext>
            </a:extLst>
          </p:cNvPr>
          <p:cNvGrpSpPr/>
          <p:nvPr userDrawn="1"/>
        </p:nvGrpSpPr>
        <p:grpSpPr>
          <a:xfrm>
            <a:off x="-1" y="0"/>
            <a:ext cx="12192001" cy="1464416"/>
            <a:chOff x="-1" y="0"/>
            <a:chExt cx="12192001" cy="1464416"/>
          </a:xfrm>
        </p:grpSpPr>
        <p:pic>
          <p:nvPicPr>
            <p:cNvPr id="6" name="Picture 5">
              <a:extLst>
                <a:ext uri="{FF2B5EF4-FFF2-40B4-BE49-F238E27FC236}">
                  <a16:creationId xmlns:a16="http://schemas.microsoft.com/office/drawing/2014/main" id="{A68ED655-8A05-C04D-ADC9-4CFB1337715C}"/>
                </a:ext>
                <a:ext uri="{C183D7F6-B498-43B3-948B-1728B52AA6E4}">
                  <adec:decorative xmlns:adec="http://schemas.microsoft.com/office/drawing/2017/decorative" val="1"/>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a:off x="-1" y="0"/>
              <a:ext cx="12192000" cy="1371600"/>
            </a:xfrm>
            <a:prstGeom prst="rect">
              <a:avLst/>
            </a:prstGeom>
          </p:spPr>
        </p:pic>
        <p:pic>
          <p:nvPicPr>
            <p:cNvPr id="12" name="Picture 11">
              <a:extLst>
                <a:ext uri="{FF2B5EF4-FFF2-40B4-BE49-F238E27FC236}">
                  <a16:creationId xmlns:a16="http://schemas.microsoft.com/office/drawing/2014/main" id="{9C4D1675-04C7-D54F-A463-A30BD9006FDF}"/>
                </a:ext>
              </a:extLst>
            </p:cNvPr>
            <p:cNvPicPr>
              <a:picLocks noChangeAspect="1"/>
            </p:cNvPicPr>
            <p:nvPr userDrawn="1"/>
          </p:nvPicPr>
          <p:blipFill rotWithShape="1">
            <a:blip r:embed="rId32" cstate="email">
              <a:alphaModFix amt="35000"/>
              <a:extLst>
                <a:ext uri="{28A0092B-C50C-407E-A947-70E740481C1C}">
                  <a14:useLocalDpi xmlns:a14="http://schemas.microsoft.com/office/drawing/2010/main"/>
                </a:ext>
              </a:extLst>
            </a:blip>
            <a:srcRect l="-1038" r="25763"/>
            <a:stretch/>
          </p:blipFill>
          <p:spPr>
            <a:xfrm>
              <a:off x="11237120" y="14361"/>
              <a:ext cx="954879" cy="1360770"/>
            </a:xfrm>
            <a:prstGeom prst="rect">
              <a:avLst/>
            </a:prstGeom>
            <a:effectLst>
              <a:outerShdw blurRad="50800" dist="50800" dir="5400000" algn="ctr" rotWithShape="0">
                <a:srgbClr val="000000">
                  <a:alpha val="0"/>
                </a:srgbClr>
              </a:outerShdw>
              <a:reflection endPos="65000" dist="50800" dir="5400000" sy="-100000" algn="bl" rotWithShape="0"/>
            </a:effectLst>
          </p:spPr>
        </p:pic>
        <p:sp>
          <p:nvSpPr>
            <p:cNvPr id="22" name="Rectangle 21">
              <a:extLst>
                <a:ext uri="{FF2B5EF4-FFF2-40B4-BE49-F238E27FC236}">
                  <a16:creationId xmlns:a16="http://schemas.microsoft.com/office/drawing/2014/main" id="{7F11FA76-8D4F-5846-AA52-4235DE0EADE4}"/>
                </a:ext>
              </a:extLst>
            </p:cNvPr>
            <p:cNvSpPr/>
            <p:nvPr userDrawn="1"/>
          </p:nvSpPr>
          <p:spPr>
            <a:xfrm>
              <a:off x="-1" y="1346088"/>
              <a:ext cx="12191999" cy="118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1A86A1D4-9651-AA4D-BC37-9BEA747718A1}"/>
                </a:ext>
              </a:extLst>
            </p:cNvPr>
            <p:cNvPicPr>
              <a:picLocks noChangeAspect="1"/>
            </p:cNvPicPr>
            <p:nvPr userDrawn="1"/>
          </p:nvPicPr>
          <p:blipFill rotWithShape="1">
            <a:blip r:embed="rId32" cstate="email">
              <a:alphaModFix amt="35000"/>
              <a:extLst>
                <a:ext uri="{28A0092B-C50C-407E-A947-70E740481C1C}">
                  <a14:useLocalDpi xmlns:a14="http://schemas.microsoft.com/office/drawing/2010/main"/>
                </a:ext>
              </a:extLst>
            </a:blip>
            <a:srcRect l="-1038" r="25763"/>
            <a:stretch/>
          </p:blipFill>
          <p:spPr>
            <a:xfrm>
              <a:off x="11237121" y="12596"/>
              <a:ext cx="954879" cy="1360770"/>
            </a:xfrm>
            <a:prstGeom prst="rect">
              <a:avLst/>
            </a:prstGeom>
            <a:effectLst>
              <a:outerShdw blurRad="50800" dist="50800" dir="5400000" algn="ctr" rotWithShape="0">
                <a:srgbClr val="000000">
                  <a:alpha val="0"/>
                </a:srgbClr>
              </a:outerShdw>
              <a:reflection endPos="65000" dist="50800" dir="5400000" sy="-100000" algn="bl" rotWithShape="0"/>
            </a:effectLst>
          </p:spPr>
        </p:pic>
        <p:pic>
          <p:nvPicPr>
            <p:cNvPr id="10" name="Picture 9">
              <a:extLst>
                <a:ext uri="{FF2B5EF4-FFF2-40B4-BE49-F238E27FC236}">
                  <a16:creationId xmlns:a16="http://schemas.microsoft.com/office/drawing/2014/main" id="{B4C8FDAB-76EA-8A4A-B238-7CD0256A138A}"/>
                </a:ext>
              </a:extLst>
            </p:cNvPr>
            <p:cNvPicPr>
              <a:picLocks noChangeAspect="1"/>
            </p:cNvPicPr>
            <p:nvPr userDrawn="1"/>
          </p:nvPicPr>
          <p:blipFill rotWithShape="1">
            <a:blip r:embed="rId32" cstate="email">
              <a:alphaModFix amt="35000"/>
              <a:extLst>
                <a:ext uri="{28A0092B-C50C-407E-A947-70E740481C1C}">
                  <a14:useLocalDpi xmlns:a14="http://schemas.microsoft.com/office/drawing/2010/main"/>
                </a:ext>
              </a:extLst>
            </a:blip>
            <a:srcRect l="-1038" r="25763"/>
            <a:stretch/>
          </p:blipFill>
          <p:spPr>
            <a:xfrm>
              <a:off x="11237121" y="12596"/>
              <a:ext cx="954879" cy="1360770"/>
            </a:xfrm>
            <a:prstGeom prst="rect">
              <a:avLst/>
            </a:prstGeom>
          </p:spPr>
        </p:pic>
      </p:grpSp>
    </p:spTree>
    <p:extLst>
      <p:ext uri="{BB962C8B-B14F-4D97-AF65-F5344CB8AC3E}">
        <p14:creationId xmlns:p14="http://schemas.microsoft.com/office/powerpoint/2010/main" val="85860336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Lst>
  <p:hf hdr="0" ftr="0" dt="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customXml" Target="../ink/ink22.xml"/><Relationship Id="rId7" Type="http://schemas.openxmlformats.org/officeDocument/2006/relationships/customXml" Target="../ink/ink24.xml"/><Relationship Id="rId12" Type="http://schemas.openxmlformats.org/officeDocument/2006/relationships/image" Target="../media/image680.png"/><Relationship Id="rId2" Type="http://schemas.openxmlformats.org/officeDocument/2006/relationships/notesSlide" Target="../notesSlides/notesSlide6.xml"/><Relationship Id="rId1" Type="http://schemas.openxmlformats.org/officeDocument/2006/relationships/slideLayout" Target="../slideLayouts/slideLayout69.xml"/><Relationship Id="rId6" Type="http://schemas.openxmlformats.org/officeDocument/2006/relationships/image" Target="../media/image650.png"/><Relationship Id="rId11" Type="http://schemas.openxmlformats.org/officeDocument/2006/relationships/customXml" Target="../ink/ink26.xml"/><Relationship Id="rId5" Type="http://schemas.openxmlformats.org/officeDocument/2006/relationships/customXml" Target="../ink/ink23.xml"/><Relationship Id="rId10" Type="http://schemas.openxmlformats.org/officeDocument/2006/relationships/image" Target="../media/image670.png"/><Relationship Id="rId4" Type="http://schemas.openxmlformats.org/officeDocument/2006/relationships/image" Target="../media/image640.png"/><Relationship Id="rId9" Type="http://schemas.openxmlformats.org/officeDocument/2006/relationships/customXml" Target="../ink/ink25.xml"/></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Layout" Target="../slideLayouts/slideLayout2.xml"/><Relationship Id="rId1" Type="http://schemas.openxmlformats.org/officeDocument/2006/relationships/video" Target="https://www.youtube.com/embed/DB79HuYbemw?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ideo" Target="https://www.youtube.com/embed/KF6sLCeBj0s?feature=oembed" TargetMode="External"/><Relationship Id="rId4" Type="http://schemas.openxmlformats.org/officeDocument/2006/relationships/image" Target="../media/image79.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ideo" Target="https://www.youtube.com/embed/H-0RHqDWcJE?start=122&amp;feature=oembed" TargetMode="External"/><Relationship Id="rId4" Type="http://schemas.openxmlformats.org/officeDocument/2006/relationships/image" Target="../media/image80.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ideo" Target="https://www.youtube.com/embed/aqsiWCLJ1ms?start=1180&amp;feature=oembed" TargetMode="External"/><Relationship Id="rId4" Type="http://schemas.openxmlformats.org/officeDocument/2006/relationships/image" Target="../media/image81.jpeg"/></Relationships>
</file>

<file path=ppt/slides/_rels/slide17.xml.rels><?xml version="1.0" encoding="UTF-8" standalone="yes"?>
<Relationships xmlns="http://schemas.openxmlformats.org/package/2006/relationships"><Relationship Id="rId3" Type="http://schemas.openxmlformats.org/officeDocument/2006/relationships/image" Target="https://www.thinkautonomous.ai/blog/content/images/2023/09/Screenshot-2023-09-15-at-11.28.19.png"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https://www.thinkautonomous.ai/blog/content/images/2023/09/Screenshot-2023-09-15-at-11.29.12.p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png"/><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1.jpeg"/><Relationship Id="rId4" Type="http://schemas.openxmlformats.org/officeDocument/2006/relationships/hyperlink" Target="https://carey.jhu.edu/faculty/gordon-gao-ph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3" Type="http://schemas.openxmlformats.org/officeDocument/2006/relationships/customXml" Target="../ink/ink32.xml"/><Relationship Id="rId18" Type="http://schemas.openxmlformats.org/officeDocument/2006/relationships/image" Target="../media/image890.png"/><Relationship Id="rId26" Type="http://schemas.openxmlformats.org/officeDocument/2006/relationships/image" Target="../media/image93.png"/><Relationship Id="rId39" Type="http://schemas.openxmlformats.org/officeDocument/2006/relationships/customXml" Target="../ink/ink45.xml"/><Relationship Id="rId21" Type="http://schemas.openxmlformats.org/officeDocument/2006/relationships/customXml" Target="../ink/ink36.xml"/><Relationship Id="rId34" Type="http://schemas.openxmlformats.org/officeDocument/2006/relationships/image" Target="../media/image97.png"/><Relationship Id="rId42" Type="http://schemas.openxmlformats.org/officeDocument/2006/relationships/image" Target="../media/image101.png"/><Relationship Id="rId7" Type="http://schemas.openxmlformats.org/officeDocument/2006/relationships/customXml" Target="../ink/ink29.xml"/><Relationship Id="rId2" Type="http://schemas.openxmlformats.org/officeDocument/2006/relationships/image" Target="../media/image89.png"/><Relationship Id="rId16" Type="http://schemas.openxmlformats.org/officeDocument/2006/relationships/image" Target="../media/image880.png"/><Relationship Id="rId20" Type="http://schemas.openxmlformats.org/officeDocument/2006/relationships/image" Target="../media/image90.png"/><Relationship Id="rId29" Type="http://schemas.openxmlformats.org/officeDocument/2006/relationships/customXml" Target="../ink/ink40.xml"/><Relationship Id="rId41" Type="http://schemas.openxmlformats.org/officeDocument/2006/relationships/customXml" Target="../ink/ink46.xml"/><Relationship Id="rId1" Type="http://schemas.openxmlformats.org/officeDocument/2006/relationships/slideLayout" Target="../slideLayouts/slideLayout2.xml"/><Relationship Id="rId6" Type="http://schemas.openxmlformats.org/officeDocument/2006/relationships/image" Target="../media/image830.png"/><Relationship Id="rId11" Type="http://schemas.openxmlformats.org/officeDocument/2006/relationships/customXml" Target="../ink/ink31.xml"/><Relationship Id="rId24" Type="http://schemas.openxmlformats.org/officeDocument/2006/relationships/image" Target="../media/image92.png"/><Relationship Id="rId32" Type="http://schemas.openxmlformats.org/officeDocument/2006/relationships/image" Target="../media/image96.png"/><Relationship Id="rId37" Type="http://schemas.openxmlformats.org/officeDocument/2006/relationships/customXml" Target="../ink/ink44.xml"/><Relationship Id="rId40" Type="http://schemas.openxmlformats.org/officeDocument/2006/relationships/image" Target="../media/image100.png"/><Relationship Id="rId5" Type="http://schemas.openxmlformats.org/officeDocument/2006/relationships/customXml" Target="../ink/ink28.xml"/><Relationship Id="rId15" Type="http://schemas.openxmlformats.org/officeDocument/2006/relationships/customXml" Target="../ink/ink33.xml"/><Relationship Id="rId23" Type="http://schemas.openxmlformats.org/officeDocument/2006/relationships/customXml" Target="../ink/ink37.xml"/><Relationship Id="rId28" Type="http://schemas.openxmlformats.org/officeDocument/2006/relationships/image" Target="../media/image94.png"/><Relationship Id="rId36" Type="http://schemas.openxmlformats.org/officeDocument/2006/relationships/image" Target="../media/image98.png"/><Relationship Id="rId10" Type="http://schemas.openxmlformats.org/officeDocument/2006/relationships/image" Target="../media/image850.png"/><Relationship Id="rId19" Type="http://schemas.openxmlformats.org/officeDocument/2006/relationships/customXml" Target="../ink/ink35.xml"/><Relationship Id="rId31" Type="http://schemas.openxmlformats.org/officeDocument/2006/relationships/customXml" Target="../ink/ink41.xml"/><Relationship Id="rId44" Type="http://schemas.openxmlformats.org/officeDocument/2006/relationships/image" Target="../media/image102.png"/><Relationship Id="rId4" Type="http://schemas.openxmlformats.org/officeDocument/2006/relationships/image" Target="../media/image820.png"/><Relationship Id="rId9" Type="http://schemas.openxmlformats.org/officeDocument/2006/relationships/customXml" Target="../ink/ink30.xml"/><Relationship Id="rId14" Type="http://schemas.openxmlformats.org/officeDocument/2006/relationships/image" Target="../media/image87.png"/><Relationship Id="rId22" Type="http://schemas.openxmlformats.org/officeDocument/2006/relationships/image" Target="../media/image91.png"/><Relationship Id="rId27" Type="http://schemas.openxmlformats.org/officeDocument/2006/relationships/customXml" Target="../ink/ink39.xml"/><Relationship Id="rId30" Type="http://schemas.openxmlformats.org/officeDocument/2006/relationships/image" Target="../media/image95.png"/><Relationship Id="rId35" Type="http://schemas.openxmlformats.org/officeDocument/2006/relationships/customXml" Target="../ink/ink43.xml"/><Relationship Id="rId43" Type="http://schemas.openxmlformats.org/officeDocument/2006/relationships/customXml" Target="../ink/ink47.xml"/><Relationship Id="rId8" Type="http://schemas.openxmlformats.org/officeDocument/2006/relationships/image" Target="../media/image840.png"/><Relationship Id="rId3" Type="http://schemas.openxmlformats.org/officeDocument/2006/relationships/customXml" Target="../ink/ink27.xml"/><Relationship Id="rId12" Type="http://schemas.openxmlformats.org/officeDocument/2006/relationships/image" Target="../media/image860.png"/><Relationship Id="rId17" Type="http://schemas.openxmlformats.org/officeDocument/2006/relationships/customXml" Target="../ink/ink34.xml"/><Relationship Id="rId25" Type="http://schemas.openxmlformats.org/officeDocument/2006/relationships/customXml" Target="../ink/ink38.xml"/><Relationship Id="rId33" Type="http://schemas.openxmlformats.org/officeDocument/2006/relationships/customXml" Target="../ink/ink42.xml"/><Relationship Id="rId38" Type="http://schemas.openxmlformats.org/officeDocument/2006/relationships/image" Target="../media/image9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https://www.youtube.com/embed/WlUFoZstcWg?feature=oembed" TargetMode="External"/><Relationship Id="rId4" Type="http://schemas.openxmlformats.org/officeDocument/2006/relationships/image" Target="../media/image90.jpeg"/></Relationships>
</file>

<file path=ppt/slides/_rels/slide2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Layout" Target="../slideLayouts/slideLayout2.xml"/><Relationship Id="rId1" Type="http://schemas.openxmlformats.org/officeDocument/2006/relationships/video" Target="https://www.youtube.com/embed/6CjxMPg0pvg?feature=oembed"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Layout" Target="../slideLayouts/slideLayout2.xml"/><Relationship Id="rId1" Type="http://schemas.openxmlformats.org/officeDocument/2006/relationships/video" Target="https://www.youtube.com/embed/pe11mJ8mCHU?feature=oembe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7.jpeg"/></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carey.jhu.edu/cdhai" TargetMode="Externa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3" Type="http://schemas.openxmlformats.org/officeDocument/2006/relationships/image" Target="../media/image117.png"/><Relationship Id="rId18" Type="http://schemas.openxmlformats.org/officeDocument/2006/relationships/customXml" Target="../ink/ink56.xml"/><Relationship Id="rId26" Type="http://schemas.openxmlformats.org/officeDocument/2006/relationships/customXml" Target="../ink/ink60.xml"/><Relationship Id="rId39" Type="http://schemas.openxmlformats.org/officeDocument/2006/relationships/image" Target="../media/image130.png"/><Relationship Id="rId21" Type="http://schemas.openxmlformats.org/officeDocument/2006/relationships/image" Target="../media/image121.png"/><Relationship Id="rId34" Type="http://schemas.openxmlformats.org/officeDocument/2006/relationships/customXml" Target="../ink/ink64.xml"/><Relationship Id="rId42" Type="http://schemas.openxmlformats.org/officeDocument/2006/relationships/customXml" Target="../ink/ink68.xml"/><Relationship Id="rId47" Type="http://schemas.openxmlformats.org/officeDocument/2006/relationships/image" Target="../media/image134.png"/><Relationship Id="rId7" Type="http://schemas.openxmlformats.org/officeDocument/2006/relationships/image" Target="../media/image114.png"/><Relationship Id="rId2" Type="http://schemas.openxmlformats.org/officeDocument/2006/relationships/customXml" Target="../ink/ink48.xml"/><Relationship Id="rId16" Type="http://schemas.openxmlformats.org/officeDocument/2006/relationships/customXml" Target="../ink/ink55.xml"/><Relationship Id="rId29"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customXml" Target="../ink/ink50.xml"/><Relationship Id="rId11" Type="http://schemas.openxmlformats.org/officeDocument/2006/relationships/image" Target="../media/image116.png"/><Relationship Id="rId24" Type="http://schemas.openxmlformats.org/officeDocument/2006/relationships/customXml" Target="../ink/ink59.xml"/><Relationship Id="rId32" Type="http://schemas.openxmlformats.org/officeDocument/2006/relationships/customXml" Target="../ink/ink63.xml"/><Relationship Id="rId37" Type="http://schemas.openxmlformats.org/officeDocument/2006/relationships/image" Target="../media/image129.png"/><Relationship Id="rId40" Type="http://schemas.openxmlformats.org/officeDocument/2006/relationships/customXml" Target="../ink/ink67.xml"/><Relationship Id="rId45" Type="http://schemas.openxmlformats.org/officeDocument/2006/relationships/image" Target="../media/image133.png"/><Relationship Id="rId5" Type="http://schemas.openxmlformats.org/officeDocument/2006/relationships/image" Target="../media/image113.png"/><Relationship Id="rId15" Type="http://schemas.openxmlformats.org/officeDocument/2006/relationships/image" Target="../media/image118.png"/><Relationship Id="rId23" Type="http://schemas.openxmlformats.org/officeDocument/2006/relationships/image" Target="../media/image122.png"/><Relationship Id="rId28" Type="http://schemas.openxmlformats.org/officeDocument/2006/relationships/customXml" Target="../ink/ink61.xml"/><Relationship Id="rId36" Type="http://schemas.openxmlformats.org/officeDocument/2006/relationships/customXml" Target="../ink/ink65.xml"/><Relationship Id="rId10" Type="http://schemas.openxmlformats.org/officeDocument/2006/relationships/customXml" Target="../ink/ink52.xml"/><Relationship Id="rId19" Type="http://schemas.openxmlformats.org/officeDocument/2006/relationships/image" Target="../media/image120.png"/><Relationship Id="rId31" Type="http://schemas.openxmlformats.org/officeDocument/2006/relationships/image" Target="../media/image126.png"/><Relationship Id="rId44" Type="http://schemas.openxmlformats.org/officeDocument/2006/relationships/customXml" Target="../ink/ink69.xml"/><Relationship Id="rId4" Type="http://schemas.openxmlformats.org/officeDocument/2006/relationships/customXml" Target="../ink/ink49.xml"/><Relationship Id="rId9" Type="http://schemas.openxmlformats.org/officeDocument/2006/relationships/image" Target="../media/image115.png"/><Relationship Id="rId14" Type="http://schemas.openxmlformats.org/officeDocument/2006/relationships/customXml" Target="../ink/ink54.xml"/><Relationship Id="rId22" Type="http://schemas.openxmlformats.org/officeDocument/2006/relationships/customXml" Target="../ink/ink58.xml"/><Relationship Id="rId27" Type="http://schemas.openxmlformats.org/officeDocument/2006/relationships/image" Target="../media/image124.png"/><Relationship Id="rId30" Type="http://schemas.openxmlformats.org/officeDocument/2006/relationships/customXml" Target="../ink/ink62.xml"/><Relationship Id="rId35" Type="http://schemas.openxmlformats.org/officeDocument/2006/relationships/image" Target="../media/image128.png"/><Relationship Id="rId43" Type="http://schemas.openxmlformats.org/officeDocument/2006/relationships/image" Target="../media/image132.png"/><Relationship Id="rId8" Type="http://schemas.openxmlformats.org/officeDocument/2006/relationships/customXml" Target="../ink/ink51.xml"/><Relationship Id="rId3" Type="http://schemas.openxmlformats.org/officeDocument/2006/relationships/image" Target="../media/image112.png"/><Relationship Id="rId12" Type="http://schemas.openxmlformats.org/officeDocument/2006/relationships/customXml" Target="../ink/ink53.xml"/><Relationship Id="rId17" Type="http://schemas.openxmlformats.org/officeDocument/2006/relationships/image" Target="../media/image119.png"/><Relationship Id="rId25" Type="http://schemas.openxmlformats.org/officeDocument/2006/relationships/image" Target="../media/image123.png"/><Relationship Id="rId33" Type="http://schemas.openxmlformats.org/officeDocument/2006/relationships/image" Target="../media/image127.png"/><Relationship Id="rId38" Type="http://schemas.openxmlformats.org/officeDocument/2006/relationships/customXml" Target="../ink/ink66.xml"/><Relationship Id="rId46" Type="http://schemas.openxmlformats.org/officeDocument/2006/relationships/customXml" Target="../ink/ink70.xml"/><Relationship Id="rId20" Type="http://schemas.openxmlformats.org/officeDocument/2006/relationships/customXml" Target="../ink/ink57.xml"/><Relationship Id="rId41" Type="http://schemas.openxmlformats.org/officeDocument/2006/relationships/image" Target="../media/image1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customXml" Target="../ink/ink71.xml"/><Relationship Id="rId4" Type="http://schemas.openxmlformats.org/officeDocument/2006/relationships/hyperlink" Target="https://arxiv.org/abs/2303.10130"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customXml" Target="../ink/ink72.xml"/><Relationship Id="rId13" Type="http://schemas.openxmlformats.org/officeDocument/2006/relationships/image" Target="../media/image145.png"/><Relationship Id="rId18" Type="http://schemas.openxmlformats.org/officeDocument/2006/relationships/customXml" Target="../ink/ink77.xml"/><Relationship Id="rId3" Type="http://schemas.openxmlformats.org/officeDocument/2006/relationships/image" Target="../media/image111.jpeg"/><Relationship Id="rId21" Type="http://schemas.openxmlformats.org/officeDocument/2006/relationships/image" Target="../media/image149.png"/><Relationship Id="rId7" Type="http://schemas.openxmlformats.org/officeDocument/2006/relationships/image" Target="../media/image115.jpeg"/><Relationship Id="rId12" Type="http://schemas.openxmlformats.org/officeDocument/2006/relationships/customXml" Target="../ink/ink74.xml"/><Relationship Id="rId17" Type="http://schemas.openxmlformats.org/officeDocument/2006/relationships/image" Target="../media/image147.png"/><Relationship Id="rId2" Type="http://schemas.openxmlformats.org/officeDocument/2006/relationships/notesSlide" Target="../notesSlides/notesSlide20.xml"/><Relationship Id="rId16" Type="http://schemas.openxmlformats.org/officeDocument/2006/relationships/customXml" Target="../ink/ink76.xml"/><Relationship Id="rId20" Type="http://schemas.openxmlformats.org/officeDocument/2006/relationships/customXml" Target="../ink/ink78.xml"/><Relationship Id="rId1" Type="http://schemas.openxmlformats.org/officeDocument/2006/relationships/slideLayout" Target="../slideLayouts/slideLayout2.xml"/><Relationship Id="rId6" Type="http://schemas.openxmlformats.org/officeDocument/2006/relationships/image" Target="../media/image114.jpeg"/><Relationship Id="rId11" Type="http://schemas.openxmlformats.org/officeDocument/2006/relationships/image" Target="../media/image144.png"/><Relationship Id="rId5" Type="http://schemas.openxmlformats.org/officeDocument/2006/relationships/image" Target="../media/image113.jpeg"/><Relationship Id="rId15" Type="http://schemas.openxmlformats.org/officeDocument/2006/relationships/image" Target="../media/image146.png"/><Relationship Id="rId23" Type="http://schemas.openxmlformats.org/officeDocument/2006/relationships/image" Target="../media/image150.png"/><Relationship Id="rId10" Type="http://schemas.openxmlformats.org/officeDocument/2006/relationships/customXml" Target="../ink/ink73.xml"/><Relationship Id="rId19" Type="http://schemas.openxmlformats.org/officeDocument/2006/relationships/image" Target="../media/image148.png"/><Relationship Id="rId4" Type="http://schemas.openxmlformats.org/officeDocument/2006/relationships/image" Target="../media/image112.jpeg"/><Relationship Id="rId9" Type="http://schemas.openxmlformats.org/officeDocument/2006/relationships/image" Target="../media/image143.png"/><Relationship Id="rId14" Type="http://schemas.openxmlformats.org/officeDocument/2006/relationships/customXml" Target="../ink/ink75.xml"/><Relationship Id="rId22" Type="http://schemas.openxmlformats.org/officeDocument/2006/relationships/customXml" Target="../ink/ink79.xml"/></Relationships>
</file>

<file path=ppt/slides/_rels/slide36.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customXml" Target="../ink/ink83.xml"/><Relationship Id="rId18" Type="http://schemas.openxmlformats.org/officeDocument/2006/relationships/image" Target="../media/image160.png"/><Relationship Id="rId3" Type="http://schemas.openxmlformats.org/officeDocument/2006/relationships/image" Target="../media/image135.png"/><Relationship Id="rId21" Type="http://schemas.openxmlformats.org/officeDocument/2006/relationships/customXml" Target="../ink/ink87.xml"/><Relationship Id="rId7" Type="http://schemas.openxmlformats.org/officeDocument/2006/relationships/customXml" Target="../ink/ink80.xml"/><Relationship Id="rId12" Type="http://schemas.openxmlformats.org/officeDocument/2006/relationships/image" Target="../media/image157.png"/><Relationship Id="rId17" Type="http://schemas.openxmlformats.org/officeDocument/2006/relationships/customXml" Target="../ink/ink85.xml"/><Relationship Id="rId2" Type="http://schemas.openxmlformats.org/officeDocument/2006/relationships/notesSlide" Target="../notesSlides/notesSlide21.xml"/><Relationship Id="rId16" Type="http://schemas.openxmlformats.org/officeDocument/2006/relationships/image" Target="../media/image159.png"/><Relationship Id="rId20"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39.png"/><Relationship Id="rId11" Type="http://schemas.openxmlformats.org/officeDocument/2006/relationships/customXml" Target="../ink/ink82.xml"/><Relationship Id="rId24" Type="http://schemas.openxmlformats.org/officeDocument/2006/relationships/image" Target="../media/image163.png"/><Relationship Id="rId5" Type="http://schemas.openxmlformats.org/officeDocument/2006/relationships/image" Target="../media/image138.png"/><Relationship Id="rId15" Type="http://schemas.openxmlformats.org/officeDocument/2006/relationships/customXml" Target="../ink/ink84.xml"/><Relationship Id="rId23" Type="http://schemas.openxmlformats.org/officeDocument/2006/relationships/customXml" Target="../ink/ink88.xml"/><Relationship Id="rId10" Type="http://schemas.openxmlformats.org/officeDocument/2006/relationships/image" Target="../media/image156.png"/><Relationship Id="rId19" Type="http://schemas.openxmlformats.org/officeDocument/2006/relationships/customXml" Target="../ink/ink86.xml"/><Relationship Id="rId4" Type="http://schemas.openxmlformats.org/officeDocument/2006/relationships/image" Target="../media/image137.png"/><Relationship Id="rId9" Type="http://schemas.openxmlformats.org/officeDocument/2006/relationships/customXml" Target="../ink/ink81.xml"/><Relationship Id="rId14" Type="http://schemas.openxmlformats.org/officeDocument/2006/relationships/image" Target="../media/image158.png"/><Relationship Id="rId22" Type="http://schemas.openxmlformats.org/officeDocument/2006/relationships/image" Target="../media/image1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17" Type="http://schemas.openxmlformats.org/officeDocument/2006/relationships/image" Target="../media/image214.png"/><Relationship Id="rId21" Type="http://schemas.openxmlformats.org/officeDocument/2006/relationships/image" Target="../media/image166.png"/><Relationship Id="rId42" Type="http://schemas.openxmlformats.org/officeDocument/2006/relationships/customXml" Target="../ink/ink109.xml"/><Relationship Id="rId63" Type="http://schemas.openxmlformats.org/officeDocument/2006/relationships/image" Target="../media/image187.png"/><Relationship Id="rId84" Type="http://schemas.openxmlformats.org/officeDocument/2006/relationships/customXml" Target="../ink/ink130.xml"/><Relationship Id="rId138" Type="http://schemas.openxmlformats.org/officeDocument/2006/relationships/customXml" Target="../ink/ink157.xml"/><Relationship Id="rId107" Type="http://schemas.openxmlformats.org/officeDocument/2006/relationships/image" Target="../media/image209.png"/><Relationship Id="rId11" Type="http://schemas.openxmlformats.org/officeDocument/2006/relationships/image" Target="../media/image152.png"/><Relationship Id="rId32" Type="http://schemas.openxmlformats.org/officeDocument/2006/relationships/customXml" Target="../ink/ink104.xml"/><Relationship Id="rId37" Type="http://schemas.openxmlformats.org/officeDocument/2006/relationships/image" Target="../media/image174.png"/><Relationship Id="rId53" Type="http://schemas.openxmlformats.org/officeDocument/2006/relationships/image" Target="../media/image182.png"/><Relationship Id="rId58" Type="http://schemas.openxmlformats.org/officeDocument/2006/relationships/customXml" Target="../ink/ink117.xml"/><Relationship Id="rId74" Type="http://schemas.openxmlformats.org/officeDocument/2006/relationships/customXml" Target="../ink/ink125.xml"/><Relationship Id="rId79" Type="http://schemas.openxmlformats.org/officeDocument/2006/relationships/image" Target="../media/image195.png"/><Relationship Id="rId102" Type="http://schemas.openxmlformats.org/officeDocument/2006/relationships/customXml" Target="../ink/ink139.xml"/><Relationship Id="rId123" Type="http://schemas.openxmlformats.org/officeDocument/2006/relationships/image" Target="../media/image217.png"/><Relationship Id="rId128" Type="http://schemas.openxmlformats.org/officeDocument/2006/relationships/customXml" Target="../ink/ink152.xml"/><Relationship Id="rId5" Type="http://schemas.openxmlformats.org/officeDocument/2006/relationships/image" Target="../media/image141.png"/><Relationship Id="rId90" Type="http://schemas.openxmlformats.org/officeDocument/2006/relationships/customXml" Target="../ink/ink133.xml"/><Relationship Id="rId95" Type="http://schemas.openxmlformats.org/officeDocument/2006/relationships/image" Target="../media/image203.png"/><Relationship Id="rId22" Type="http://schemas.openxmlformats.org/officeDocument/2006/relationships/customXml" Target="../ink/ink99.xml"/><Relationship Id="rId27"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customXml" Target="../ink/ink112.xml"/><Relationship Id="rId64" Type="http://schemas.openxmlformats.org/officeDocument/2006/relationships/customXml" Target="../ink/ink120.xml"/><Relationship Id="rId69" Type="http://schemas.openxmlformats.org/officeDocument/2006/relationships/image" Target="../media/image190.png"/><Relationship Id="rId113" Type="http://schemas.openxmlformats.org/officeDocument/2006/relationships/image" Target="../media/image212.png"/><Relationship Id="rId118" Type="http://schemas.openxmlformats.org/officeDocument/2006/relationships/customXml" Target="../ink/ink147.xml"/><Relationship Id="rId134" Type="http://schemas.openxmlformats.org/officeDocument/2006/relationships/customXml" Target="../ink/ink155.xml"/><Relationship Id="rId139" Type="http://schemas.openxmlformats.org/officeDocument/2006/relationships/image" Target="../media/image225.png"/><Relationship Id="rId80" Type="http://schemas.openxmlformats.org/officeDocument/2006/relationships/customXml" Target="../ink/ink128.xml"/><Relationship Id="rId85" Type="http://schemas.openxmlformats.org/officeDocument/2006/relationships/image" Target="../media/image198.png"/><Relationship Id="rId12" Type="http://schemas.openxmlformats.org/officeDocument/2006/relationships/customXml" Target="../ink/ink94.xml"/><Relationship Id="rId17" Type="http://schemas.openxmlformats.org/officeDocument/2006/relationships/image" Target="../media/image164.png"/><Relationship Id="rId33" Type="http://schemas.openxmlformats.org/officeDocument/2006/relationships/image" Target="../media/image172.png"/><Relationship Id="rId38" Type="http://schemas.openxmlformats.org/officeDocument/2006/relationships/customXml" Target="../ink/ink107.xml"/><Relationship Id="rId59" Type="http://schemas.openxmlformats.org/officeDocument/2006/relationships/image" Target="../media/image185.png"/><Relationship Id="rId103" Type="http://schemas.openxmlformats.org/officeDocument/2006/relationships/image" Target="../media/image207.png"/><Relationship Id="rId108" Type="http://schemas.openxmlformats.org/officeDocument/2006/relationships/customXml" Target="../ink/ink142.xml"/><Relationship Id="rId124" Type="http://schemas.openxmlformats.org/officeDocument/2006/relationships/customXml" Target="../ink/ink150.xml"/><Relationship Id="rId129" Type="http://schemas.openxmlformats.org/officeDocument/2006/relationships/image" Target="../media/image220.png"/><Relationship Id="rId54" Type="http://schemas.openxmlformats.org/officeDocument/2006/relationships/customXml" Target="../ink/ink115.xml"/><Relationship Id="rId70" Type="http://schemas.openxmlformats.org/officeDocument/2006/relationships/customXml" Target="../ink/ink123.xml"/><Relationship Id="rId75" Type="http://schemas.openxmlformats.org/officeDocument/2006/relationships/image" Target="../media/image193.png"/><Relationship Id="rId91" Type="http://schemas.openxmlformats.org/officeDocument/2006/relationships/image" Target="../media/image201.png"/><Relationship Id="rId96" Type="http://schemas.openxmlformats.org/officeDocument/2006/relationships/customXml" Target="../ink/ink136.xml"/><Relationship Id="rId140" Type="http://schemas.openxmlformats.org/officeDocument/2006/relationships/customXml" Target="../ink/ink158.xml"/><Relationship Id="rId1" Type="http://schemas.openxmlformats.org/officeDocument/2006/relationships/slideLayout" Target="../slideLayouts/slideLayout2.xml"/><Relationship Id="rId6" Type="http://schemas.openxmlformats.org/officeDocument/2006/relationships/customXml" Target="../ink/ink91.xml"/><Relationship Id="rId23" Type="http://schemas.openxmlformats.org/officeDocument/2006/relationships/image" Target="../media/image167.png"/><Relationship Id="rId28" Type="http://schemas.openxmlformats.org/officeDocument/2006/relationships/customXml" Target="../ink/ink102.xml"/><Relationship Id="rId49" Type="http://schemas.openxmlformats.org/officeDocument/2006/relationships/image" Target="../media/image180.png"/><Relationship Id="rId114" Type="http://schemas.openxmlformats.org/officeDocument/2006/relationships/customXml" Target="../ink/ink145.xml"/><Relationship Id="rId119" Type="http://schemas.openxmlformats.org/officeDocument/2006/relationships/image" Target="../media/image215.png"/><Relationship Id="rId44" Type="http://schemas.openxmlformats.org/officeDocument/2006/relationships/customXml" Target="../ink/ink110.xml"/><Relationship Id="rId60" Type="http://schemas.openxmlformats.org/officeDocument/2006/relationships/customXml" Target="../ink/ink118.xml"/><Relationship Id="rId65" Type="http://schemas.openxmlformats.org/officeDocument/2006/relationships/image" Target="../media/image188.png"/><Relationship Id="rId81" Type="http://schemas.openxmlformats.org/officeDocument/2006/relationships/image" Target="../media/image196.png"/><Relationship Id="rId86" Type="http://schemas.openxmlformats.org/officeDocument/2006/relationships/customXml" Target="../ink/ink131.xml"/><Relationship Id="rId130" Type="http://schemas.openxmlformats.org/officeDocument/2006/relationships/customXml" Target="../ink/ink153.xml"/><Relationship Id="rId135" Type="http://schemas.openxmlformats.org/officeDocument/2006/relationships/image" Target="../media/image223.png"/><Relationship Id="rId13" Type="http://schemas.openxmlformats.org/officeDocument/2006/relationships/image" Target="../media/image153.png"/><Relationship Id="rId18" Type="http://schemas.openxmlformats.org/officeDocument/2006/relationships/customXml" Target="../ink/ink97.xml"/><Relationship Id="rId39" Type="http://schemas.openxmlformats.org/officeDocument/2006/relationships/image" Target="../media/image175.png"/><Relationship Id="rId109" Type="http://schemas.openxmlformats.org/officeDocument/2006/relationships/image" Target="../media/image210.png"/><Relationship Id="rId34" Type="http://schemas.openxmlformats.org/officeDocument/2006/relationships/customXml" Target="../ink/ink105.xml"/><Relationship Id="rId50" Type="http://schemas.openxmlformats.org/officeDocument/2006/relationships/customXml" Target="../ink/ink113.xml"/><Relationship Id="rId55" Type="http://schemas.openxmlformats.org/officeDocument/2006/relationships/image" Target="../media/image183.png"/><Relationship Id="rId76" Type="http://schemas.openxmlformats.org/officeDocument/2006/relationships/customXml" Target="../ink/ink126.xml"/><Relationship Id="rId97" Type="http://schemas.openxmlformats.org/officeDocument/2006/relationships/image" Target="../media/image204.png"/><Relationship Id="rId104" Type="http://schemas.openxmlformats.org/officeDocument/2006/relationships/customXml" Target="../ink/ink140.xml"/><Relationship Id="rId120" Type="http://schemas.openxmlformats.org/officeDocument/2006/relationships/customXml" Target="../ink/ink148.xml"/><Relationship Id="rId125" Type="http://schemas.openxmlformats.org/officeDocument/2006/relationships/image" Target="../media/image218.png"/><Relationship Id="rId141" Type="http://schemas.openxmlformats.org/officeDocument/2006/relationships/image" Target="../media/image226.png"/><Relationship Id="rId7" Type="http://schemas.openxmlformats.org/officeDocument/2006/relationships/image" Target="../media/image142.png"/><Relationship Id="rId71" Type="http://schemas.openxmlformats.org/officeDocument/2006/relationships/image" Target="../media/image191.png"/><Relationship Id="rId92" Type="http://schemas.openxmlformats.org/officeDocument/2006/relationships/customXml" Target="../ink/ink134.xml"/><Relationship Id="rId2" Type="http://schemas.openxmlformats.org/officeDocument/2006/relationships/customXml" Target="../ink/ink89.xml"/><Relationship Id="rId29" Type="http://schemas.openxmlformats.org/officeDocument/2006/relationships/image" Target="../media/image170.png"/><Relationship Id="rId24" Type="http://schemas.openxmlformats.org/officeDocument/2006/relationships/customXml" Target="../ink/ink100.xml"/><Relationship Id="rId40" Type="http://schemas.openxmlformats.org/officeDocument/2006/relationships/customXml" Target="../ink/ink108.xml"/><Relationship Id="rId45" Type="http://schemas.openxmlformats.org/officeDocument/2006/relationships/image" Target="../media/image178.png"/><Relationship Id="rId66" Type="http://schemas.openxmlformats.org/officeDocument/2006/relationships/customXml" Target="../ink/ink121.xml"/><Relationship Id="rId87" Type="http://schemas.openxmlformats.org/officeDocument/2006/relationships/image" Target="../media/image199.png"/><Relationship Id="rId110" Type="http://schemas.openxmlformats.org/officeDocument/2006/relationships/customXml" Target="../ink/ink143.xml"/><Relationship Id="rId115" Type="http://schemas.openxmlformats.org/officeDocument/2006/relationships/image" Target="../media/image213.png"/><Relationship Id="rId131" Type="http://schemas.openxmlformats.org/officeDocument/2006/relationships/image" Target="../media/image221.png"/><Relationship Id="rId136" Type="http://schemas.openxmlformats.org/officeDocument/2006/relationships/customXml" Target="../ink/ink156.xml"/><Relationship Id="rId61" Type="http://schemas.openxmlformats.org/officeDocument/2006/relationships/image" Target="../media/image186.png"/><Relationship Id="rId82" Type="http://schemas.openxmlformats.org/officeDocument/2006/relationships/customXml" Target="../ink/ink129.xml"/><Relationship Id="rId19" Type="http://schemas.openxmlformats.org/officeDocument/2006/relationships/image" Target="../media/image165.png"/><Relationship Id="rId14" Type="http://schemas.openxmlformats.org/officeDocument/2006/relationships/customXml" Target="../ink/ink95.xml"/><Relationship Id="rId30" Type="http://schemas.openxmlformats.org/officeDocument/2006/relationships/customXml" Target="../ink/ink103.xml"/><Relationship Id="rId35" Type="http://schemas.openxmlformats.org/officeDocument/2006/relationships/image" Target="../media/image173.png"/><Relationship Id="rId56" Type="http://schemas.openxmlformats.org/officeDocument/2006/relationships/customXml" Target="../ink/ink116.xml"/><Relationship Id="rId77" Type="http://schemas.openxmlformats.org/officeDocument/2006/relationships/image" Target="../media/image194.png"/><Relationship Id="rId100" Type="http://schemas.openxmlformats.org/officeDocument/2006/relationships/customXml" Target="../ink/ink138.xml"/><Relationship Id="rId105" Type="http://schemas.openxmlformats.org/officeDocument/2006/relationships/image" Target="../media/image208.png"/><Relationship Id="rId126" Type="http://schemas.openxmlformats.org/officeDocument/2006/relationships/customXml" Target="../ink/ink151.xml"/><Relationship Id="rId8" Type="http://schemas.openxmlformats.org/officeDocument/2006/relationships/customXml" Target="../ink/ink92.xml"/><Relationship Id="rId51" Type="http://schemas.openxmlformats.org/officeDocument/2006/relationships/image" Target="../media/image181.png"/><Relationship Id="rId72" Type="http://schemas.openxmlformats.org/officeDocument/2006/relationships/customXml" Target="../ink/ink124.xml"/><Relationship Id="rId93" Type="http://schemas.openxmlformats.org/officeDocument/2006/relationships/image" Target="../media/image202.png"/><Relationship Id="rId98" Type="http://schemas.openxmlformats.org/officeDocument/2006/relationships/customXml" Target="../ink/ink137.xml"/><Relationship Id="rId121" Type="http://schemas.openxmlformats.org/officeDocument/2006/relationships/image" Target="../media/image216.png"/><Relationship Id="rId3" Type="http://schemas.openxmlformats.org/officeDocument/2006/relationships/image" Target="../media/image140.png"/><Relationship Id="rId25" Type="http://schemas.openxmlformats.org/officeDocument/2006/relationships/image" Target="../media/image168.png"/><Relationship Id="rId46" Type="http://schemas.openxmlformats.org/officeDocument/2006/relationships/customXml" Target="../ink/ink111.xml"/><Relationship Id="rId67" Type="http://schemas.openxmlformats.org/officeDocument/2006/relationships/image" Target="../media/image189.png"/><Relationship Id="rId116" Type="http://schemas.openxmlformats.org/officeDocument/2006/relationships/customXml" Target="../ink/ink146.xml"/><Relationship Id="rId137" Type="http://schemas.openxmlformats.org/officeDocument/2006/relationships/image" Target="../media/image224.png"/><Relationship Id="rId20" Type="http://schemas.openxmlformats.org/officeDocument/2006/relationships/customXml" Target="../ink/ink98.xml"/><Relationship Id="rId41" Type="http://schemas.openxmlformats.org/officeDocument/2006/relationships/image" Target="../media/image176.png"/><Relationship Id="rId62" Type="http://schemas.openxmlformats.org/officeDocument/2006/relationships/customXml" Target="../ink/ink119.xml"/><Relationship Id="rId83" Type="http://schemas.openxmlformats.org/officeDocument/2006/relationships/image" Target="../media/image197.png"/><Relationship Id="rId88" Type="http://schemas.openxmlformats.org/officeDocument/2006/relationships/customXml" Target="../ink/ink132.xml"/><Relationship Id="rId111" Type="http://schemas.openxmlformats.org/officeDocument/2006/relationships/image" Target="../media/image211.png"/><Relationship Id="rId132" Type="http://schemas.openxmlformats.org/officeDocument/2006/relationships/customXml" Target="../ink/ink154.xml"/><Relationship Id="rId15" Type="http://schemas.openxmlformats.org/officeDocument/2006/relationships/image" Target="../media/image154.png"/><Relationship Id="rId36" Type="http://schemas.openxmlformats.org/officeDocument/2006/relationships/customXml" Target="../ink/ink106.xml"/><Relationship Id="rId57" Type="http://schemas.openxmlformats.org/officeDocument/2006/relationships/image" Target="../media/image184.png"/><Relationship Id="rId106" Type="http://schemas.openxmlformats.org/officeDocument/2006/relationships/customXml" Target="../ink/ink141.xml"/><Relationship Id="rId127" Type="http://schemas.openxmlformats.org/officeDocument/2006/relationships/image" Target="../media/image219.png"/><Relationship Id="rId10" Type="http://schemas.openxmlformats.org/officeDocument/2006/relationships/customXml" Target="../ink/ink93.xml"/><Relationship Id="rId31" Type="http://schemas.openxmlformats.org/officeDocument/2006/relationships/image" Target="../media/image171.png"/><Relationship Id="rId52" Type="http://schemas.openxmlformats.org/officeDocument/2006/relationships/customXml" Target="../ink/ink114.xml"/><Relationship Id="rId73" Type="http://schemas.openxmlformats.org/officeDocument/2006/relationships/image" Target="../media/image192.png"/><Relationship Id="rId78" Type="http://schemas.openxmlformats.org/officeDocument/2006/relationships/customXml" Target="../ink/ink127.xml"/><Relationship Id="rId94" Type="http://schemas.openxmlformats.org/officeDocument/2006/relationships/customXml" Target="../ink/ink135.xml"/><Relationship Id="rId99" Type="http://schemas.openxmlformats.org/officeDocument/2006/relationships/image" Target="../media/image205.png"/><Relationship Id="rId101" Type="http://schemas.openxmlformats.org/officeDocument/2006/relationships/image" Target="../media/image206.png"/><Relationship Id="rId122" Type="http://schemas.openxmlformats.org/officeDocument/2006/relationships/customXml" Target="../ink/ink149.xml"/><Relationship Id="rId4" Type="http://schemas.openxmlformats.org/officeDocument/2006/relationships/customXml" Target="../ink/ink90.xml"/><Relationship Id="rId9" Type="http://schemas.openxmlformats.org/officeDocument/2006/relationships/image" Target="../media/image151.png"/><Relationship Id="rId26" Type="http://schemas.openxmlformats.org/officeDocument/2006/relationships/customXml" Target="../ink/ink101.xml"/><Relationship Id="rId47" Type="http://schemas.openxmlformats.org/officeDocument/2006/relationships/image" Target="../media/image179.png"/><Relationship Id="rId68" Type="http://schemas.openxmlformats.org/officeDocument/2006/relationships/customXml" Target="../ink/ink122.xml"/><Relationship Id="rId89" Type="http://schemas.openxmlformats.org/officeDocument/2006/relationships/image" Target="../media/image200.png"/><Relationship Id="rId112" Type="http://schemas.openxmlformats.org/officeDocument/2006/relationships/customXml" Target="../ink/ink144.xml"/><Relationship Id="rId133" Type="http://schemas.openxmlformats.org/officeDocument/2006/relationships/image" Target="../media/image222.png"/><Relationship Id="rId16" Type="http://schemas.openxmlformats.org/officeDocument/2006/relationships/customXml" Target="../ink/ink96.xml"/></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7.xml"/><Relationship Id="rId5" Type="http://schemas.openxmlformats.org/officeDocument/2006/relationships/image" Target="../media/image46.png"/><Relationship Id="rId4" Type="http://schemas.openxmlformats.org/officeDocument/2006/relationships/image" Target="../media/image45.png"/></Relationships>
</file>

<file path=ppt/slides/_rels/slide40.xml.rels><?xml version="1.0" encoding="UTF-8" standalone="yes"?>
<Relationships xmlns="http://schemas.openxmlformats.org/package/2006/relationships"><Relationship Id="rId117" Type="http://schemas.openxmlformats.org/officeDocument/2006/relationships/image" Target="../media/image284.png"/><Relationship Id="rId21" Type="http://schemas.openxmlformats.org/officeDocument/2006/relationships/image" Target="../media/image236.png"/><Relationship Id="rId42" Type="http://schemas.openxmlformats.org/officeDocument/2006/relationships/customXml" Target="../ink/ink179.xml"/><Relationship Id="rId63" Type="http://schemas.openxmlformats.org/officeDocument/2006/relationships/image" Target="../media/image257.png"/><Relationship Id="rId84" Type="http://schemas.openxmlformats.org/officeDocument/2006/relationships/customXml" Target="../ink/ink200.xml"/><Relationship Id="rId138" Type="http://schemas.openxmlformats.org/officeDocument/2006/relationships/customXml" Target="../ink/ink227.xml"/><Relationship Id="rId16" Type="http://schemas.openxmlformats.org/officeDocument/2006/relationships/customXml" Target="../ink/ink166.xml"/><Relationship Id="rId107" Type="http://schemas.openxmlformats.org/officeDocument/2006/relationships/image" Target="../media/image279.png"/><Relationship Id="rId11" Type="http://schemas.openxmlformats.org/officeDocument/2006/relationships/image" Target="../media/image231.png"/><Relationship Id="rId32" Type="http://schemas.openxmlformats.org/officeDocument/2006/relationships/customXml" Target="../ink/ink174.xml"/><Relationship Id="rId37" Type="http://schemas.openxmlformats.org/officeDocument/2006/relationships/image" Target="../media/image244.png"/><Relationship Id="rId53" Type="http://schemas.openxmlformats.org/officeDocument/2006/relationships/image" Target="../media/image252.png"/><Relationship Id="rId58" Type="http://schemas.openxmlformats.org/officeDocument/2006/relationships/customXml" Target="../ink/ink187.xml"/><Relationship Id="rId74" Type="http://schemas.openxmlformats.org/officeDocument/2006/relationships/customXml" Target="../ink/ink195.xml"/><Relationship Id="rId79" Type="http://schemas.openxmlformats.org/officeDocument/2006/relationships/image" Target="../media/image265.png"/><Relationship Id="rId102" Type="http://schemas.openxmlformats.org/officeDocument/2006/relationships/customXml" Target="../ink/ink209.xml"/><Relationship Id="rId123" Type="http://schemas.openxmlformats.org/officeDocument/2006/relationships/image" Target="../media/image287.png"/><Relationship Id="rId128" Type="http://schemas.openxmlformats.org/officeDocument/2006/relationships/customXml" Target="../ink/ink222.xml"/><Relationship Id="rId5" Type="http://schemas.openxmlformats.org/officeDocument/2006/relationships/image" Target="../media/image228.png"/><Relationship Id="rId90" Type="http://schemas.openxmlformats.org/officeDocument/2006/relationships/customXml" Target="../ink/ink203.xml"/><Relationship Id="rId95" Type="http://schemas.openxmlformats.org/officeDocument/2006/relationships/image" Target="../media/image273.png"/><Relationship Id="rId22" Type="http://schemas.openxmlformats.org/officeDocument/2006/relationships/customXml" Target="../ink/ink169.xml"/><Relationship Id="rId27" Type="http://schemas.openxmlformats.org/officeDocument/2006/relationships/image" Target="../media/image239.png"/><Relationship Id="rId43" Type="http://schemas.openxmlformats.org/officeDocument/2006/relationships/image" Target="../media/image247.png"/><Relationship Id="rId48" Type="http://schemas.openxmlformats.org/officeDocument/2006/relationships/customXml" Target="../ink/ink182.xml"/><Relationship Id="rId64" Type="http://schemas.openxmlformats.org/officeDocument/2006/relationships/customXml" Target="../ink/ink190.xml"/><Relationship Id="rId69" Type="http://schemas.openxmlformats.org/officeDocument/2006/relationships/image" Target="../media/image260.png"/><Relationship Id="rId113" Type="http://schemas.openxmlformats.org/officeDocument/2006/relationships/image" Target="../media/image282.png"/><Relationship Id="rId118" Type="http://schemas.openxmlformats.org/officeDocument/2006/relationships/customXml" Target="../ink/ink217.xml"/><Relationship Id="rId134" Type="http://schemas.openxmlformats.org/officeDocument/2006/relationships/customXml" Target="../ink/ink225.xml"/><Relationship Id="rId139" Type="http://schemas.openxmlformats.org/officeDocument/2006/relationships/image" Target="../media/image295.png"/><Relationship Id="rId80" Type="http://schemas.openxmlformats.org/officeDocument/2006/relationships/customXml" Target="../ink/ink198.xml"/><Relationship Id="rId85" Type="http://schemas.openxmlformats.org/officeDocument/2006/relationships/image" Target="../media/image268.png"/><Relationship Id="rId12" Type="http://schemas.openxmlformats.org/officeDocument/2006/relationships/customXml" Target="../ink/ink164.xml"/><Relationship Id="rId17" Type="http://schemas.openxmlformats.org/officeDocument/2006/relationships/image" Target="../media/image234.png"/><Relationship Id="rId33" Type="http://schemas.openxmlformats.org/officeDocument/2006/relationships/image" Target="../media/image242.png"/><Relationship Id="rId38" Type="http://schemas.openxmlformats.org/officeDocument/2006/relationships/customXml" Target="../ink/ink177.xml"/><Relationship Id="rId59" Type="http://schemas.openxmlformats.org/officeDocument/2006/relationships/image" Target="../media/image255.png"/><Relationship Id="rId103" Type="http://schemas.openxmlformats.org/officeDocument/2006/relationships/image" Target="../media/image277.png"/><Relationship Id="rId108" Type="http://schemas.openxmlformats.org/officeDocument/2006/relationships/customXml" Target="../ink/ink212.xml"/><Relationship Id="rId124" Type="http://schemas.openxmlformats.org/officeDocument/2006/relationships/customXml" Target="../ink/ink220.xml"/><Relationship Id="rId129" Type="http://schemas.openxmlformats.org/officeDocument/2006/relationships/image" Target="../media/image290.png"/><Relationship Id="rId54" Type="http://schemas.openxmlformats.org/officeDocument/2006/relationships/customXml" Target="../ink/ink185.xml"/><Relationship Id="rId70" Type="http://schemas.openxmlformats.org/officeDocument/2006/relationships/customXml" Target="../ink/ink193.xml"/><Relationship Id="rId75" Type="http://schemas.openxmlformats.org/officeDocument/2006/relationships/image" Target="../media/image263.png"/><Relationship Id="rId91" Type="http://schemas.openxmlformats.org/officeDocument/2006/relationships/image" Target="../media/image271.png"/><Relationship Id="rId96" Type="http://schemas.openxmlformats.org/officeDocument/2006/relationships/customXml" Target="../ink/ink206.xml"/><Relationship Id="rId1" Type="http://schemas.openxmlformats.org/officeDocument/2006/relationships/slideLayout" Target="../slideLayouts/slideLayout2.xml"/><Relationship Id="rId6" Type="http://schemas.openxmlformats.org/officeDocument/2006/relationships/customXml" Target="../ink/ink161.xml"/><Relationship Id="rId23" Type="http://schemas.openxmlformats.org/officeDocument/2006/relationships/image" Target="../media/image237.png"/><Relationship Id="rId28" Type="http://schemas.openxmlformats.org/officeDocument/2006/relationships/customXml" Target="../ink/ink172.xml"/><Relationship Id="rId49" Type="http://schemas.openxmlformats.org/officeDocument/2006/relationships/image" Target="../media/image250.png"/><Relationship Id="rId114" Type="http://schemas.openxmlformats.org/officeDocument/2006/relationships/customXml" Target="../ink/ink215.xml"/><Relationship Id="rId119" Type="http://schemas.openxmlformats.org/officeDocument/2006/relationships/image" Target="../media/image285.png"/><Relationship Id="rId44" Type="http://schemas.openxmlformats.org/officeDocument/2006/relationships/customXml" Target="../ink/ink180.xml"/><Relationship Id="rId60" Type="http://schemas.openxmlformats.org/officeDocument/2006/relationships/customXml" Target="../ink/ink188.xml"/><Relationship Id="rId65" Type="http://schemas.openxmlformats.org/officeDocument/2006/relationships/image" Target="../media/image258.png"/><Relationship Id="rId81" Type="http://schemas.openxmlformats.org/officeDocument/2006/relationships/image" Target="../media/image266.png"/><Relationship Id="rId86" Type="http://schemas.openxmlformats.org/officeDocument/2006/relationships/customXml" Target="../ink/ink201.xml"/><Relationship Id="rId130" Type="http://schemas.openxmlformats.org/officeDocument/2006/relationships/customXml" Target="../ink/ink223.xml"/><Relationship Id="rId135" Type="http://schemas.openxmlformats.org/officeDocument/2006/relationships/image" Target="../media/image293.png"/><Relationship Id="rId13" Type="http://schemas.openxmlformats.org/officeDocument/2006/relationships/image" Target="../media/image232.png"/><Relationship Id="rId18" Type="http://schemas.openxmlformats.org/officeDocument/2006/relationships/customXml" Target="../ink/ink167.xml"/><Relationship Id="rId39" Type="http://schemas.openxmlformats.org/officeDocument/2006/relationships/image" Target="../media/image245.png"/><Relationship Id="rId109" Type="http://schemas.openxmlformats.org/officeDocument/2006/relationships/image" Target="../media/image280.png"/><Relationship Id="rId34" Type="http://schemas.openxmlformats.org/officeDocument/2006/relationships/customXml" Target="../ink/ink175.xml"/><Relationship Id="rId50" Type="http://schemas.openxmlformats.org/officeDocument/2006/relationships/customXml" Target="../ink/ink183.xml"/><Relationship Id="rId55" Type="http://schemas.openxmlformats.org/officeDocument/2006/relationships/image" Target="../media/image253.png"/><Relationship Id="rId76" Type="http://schemas.openxmlformats.org/officeDocument/2006/relationships/customXml" Target="../ink/ink196.xml"/><Relationship Id="rId97" Type="http://schemas.openxmlformats.org/officeDocument/2006/relationships/image" Target="../media/image274.png"/><Relationship Id="rId104" Type="http://schemas.openxmlformats.org/officeDocument/2006/relationships/customXml" Target="../ink/ink210.xml"/><Relationship Id="rId120" Type="http://schemas.openxmlformats.org/officeDocument/2006/relationships/customXml" Target="../ink/ink218.xml"/><Relationship Id="rId125" Type="http://schemas.openxmlformats.org/officeDocument/2006/relationships/image" Target="../media/image288.png"/><Relationship Id="rId7" Type="http://schemas.openxmlformats.org/officeDocument/2006/relationships/image" Target="../media/image229.png"/><Relationship Id="rId71" Type="http://schemas.openxmlformats.org/officeDocument/2006/relationships/image" Target="../media/image261.png"/><Relationship Id="rId92" Type="http://schemas.openxmlformats.org/officeDocument/2006/relationships/customXml" Target="../ink/ink204.xml"/><Relationship Id="rId2" Type="http://schemas.openxmlformats.org/officeDocument/2006/relationships/customXml" Target="../ink/ink159.xml"/><Relationship Id="rId29" Type="http://schemas.openxmlformats.org/officeDocument/2006/relationships/image" Target="../media/image240.png"/><Relationship Id="rId24" Type="http://schemas.openxmlformats.org/officeDocument/2006/relationships/customXml" Target="../ink/ink170.xml"/><Relationship Id="rId40" Type="http://schemas.openxmlformats.org/officeDocument/2006/relationships/customXml" Target="../ink/ink178.xml"/><Relationship Id="rId45" Type="http://schemas.openxmlformats.org/officeDocument/2006/relationships/image" Target="../media/image248.png"/><Relationship Id="rId66" Type="http://schemas.openxmlformats.org/officeDocument/2006/relationships/customXml" Target="../ink/ink191.xml"/><Relationship Id="rId87" Type="http://schemas.openxmlformats.org/officeDocument/2006/relationships/image" Target="../media/image269.png"/><Relationship Id="rId110" Type="http://schemas.openxmlformats.org/officeDocument/2006/relationships/customXml" Target="../ink/ink213.xml"/><Relationship Id="rId115" Type="http://schemas.openxmlformats.org/officeDocument/2006/relationships/image" Target="../media/image283.png"/><Relationship Id="rId131" Type="http://schemas.openxmlformats.org/officeDocument/2006/relationships/image" Target="../media/image291.png"/><Relationship Id="rId136" Type="http://schemas.openxmlformats.org/officeDocument/2006/relationships/customXml" Target="../ink/ink226.xml"/><Relationship Id="rId61" Type="http://schemas.openxmlformats.org/officeDocument/2006/relationships/image" Target="../media/image256.png"/><Relationship Id="rId82" Type="http://schemas.openxmlformats.org/officeDocument/2006/relationships/customXml" Target="../ink/ink199.xml"/><Relationship Id="rId19" Type="http://schemas.openxmlformats.org/officeDocument/2006/relationships/image" Target="../media/image235.png"/><Relationship Id="rId14" Type="http://schemas.openxmlformats.org/officeDocument/2006/relationships/customXml" Target="../ink/ink165.xml"/><Relationship Id="rId30" Type="http://schemas.openxmlformats.org/officeDocument/2006/relationships/customXml" Target="../ink/ink173.xml"/><Relationship Id="rId35" Type="http://schemas.openxmlformats.org/officeDocument/2006/relationships/image" Target="../media/image243.png"/><Relationship Id="rId56" Type="http://schemas.openxmlformats.org/officeDocument/2006/relationships/customXml" Target="../ink/ink186.xml"/><Relationship Id="rId77" Type="http://schemas.openxmlformats.org/officeDocument/2006/relationships/image" Target="../media/image264.png"/><Relationship Id="rId100" Type="http://schemas.openxmlformats.org/officeDocument/2006/relationships/customXml" Target="../ink/ink208.xml"/><Relationship Id="rId105" Type="http://schemas.openxmlformats.org/officeDocument/2006/relationships/image" Target="../media/image278.png"/><Relationship Id="rId126" Type="http://schemas.openxmlformats.org/officeDocument/2006/relationships/customXml" Target="../ink/ink221.xml"/><Relationship Id="rId8" Type="http://schemas.openxmlformats.org/officeDocument/2006/relationships/customXml" Target="../ink/ink162.xml"/><Relationship Id="rId51" Type="http://schemas.openxmlformats.org/officeDocument/2006/relationships/image" Target="../media/image251.png"/><Relationship Id="rId72" Type="http://schemas.openxmlformats.org/officeDocument/2006/relationships/customXml" Target="../ink/ink194.xml"/><Relationship Id="rId93" Type="http://schemas.openxmlformats.org/officeDocument/2006/relationships/image" Target="../media/image272.png"/><Relationship Id="rId98" Type="http://schemas.openxmlformats.org/officeDocument/2006/relationships/customXml" Target="../ink/ink207.xml"/><Relationship Id="rId121" Type="http://schemas.openxmlformats.org/officeDocument/2006/relationships/image" Target="../media/image286.png"/><Relationship Id="rId3" Type="http://schemas.openxmlformats.org/officeDocument/2006/relationships/image" Target="../media/image227.png"/><Relationship Id="rId25" Type="http://schemas.openxmlformats.org/officeDocument/2006/relationships/image" Target="../media/image238.png"/><Relationship Id="rId46" Type="http://schemas.openxmlformats.org/officeDocument/2006/relationships/customXml" Target="../ink/ink181.xml"/><Relationship Id="rId67" Type="http://schemas.openxmlformats.org/officeDocument/2006/relationships/image" Target="../media/image259.png"/><Relationship Id="rId116" Type="http://schemas.openxmlformats.org/officeDocument/2006/relationships/customXml" Target="../ink/ink216.xml"/><Relationship Id="rId137" Type="http://schemas.openxmlformats.org/officeDocument/2006/relationships/image" Target="../media/image294.png"/><Relationship Id="rId20" Type="http://schemas.openxmlformats.org/officeDocument/2006/relationships/customXml" Target="../ink/ink168.xml"/><Relationship Id="rId41" Type="http://schemas.openxmlformats.org/officeDocument/2006/relationships/image" Target="../media/image246.png"/><Relationship Id="rId62" Type="http://schemas.openxmlformats.org/officeDocument/2006/relationships/customXml" Target="../ink/ink189.xml"/><Relationship Id="rId83" Type="http://schemas.openxmlformats.org/officeDocument/2006/relationships/image" Target="../media/image267.png"/><Relationship Id="rId88" Type="http://schemas.openxmlformats.org/officeDocument/2006/relationships/customXml" Target="../ink/ink202.xml"/><Relationship Id="rId111" Type="http://schemas.openxmlformats.org/officeDocument/2006/relationships/image" Target="../media/image281.png"/><Relationship Id="rId132" Type="http://schemas.openxmlformats.org/officeDocument/2006/relationships/customXml" Target="../ink/ink224.xml"/><Relationship Id="rId15" Type="http://schemas.openxmlformats.org/officeDocument/2006/relationships/image" Target="../media/image233.png"/><Relationship Id="rId36" Type="http://schemas.openxmlformats.org/officeDocument/2006/relationships/customXml" Target="../ink/ink176.xml"/><Relationship Id="rId57" Type="http://schemas.openxmlformats.org/officeDocument/2006/relationships/image" Target="../media/image254.png"/><Relationship Id="rId106" Type="http://schemas.openxmlformats.org/officeDocument/2006/relationships/customXml" Target="../ink/ink211.xml"/><Relationship Id="rId127" Type="http://schemas.openxmlformats.org/officeDocument/2006/relationships/image" Target="../media/image289.png"/><Relationship Id="rId10" Type="http://schemas.openxmlformats.org/officeDocument/2006/relationships/customXml" Target="../ink/ink163.xml"/><Relationship Id="rId31" Type="http://schemas.openxmlformats.org/officeDocument/2006/relationships/image" Target="../media/image241.png"/><Relationship Id="rId52" Type="http://schemas.openxmlformats.org/officeDocument/2006/relationships/customXml" Target="../ink/ink184.xml"/><Relationship Id="rId73" Type="http://schemas.openxmlformats.org/officeDocument/2006/relationships/image" Target="../media/image262.png"/><Relationship Id="rId78" Type="http://schemas.openxmlformats.org/officeDocument/2006/relationships/customXml" Target="../ink/ink197.xml"/><Relationship Id="rId94" Type="http://schemas.openxmlformats.org/officeDocument/2006/relationships/customXml" Target="../ink/ink205.xml"/><Relationship Id="rId99" Type="http://schemas.openxmlformats.org/officeDocument/2006/relationships/image" Target="../media/image275.png"/><Relationship Id="rId101" Type="http://schemas.openxmlformats.org/officeDocument/2006/relationships/image" Target="../media/image276.png"/><Relationship Id="rId122" Type="http://schemas.openxmlformats.org/officeDocument/2006/relationships/customXml" Target="../ink/ink219.xml"/><Relationship Id="rId4" Type="http://schemas.openxmlformats.org/officeDocument/2006/relationships/customXml" Target="../ink/ink160.xml"/><Relationship Id="rId9" Type="http://schemas.openxmlformats.org/officeDocument/2006/relationships/image" Target="../media/image230.png"/><Relationship Id="rId26" Type="http://schemas.openxmlformats.org/officeDocument/2006/relationships/customXml" Target="../ink/ink171.xml"/><Relationship Id="rId47" Type="http://schemas.openxmlformats.org/officeDocument/2006/relationships/image" Target="../media/image249.png"/><Relationship Id="rId68" Type="http://schemas.openxmlformats.org/officeDocument/2006/relationships/customXml" Target="../ink/ink192.xml"/><Relationship Id="rId89" Type="http://schemas.openxmlformats.org/officeDocument/2006/relationships/image" Target="../media/image270.png"/><Relationship Id="rId112" Type="http://schemas.openxmlformats.org/officeDocument/2006/relationships/customXml" Target="../ink/ink214.xml"/><Relationship Id="rId133" Type="http://schemas.openxmlformats.org/officeDocument/2006/relationships/image" Target="../media/image292.png"/></Relationships>
</file>

<file path=ppt/slides/_rels/slide41.xml.rels><?xml version="1.0" encoding="UTF-8" standalone="yes"?>
<Relationships xmlns="http://schemas.openxmlformats.org/package/2006/relationships"><Relationship Id="rId117" Type="http://schemas.openxmlformats.org/officeDocument/2006/relationships/image" Target="../media/image353.png"/><Relationship Id="rId21" Type="http://schemas.openxmlformats.org/officeDocument/2006/relationships/image" Target="../media/image305.png"/><Relationship Id="rId42" Type="http://schemas.openxmlformats.org/officeDocument/2006/relationships/customXml" Target="../ink/ink248.xml"/><Relationship Id="rId63" Type="http://schemas.openxmlformats.org/officeDocument/2006/relationships/image" Target="../media/image326.png"/><Relationship Id="rId84" Type="http://schemas.openxmlformats.org/officeDocument/2006/relationships/customXml" Target="../ink/ink269.xml"/><Relationship Id="rId138" Type="http://schemas.openxmlformats.org/officeDocument/2006/relationships/customXml" Target="../ink/ink296.xml"/><Relationship Id="rId159" Type="http://schemas.openxmlformats.org/officeDocument/2006/relationships/image" Target="../media/image374.png"/><Relationship Id="rId170" Type="http://schemas.openxmlformats.org/officeDocument/2006/relationships/customXml" Target="../ink/ink312.xml"/><Relationship Id="rId107" Type="http://schemas.openxmlformats.org/officeDocument/2006/relationships/image" Target="../media/image348.png"/><Relationship Id="rId11" Type="http://schemas.openxmlformats.org/officeDocument/2006/relationships/image" Target="../media/image300.png"/><Relationship Id="rId32" Type="http://schemas.openxmlformats.org/officeDocument/2006/relationships/customXml" Target="../ink/ink243.xml"/><Relationship Id="rId53" Type="http://schemas.openxmlformats.org/officeDocument/2006/relationships/image" Target="../media/image321.png"/><Relationship Id="rId74" Type="http://schemas.openxmlformats.org/officeDocument/2006/relationships/customXml" Target="../ink/ink264.xml"/><Relationship Id="rId128" Type="http://schemas.openxmlformats.org/officeDocument/2006/relationships/customXml" Target="../ink/ink291.xml"/><Relationship Id="rId149" Type="http://schemas.openxmlformats.org/officeDocument/2006/relationships/image" Target="../media/image369.png"/><Relationship Id="rId5" Type="http://schemas.openxmlformats.org/officeDocument/2006/relationships/image" Target="../media/image297.png"/><Relationship Id="rId95" Type="http://schemas.openxmlformats.org/officeDocument/2006/relationships/image" Target="../media/image342.png"/><Relationship Id="rId160" Type="http://schemas.openxmlformats.org/officeDocument/2006/relationships/customXml" Target="../ink/ink307.xml"/><Relationship Id="rId181" Type="http://schemas.openxmlformats.org/officeDocument/2006/relationships/image" Target="../media/image385.png"/><Relationship Id="rId22" Type="http://schemas.openxmlformats.org/officeDocument/2006/relationships/customXml" Target="../ink/ink238.xml"/><Relationship Id="rId43" Type="http://schemas.openxmlformats.org/officeDocument/2006/relationships/image" Target="../media/image316.png"/><Relationship Id="rId64" Type="http://schemas.openxmlformats.org/officeDocument/2006/relationships/customXml" Target="../ink/ink259.xml"/><Relationship Id="rId118" Type="http://schemas.openxmlformats.org/officeDocument/2006/relationships/customXml" Target="../ink/ink286.xml"/><Relationship Id="rId139" Type="http://schemas.openxmlformats.org/officeDocument/2006/relationships/image" Target="../media/image364.png"/><Relationship Id="rId85" Type="http://schemas.openxmlformats.org/officeDocument/2006/relationships/image" Target="../media/image337.png"/><Relationship Id="rId150" Type="http://schemas.openxmlformats.org/officeDocument/2006/relationships/customXml" Target="../ink/ink302.xml"/><Relationship Id="rId171" Type="http://schemas.openxmlformats.org/officeDocument/2006/relationships/image" Target="../media/image380.png"/><Relationship Id="rId12" Type="http://schemas.openxmlformats.org/officeDocument/2006/relationships/customXml" Target="../ink/ink233.xml"/><Relationship Id="rId33" Type="http://schemas.openxmlformats.org/officeDocument/2006/relationships/image" Target="../media/image311.png"/><Relationship Id="rId108" Type="http://schemas.openxmlformats.org/officeDocument/2006/relationships/customXml" Target="../ink/ink281.xml"/><Relationship Id="rId129" Type="http://schemas.openxmlformats.org/officeDocument/2006/relationships/image" Target="../media/image359.png"/><Relationship Id="rId54" Type="http://schemas.openxmlformats.org/officeDocument/2006/relationships/customXml" Target="../ink/ink254.xml"/><Relationship Id="rId75" Type="http://schemas.openxmlformats.org/officeDocument/2006/relationships/image" Target="../media/image332.png"/><Relationship Id="rId96" Type="http://schemas.openxmlformats.org/officeDocument/2006/relationships/customXml" Target="../ink/ink275.xml"/><Relationship Id="rId140" Type="http://schemas.openxmlformats.org/officeDocument/2006/relationships/customXml" Target="../ink/ink297.xml"/><Relationship Id="rId161" Type="http://schemas.openxmlformats.org/officeDocument/2006/relationships/image" Target="../media/image375.png"/><Relationship Id="rId6" Type="http://schemas.openxmlformats.org/officeDocument/2006/relationships/customXml" Target="../ink/ink230.xml"/><Relationship Id="rId23" Type="http://schemas.openxmlformats.org/officeDocument/2006/relationships/image" Target="../media/image306.png"/><Relationship Id="rId119" Type="http://schemas.openxmlformats.org/officeDocument/2006/relationships/image" Target="../media/image354.png"/><Relationship Id="rId44" Type="http://schemas.openxmlformats.org/officeDocument/2006/relationships/customXml" Target="../ink/ink249.xml"/><Relationship Id="rId60" Type="http://schemas.openxmlformats.org/officeDocument/2006/relationships/customXml" Target="../ink/ink257.xml"/><Relationship Id="rId65" Type="http://schemas.openxmlformats.org/officeDocument/2006/relationships/image" Target="../media/image327.png"/><Relationship Id="rId81" Type="http://schemas.openxmlformats.org/officeDocument/2006/relationships/image" Target="../media/image335.png"/><Relationship Id="rId86" Type="http://schemas.openxmlformats.org/officeDocument/2006/relationships/customXml" Target="../ink/ink270.xml"/><Relationship Id="rId130" Type="http://schemas.openxmlformats.org/officeDocument/2006/relationships/customXml" Target="../ink/ink292.xml"/><Relationship Id="rId135" Type="http://schemas.openxmlformats.org/officeDocument/2006/relationships/image" Target="../media/image362.png"/><Relationship Id="rId151" Type="http://schemas.openxmlformats.org/officeDocument/2006/relationships/image" Target="../media/image370.png"/><Relationship Id="rId156" Type="http://schemas.openxmlformats.org/officeDocument/2006/relationships/customXml" Target="../ink/ink305.xml"/><Relationship Id="rId177" Type="http://schemas.openxmlformats.org/officeDocument/2006/relationships/image" Target="../media/image383.png"/><Relationship Id="rId172" Type="http://schemas.openxmlformats.org/officeDocument/2006/relationships/customXml" Target="../ink/ink313.xml"/><Relationship Id="rId13" Type="http://schemas.openxmlformats.org/officeDocument/2006/relationships/image" Target="../media/image301.png"/><Relationship Id="rId18" Type="http://schemas.openxmlformats.org/officeDocument/2006/relationships/customXml" Target="../ink/ink236.xml"/><Relationship Id="rId39" Type="http://schemas.openxmlformats.org/officeDocument/2006/relationships/image" Target="../media/image314.png"/><Relationship Id="rId109" Type="http://schemas.openxmlformats.org/officeDocument/2006/relationships/image" Target="../media/image349.png"/><Relationship Id="rId34" Type="http://schemas.openxmlformats.org/officeDocument/2006/relationships/customXml" Target="../ink/ink244.xml"/><Relationship Id="rId50" Type="http://schemas.openxmlformats.org/officeDocument/2006/relationships/customXml" Target="../ink/ink252.xml"/><Relationship Id="rId55" Type="http://schemas.openxmlformats.org/officeDocument/2006/relationships/image" Target="../media/image322.png"/><Relationship Id="rId76" Type="http://schemas.openxmlformats.org/officeDocument/2006/relationships/customXml" Target="../ink/ink265.xml"/><Relationship Id="rId97" Type="http://schemas.openxmlformats.org/officeDocument/2006/relationships/image" Target="../media/image343.png"/><Relationship Id="rId104" Type="http://schemas.openxmlformats.org/officeDocument/2006/relationships/customXml" Target="../ink/ink279.xml"/><Relationship Id="rId120" Type="http://schemas.openxmlformats.org/officeDocument/2006/relationships/customXml" Target="../ink/ink287.xml"/><Relationship Id="rId125" Type="http://schemas.openxmlformats.org/officeDocument/2006/relationships/image" Target="../media/image357.png"/><Relationship Id="rId141" Type="http://schemas.openxmlformats.org/officeDocument/2006/relationships/image" Target="../media/image365.png"/><Relationship Id="rId146" Type="http://schemas.openxmlformats.org/officeDocument/2006/relationships/customXml" Target="../ink/ink300.xml"/><Relationship Id="rId167" Type="http://schemas.openxmlformats.org/officeDocument/2006/relationships/image" Target="../media/image378.png"/><Relationship Id="rId7" Type="http://schemas.openxmlformats.org/officeDocument/2006/relationships/image" Target="../media/image298.png"/><Relationship Id="rId71" Type="http://schemas.openxmlformats.org/officeDocument/2006/relationships/image" Target="../media/image330.png"/><Relationship Id="rId92" Type="http://schemas.openxmlformats.org/officeDocument/2006/relationships/customXml" Target="../ink/ink273.xml"/><Relationship Id="rId162" Type="http://schemas.openxmlformats.org/officeDocument/2006/relationships/customXml" Target="../ink/ink308.xml"/><Relationship Id="rId2" Type="http://schemas.openxmlformats.org/officeDocument/2006/relationships/customXml" Target="../ink/ink228.xml"/><Relationship Id="rId29" Type="http://schemas.openxmlformats.org/officeDocument/2006/relationships/image" Target="../media/image309.png"/><Relationship Id="rId24" Type="http://schemas.openxmlformats.org/officeDocument/2006/relationships/customXml" Target="../ink/ink239.xml"/><Relationship Id="rId40" Type="http://schemas.openxmlformats.org/officeDocument/2006/relationships/customXml" Target="../ink/ink247.xml"/><Relationship Id="rId45" Type="http://schemas.openxmlformats.org/officeDocument/2006/relationships/image" Target="../media/image317.png"/><Relationship Id="rId66" Type="http://schemas.openxmlformats.org/officeDocument/2006/relationships/customXml" Target="../ink/ink260.xml"/><Relationship Id="rId87" Type="http://schemas.openxmlformats.org/officeDocument/2006/relationships/image" Target="../media/image338.png"/><Relationship Id="rId110" Type="http://schemas.openxmlformats.org/officeDocument/2006/relationships/customXml" Target="../ink/ink282.xml"/><Relationship Id="rId115" Type="http://schemas.openxmlformats.org/officeDocument/2006/relationships/image" Target="../media/image352.png"/><Relationship Id="rId131" Type="http://schemas.openxmlformats.org/officeDocument/2006/relationships/image" Target="../media/image360.png"/><Relationship Id="rId136" Type="http://schemas.openxmlformats.org/officeDocument/2006/relationships/customXml" Target="../ink/ink295.xml"/><Relationship Id="rId157" Type="http://schemas.openxmlformats.org/officeDocument/2006/relationships/image" Target="../media/image373.png"/><Relationship Id="rId178" Type="http://schemas.openxmlformats.org/officeDocument/2006/relationships/customXml" Target="../ink/ink316.xml"/><Relationship Id="rId61" Type="http://schemas.openxmlformats.org/officeDocument/2006/relationships/image" Target="../media/image325.png"/><Relationship Id="rId82" Type="http://schemas.openxmlformats.org/officeDocument/2006/relationships/customXml" Target="../ink/ink268.xml"/><Relationship Id="rId152" Type="http://schemas.openxmlformats.org/officeDocument/2006/relationships/customXml" Target="../ink/ink303.xml"/><Relationship Id="rId173" Type="http://schemas.openxmlformats.org/officeDocument/2006/relationships/image" Target="../media/image381.png"/><Relationship Id="rId19" Type="http://schemas.openxmlformats.org/officeDocument/2006/relationships/image" Target="../media/image304.png"/><Relationship Id="rId14" Type="http://schemas.openxmlformats.org/officeDocument/2006/relationships/customXml" Target="../ink/ink234.xml"/><Relationship Id="rId30" Type="http://schemas.openxmlformats.org/officeDocument/2006/relationships/customXml" Target="../ink/ink242.xml"/><Relationship Id="rId35" Type="http://schemas.openxmlformats.org/officeDocument/2006/relationships/image" Target="../media/image312.png"/><Relationship Id="rId56" Type="http://schemas.openxmlformats.org/officeDocument/2006/relationships/customXml" Target="../ink/ink255.xml"/><Relationship Id="rId77" Type="http://schemas.openxmlformats.org/officeDocument/2006/relationships/image" Target="../media/image333.png"/><Relationship Id="rId100" Type="http://schemas.openxmlformats.org/officeDocument/2006/relationships/customXml" Target="../ink/ink277.xml"/><Relationship Id="rId105" Type="http://schemas.openxmlformats.org/officeDocument/2006/relationships/image" Target="../media/image347.png"/><Relationship Id="rId126" Type="http://schemas.openxmlformats.org/officeDocument/2006/relationships/customXml" Target="../ink/ink290.xml"/><Relationship Id="rId147" Type="http://schemas.openxmlformats.org/officeDocument/2006/relationships/image" Target="../media/image368.png"/><Relationship Id="rId168" Type="http://schemas.openxmlformats.org/officeDocument/2006/relationships/customXml" Target="../ink/ink311.xml"/><Relationship Id="rId8" Type="http://schemas.openxmlformats.org/officeDocument/2006/relationships/customXml" Target="../ink/ink231.xml"/><Relationship Id="rId51" Type="http://schemas.openxmlformats.org/officeDocument/2006/relationships/image" Target="../media/image320.png"/><Relationship Id="rId72" Type="http://schemas.openxmlformats.org/officeDocument/2006/relationships/customXml" Target="../ink/ink263.xml"/><Relationship Id="rId93" Type="http://schemas.openxmlformats.org/officeDocument/2006/relationships/image" Target="../media/image341.png"/><Relationship Id="rId98" Type="http://schemas.openxmlformats.org/officeDocument/2006/relationships/customXml" Target="../ink/ink276.xml"/><Relationship Id="rId121" Type="http://schemas.openxmlformats.org/officeDocument/2006/relationships/image" Target="../media/image355.png"/><Relationship Id="rId142" Type="http://schemas.openxmlformats.org/officeDocument/2006/relationships/customXml" Target="../ink/ink298.xml"/><Relationship Id="rId163" Type="http://schemas.openxmlformats.org/officeDocument/2006/relationships/image" Target="../media/image376.png"/><Relationship Id="rId3" Type="http://schemas.openxmlformats.org/officeDocument/2006/relationships/image" Target="../media/image296.png"/><Relationship Id="rId25" Type="http://schemas.openxmlformats.org/officeDocument/2006/relationships/image" Target="../media/image307.png"/><Relationship Id="rId46" Type="http://schemas.openxmlformats.org/officeDocument/2006/relationships/customXml" Target="../ink/ink250.xml"/><Relationship Id="rId67" Type="http://schemas.openxmlformats.org/officeDocument/2006/relationships/image" Target="../media/image328.png"/><Relationship Id="rId116" Type="http://schemas.openxmlformats.org/officeDocument/2006/relationships/customXml" Target="../ink/ink285.xml"/><Relationship Id="rId137" Type="http://schemas.openxmlformats.org/officeDocument/2006/relationships/image" Target="../media/image363.png"/><Relationship Id="rId158" Type="http://schemas.openxmlformats.org/officeDocument/2006/relationships/customXml" Target="../ink/ink306.xml"/><Relationship Id="rId20" Type="http://schemas.openxmlformats.org/officeDocument/2006/relationships/customXml" Target="../ink/ink237.xml"/><Relationship Id="rId41" Type="http://schemas.openxmlformats.org/officeDocument/2006/relationships/image" Target="../media/image315.png"/><Relationship Id="rId62" Type="http://schemas.openxmlformats.org/officeDocument/2006/relationships/customXml" Target="../ink/ink258.xml"/><Relationship Id="rId83" Type="http://schemas.openxmlformats.org/officeDocument/2006/relationships/image" Target="../media/image336.png"/><Relationship Id="rId88" Type="http://schemas.openxmlformats.org/officeDocument/2006/relationships/customXml" Target="../ink/ink271.xml"/><Relationship Id="rId111" Type="http://schemas.openxmlformats.org/officeDocument/2006/relationships/image" Target="../media/image350.png"/><Relationship Id="rId132" Type="http://schemas.openxmlformats.org/officeDocument/2006/relationships/customXml" Target="../ink/ink293.xml"/><Relationship Id="rId153" Type="http://schemas.openxmlformats.org/officeDocument/2006/relationships/image" Target="../media/image371.png"/><Relationship Id="rId174" Type="http://schemas.openxmlformats.org/officeDocument/2006/relationships/customXml" Target="../ink/ink314.xml"/><Relationship Id="rId179" Type="http://schemas.openxmlformats.org/officeDocument/2006/relationships/image" Target="../media/image384.png"/><Relationship Id="rId15" Type="http://schemas.openxmlformats.org/officeDocument/2006/relationships/image" Target="../media/image302.png"/><Relationship Id="rId36" Type="http://schemas.openxmlformats.org/officeDocument/2006/relationships/customXml" Target="../ink/ink245.xml"/><Relationship Id="rId57" Type="http://schemas.openxmlformats.org/officeDocument/2006/relationships/image" Target="../media/image323.png"/><Relationship Id="rId106" Type="http://schemas.openxmlformats.org/officeDocument/2006/relationships/customXml" Target="../ink/ink280.xml"/><Relationship Id="rId127" Type="http://schemas.openxmlformats.org/officeDocument/2006/relationships/image" Target="../media/image358.png"/><Relationship Id="rId10" Type="http://schemas.openxmlformats.org/officeDocument/2006/relationships/customXml" Target="../ink/ink232.xml"/><Relationship Id="rId31" Type="http://schemas.openxmlformats.org/officeDocument/2006/relationships/image" Target="../media/image310.png"/><Relationship Id="rId52" Type="http://schemas.openxmlformats.org/officeDocument/2006/relationships/customXml" Target="../ink/ink253.xml"/><Relationship Id="rId73" Type="http://schemas.openxmlformats.org/officeDocument/2006/relationships/image" Target="../media/image331.png"/><Relationship Id="rId78" Type="http://schemas.openxmlformats.org/officeDocument/2006/relationships/customXml" Target="../ink/ink266.xml"/><Relationship Id="rId94" Type="http://schemas.openxmlformats.org/officeDocument/2006/relationships/customXml" Target="../ink/ink274.xml"/><Relationship Id="rId99" Type="http://schemas.openxmlformats.org/officeDocument/2006/relationships/image" Target="../media/image344.png"/><Relationship Id="rId101" Type="http://schemas.openxmlformats.org/officeDocument/2006/relationships/image" Target="../media/image345.png"/><Relationship Id="rId122" Type="http://schemas.openxmlformats.org/officeDocument/2006/relationships/customXml" Target="../ink/ink288.xml"/><Relationship Id="rId143" Type="http://schemas.openxmlformats.org/officeDocument/2006/relationships/image" Target="../media/image366.png"/><Relationship Id="rId148" Type="http://schemas.openxmlformats.org/officeDocument/2006/relationships/customXml" Target="../ink/ink301.xml"/><Relationship Id="rId164" Type="http://schemas.openxmlformats.org/officeDocument/2006/relationships/customXml" Target="../ink/ink309.xml"/><Relationship Id="rId169" Type="http://schemas.openxmlformats.org/officeDocument/2006/relationships/image" Target="../media/image379.png"/><Relationship Id="rId4" Type="http://schemas.openxmlformats.org/officeDocument/2006/relationships/customXml" Target="../ink/ink229.xml"/><Relationship Id="rId9" Type="http://schemas.openxmlformats.org/officeDocument/2006/relationships/image" Target="../media/image299.png"/><Relationship Id="rId180" Type="http://schemas.openxmlformats.org/officeDocument/2006/relationships/customXml" Target="../ink/ink317.xml"/><Relationship Id="rId26" Type="http://schemas.openxmlformats.org/officeDocument/2006/relationships/customXml" Target="../ink/ink240.xml"/><Relationship Id="rId47" Type="http://schemas.openxmlformats.org/officeDocument/2006/relationships/image" Target="../media/image318.png"/><Relationship Id="rId68" Type="http://schemas.openxmlformats.org/officeDocument/2006/relationships/customXml" Target="../ink/ink261.xml"/><Relationship Id="rId89" Type="http://schemas.openxmlformats.org/officeDocument/2006/relationships/image" Target="../media/image339.png"/><Relationship Id="rId112" Type="http://schemas.openxmlformats.org/officeDocument/2006/relationships/customXml" Target="../ink/ink283.xml"/><Relationship Id="rId133" Type="http://schemas.openxmlformats.org/officeDocument/2006/relationships/image" Target="../media/image361.png"/><Relationship Id="rId154" Type="http://schemas.openxmlformats.org/officeDocument/2006/relationships/customXml" Target="../ink/ink304.xml"/><Relationship Id="rId175" Type="http://schemas.openxmlformats.org/officeDocument/2006/relationships/image" Target="../media/image382.png"/><Relationship Id="rId16" Type="http://schemas.openxmlformats.org/officeDocument/2006/relationships/customXml" Target="../ink/ink235.xml"/><Relationship Id="rId37" Type="http://schemas.openxmlformats.org/officeDocument/2006/relationships/image" Target="../media/image313.png"/><Relationship Id="rId58" Type="http://schemas.openxmlformats.org/officeDocument/2006/relationships/customXml" Target="../ink/ink256.xml"/><Relationship Id="rId79" Type="http://schemas.openxmlformats.org/officeDocument/2006/relationships/image" Target="../media/image334.png"/><Relationship Id="rId102" Type="http://schemas.openxmlformats.org/officeDocument/2006/relationships/customXml" Target="../ink/ink278.xml"/><Relationship Id="rId123" Type="http://schemas.openxmlformats.org/officeDocument/2006/relationships/image" Target="../media/image356.png"/><Relationship Id="rId144" Type="http://schemas.openxmlformats.org/officeDocument/2006/relationships/customXml" Target="../ink/ink299.xml"/><Relationship Id="rId90" Type="http://schemas.openxmlformats.org/officeDocument/2006/relationships/customXml" Target="../ink/ink272.xml"/><Relationship Id="rId165" Type="http://schemas.openxmlformats.org/officeDocument/2006/relationships/image" Target="../media/image377.png"/><Relationship Id="rId27" Type="http://schemas.openxmlformats.org/officeDocument/2006/relationships/image" Target="../media/image308.png"/><Relationship Id="rId48" Type="http://schemas.openxmlformats.org/officeDocument/2006/relationships/customXml" Target="../ink/ink251.xml"/><Relationship Id="rId69" Type="http://schemas.openxmlformats.org/officeDocument/2006/relationships/image" Target="../media/image329.png"/><Relationship Id="rId113" Type="http://schemas.openxmlformats.org/officeDocument/2006/relationships/image" Target="../media/image351.png"/><Relationship Id="rId134" Type="http://schemas.openxmlformats.org/officeDocument/2006/relationships/customXml" Target="../ink/ink294.xml"/><Relationship Id="rId80" Type="http://schemas.openxmlformats.org/officeDocument/2006/relationships/customXml" Target="../ink/ink267.xml"/><Relationship Id="rId155" Type="http://schemas.openxmlformats.org/officeDocument/2006/relationships/image" Target="../media/image372.png"/><Relationship Id="rId176" Type="http://schemas.openxmlformats.org/officeDocument/2006/relationships/customXml" Target="../ink/ink315.xml"/><Relationship Id="rId17" Type="http://schemas.openxmlformats.org/officeDocument/2006/relationships/image" Target="../media/image303.png"/><Relationship Id="rId38" Type="http://schemas.openxmlformats.org/officeDocument/2006/relationships/customXml" Target="../ink/ink246.xml"/><Relationship Id="rId59" Type="http://schemas.openxmlformats.org/officeDocument/2006/relationships/image" Target="../media/image324.png"/><Relationship Id="rId103" Type="http://schemas.openxmlformats.org/officeDocument/2006/relationships/image" Target="../media/image346.png"/><Relationship Id="rId124" Type="http://schemas.openxmlformats.org/officeDocument/2006/relationships/customXml" Target="../ink/ink289.xml"/><Relationship Id="rId70" Type="http://schemas.openxmlformats.org/officeDocument/2006/relationships/customXml" Target="../ink/ink262.xml"/><Relationship Id="rId91" Type="http://schemas.openxmlformats.org/officeDocument/2006/relationships/image" Target="../media/image340.png"/><Relationship Id="rId145" Type="http://schemas.openxmlformats.org/officeDocument/2006/relationships/image" Target="../media/image367.png"/><Relationship Id="rId166" Type="http://schemas.openxmlformats.org/officeDocument/2006/relationships/customXml" Target="../ink/ink310.xml"/><Relationship Id="rId1" Type="http://schemas.openxmlformats.org/officeDocument/2006/relationships/slideLayout" Target="../slideLayouts/slideLayout2.xml"/><Relationship Id="rId28" Type="http://schemas.openxmlformats.org/officeDocument/2006/relationships/customXml" Target="../ink/ink241.xml"/><Relationship Id="rId49" Type="http://schemas.openxmlformats.org/officeDocument/2006/relationships/image" Target="../media/image319.png"/><Relationship Id="rId114" Type="http://schemas.openxmlformats.org/officeDocument/2006/relationships/customXml" Target="../ink/ink284.xml"/></Relationships>
</file>

<file path=ppt/slides/_rels/slide42.xml.rels><?xml version="1.0" encoding="UTF-8" standalone="yes"?>
<Relationships xmlns="http://schemas.openxmlformats.org/package/2006/relationships"><Relationship Id="rId3" Type="http://schemas.openxmlformats.org/officeDocument/2006/relationships/image" Target="../media/image346.jpeg"/><Relationship Id="rId2" Type="http://schemas.openxmlformats.org/officeDocument/2006/relationships/image" Target="../media/image34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40.xml"/><Relationship Id="rId6" Type="http://schemas.openxmlformats.org/officeDocument/2006/relationships/customXml" Target="../ink/ink2.xml"/><Relationship Id="rId11" Type="http://schemas.openxmlformats.org/officeDocument/2006/relationships/image" Target="../media/image51.png"/><Relationship Id="rId5" Type="http://schemas.openxmlformats.org/officeDocument/2006/relationships/image" Target="../media/image48.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50.png"/></Relationships>
</file>

<file path=ppt/slides/_rels/slide6.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customXml" Target="../ink/ink12.xml"/><Relationship Id="rId26" Type="http://schemas.openxmlformats.org/officeDocument/2006/relationships/customXml" Target="../ink/ink16.xml"/><Relationship Id="rId3" Type="http://schemas.openxmlformats.org/officeDocument/2006/relationships/image" Target="../media/image49.jpeg"/><Relationship Id="rId21" Type="http://schemas.openxmlformats.org/officeDocument/2006/relationships/image" Target="../media/image60.png"/><Relationship Id="rId7" Type="http://schemas.openxmlformats.org/officeDocument/2006/relationships/image" Target="../media/image53.png"/><Relationship Id="rId12" Type="http://schemas.openxmlformats.org/officeDocument/2006/relationships/customXml" Target="../ink/ink9.xml"/><Relationship Id="rId17" Type="http://schemas.openxmlformats.org/officeDocument/2006/relationships/image" Target="../media/image58.png"/><Relationship Id="rId25" Type="http://schemas.openxmlformats.org/officeDocument/2006/relationships/image" Target="../media/image62.png"/><Relationship Id="rId33" Type="http://schemas.openxmlformats.org/officeDocument/2006/relationships/image" Target="../media/image66.png"/><Relationship Id="rId2" Type="http://schemas.openxmlformats.org/officeDocument/2006/relationships/image" Target="../media/image48.jpeg"/><Relationship Id="rId16" Type="http://schemas.openxmlformats.org/officeDocument/2006/relationships/customXml" Target="../ink/ink11.xml"/><Relationship Id="rId20" Type="http://schemas.openxmlformats.org/officeDocument/2006/relationships/customXml" Target="../ink/ink13.xml"/><Relationship Id="rId29" Type="http://schemas.openxmlformats.org/officeDocument/2006/relationships/image" Target="../media/image64.png"/><Relationship Id="rId1" Type="http://schemas.openxmlformats.org/officeDocument/2006/relationships/slideLayout" Target="../slideLayouts/slideLayout28.xml"/><Relationship Id="rId6" Type="http://schemas.openxmlformats.org/officeDocument/2006/relationships/customXml" Target="../ink/ink6.xml"/><Relationship Id="rId11" Type="http://schemas.openxmlformats.org/officeDocument/2006/relationships/image" Target="../media/image55.png"/><Relationship Id="rId24" Type="http://schemas.openxmlformats.org/officeDocument/2006/relationships/customXml" Target="../ink/ink15.xml"/><Relationship Id="rId32" Type="http://schemas.openxmlformats.org/officeDocument/2006/relationships/customXml" Target="../ink/ink19.xml"/><Relationship Id="rId5" Type="http://schemas.openxmlformats.org/officeDocument/2006/relationships/image" Target="../media/image52.png"/><Relationship Id="rId15" Type="http://schemas.openxmlformats.org/officeDocument/2006/relationships/image" Target="../media/image57.png"/><Relationship Id="rId23" Type="http://schemas.openxmlformats.org/officeDocument/2006/relationships/image" Target="../media/image61.png"/><Relationship Id="rId28" Type="http://schemas.openxmlformats.org/officeDocument/2006/relationships/customXml" Target="../ink/ink17.xml"/><Relationship Id="rId10" Type="http://schemas.openxmlformats.org/officeDocument/2006/relationships/customXml" Target="../ink/ink8.xml"/><Relationship Id="rId19" Type="http://schemas.openxmlformats.org/officeDocument/2006/relationships/image" Target="../media/image59.png"/><Relationship Id="rId31" Type="http://schemas.openxmlformats.org/officeDocument/2006/relationships/image" Target="../media/image65.png"/><Relationship Id="rId4" Type="http://schemas.openxmlformats.org/officeDocument/2006/relationships/customXml" Target="../ink/ink5.xml"/><Relationship Id="rId9" Type="http://schemas.openxmlformats.org/officeDocument/2006/relationships/image" Target="../media/image54.png"/><Relationship Id="rId14" Type="http://schemas.openxmlformats.org/officeDocument/2006/relationships/customXml" Target="../ink/ink10.xml"/><Relationship Id="rId22" Type="http://schemas.openxmlformats.org/officeDocument/2006/relationships/customXml" Target="../ink/ink14.xml"/><Relationship Id="rId27" Type="http://schemas.openxmlformats.org/officeDocument/2006/relationships/image" Target="../media/image63.png"/><Relationship Id="rId30" Type="http://schemas.openxmlformats.org/officeDocument/2006/relationships/customXml" Target="../ink/ink18.xml"/><Relationship Id="rId8" Type="http://schemas.openxmlformats.org/officeDocument/2006/relationships/customXml" Target="../ink/ink7.xml"/></Relationships>
</file>

<file path=ppt/slides/_rels/slide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8.png"/><Relationship Id="rId7" Type="http://schemas.openxmlformats.org/officeDocument/2006/relationships/customXml" Target="../ink/ink21.xml"/><Relationship Id="rId2" Type="http://schemas.openxmlformats.org/officeDocument/2006/relationships/image" Target="../media/image67.png"/><Relationship Id="rId1" Type="http://schemas.openxmlformats.org/officeDocument/2006/relationships/slideLayout" Target="../slideLayouts/slideLayout42.xml"/><Relationship Id="rId6" Type="http://schemas.openxmlformats.org/officeDocument/2006/relationships/image" Target="../media/image570.png"/><Relationship Id="rId5" Type="http://schemas.openxmlformats.org/officeDocument/2006/relationships/customXml" Target="../ink/ink20.xml"/><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6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14438"/>
            <a:ext cx="8447315" cy="2387600"/>
          </a:xfrm>
        </p:spPr>
        <p:txBody>
          <a:bodyPr>
            <a:normAutofit fontScale="90000"/>
          </a:bodyPr>
          <a:lstStyle/>
          <a:p>
            <a:br>
              <a:rPr lang="en-US" dirty="0"/>
            </a:br>
            <a:r>
              <a:rPr lang="en-US" b="1" dirty="0"/>
              <a:t>AI Essentials for Business</a:t>
            </a:r>
            <a:br>
              <a:rPr lang="en-US" dirty="0"/>
            </a:br>
            <a:endParaRPr lang="en-US" dirty="0"/>
          </a:p>
        </p:txBody>
      </p:sp>
      <p:sp>
        <p:nvSpPr>
          <p:cNvPr id="3" name="Subtitle 2"/>
          <p:cNvSpPr>
            <a:spLocks noGrp="1"/>
          </p:cNvSpPr>
          <p:nvPr>
            <p:ph type="subTitle" idx="1"/>
          </p:nvPr>
        </p:nvSpPr>
        <p:spPr/>
        <p:txBody>
          <a:bodyPr/>
          <a:lstStyle/>
          <a:p>
            <a:r>
              <a:rPr lang="en-US" dirty="0"/>
              <a:t>Gordon Gao </a:t>
            </a:r>
          </a:p>
        </p:txBody>
      </p:sp>
    </p:spTree>
    <p:extLst>
      <p:ext uri="{BB962C8B-B14F-4D97-AF65-F5344CB8AC3E}">
        <p14:creationId xmlns:p14="http://schemas.microsoft.com/office/powerpoint/2010/main" val="3635659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DCE0B9-7D81-48D6-BF49-65201D17F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6746" y="0"/>
            <a:ext cx="7718510" cy="6858000"/>
          </a:xfrm>
          <a:prstGeom prst="rect">
            <a:avLst/>
          </a:prstGeom>
        </p:spPr>
      </p:pic>
      <p:sp>
        <p:nvSpPr>
          <p:cNvPr id="9" name="Slide Number Placeholder 8">
            <a:extLst>
              <a:ext uri="{FF2B5EF4-FFF2-40B4-BE49-F238E27FC236}">
                <a16:creationId xmlns:a16="http://schemas.microsoft.com/office/drawing/2014/main" id="{83640665-C9AC-4B19-8BA6-8192BC244993}"/>
              </a:ext>
            </a:extLst>
          </p:cNvPr>
          <p:cNvSpPr>
            <a:spLocks noGrp="1"/>
          </p:cNvSpPr>
          <p:nvPr>
            <p:ph type="sldNum" sz="quarter" idx="12"/>
          </p:nvPr>
        </p:nvSpPr>
        <p:spPr>
          <a:xfrm>
            <a:off x="9900459" y="6459786"/>
            <a:ext cx="1312025"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9pPr>
          </a:lstStyle>
          <a:p>
            <a:pPr defTabSz="609630"/>
            <a:fld id="{00000000-1234-1234-1234-123412341234}" type="slidenum">
              <a:rPr lang="en-US"/>
              <a:pPr defTabSz="609630"/>
              <a:t>10</a:t>
            </a:fld>
            <a:endParaRPr lang="en-US"/>
          </a:p>
        </p:txBody>
      </p:sp>
    </p:spTree>
    <p:extLst>
      <p:ext uri="{BB962C8B-B14F-4D97-AF65-F5344CB8AC3E}">
        <p14:creationId xmlns:p14="http://schemas.microsoft.com/office/powerpoint/2010/main" val="3047273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109fd652297_0_0"/>
          <p:cNvSpPr/>
          <p:nvPr/>
        </p:nvSpPr>
        <p:spPr>
          <a:xfrm>
            <a:off x="3103294" y="4860073"/>
            <a:ext cx="1670700" cy="1580400"/>
          </a:xfrm>
          <a:prstGeom prst="roundRect">
            <a:avLst>
              <a:gd name="adj" fmla="val 10000"/>
            </a:avLst>
          </a:prstGeom>
          <a:solidFill>
            <a:srgbClr val="0070C0"/>
          </a:soli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sp>
        <p:nvSpPr>
          <p:cNvPr id="90" name="Google Shape;90;g109fd652297_0_0"/>
          <p:cNvSpPr/>
          <p:nvPr/>
        </p:nvSpPr>
        <p:spPr>
          <a:xfrm>
            <a:off x="5371929" y="4866708"/>
            <a:ext cx="1673400" cy="1580399"/>
          </a:xfrm>
          <a:prstGeom prst="roundRect">
            <a:avLst>
              <a:gd name="adj" fmla="val 10000"/>
            </a:avLst>
          </a:prstGeom>
          <a:solidFill>
            <a:srgbClr val="0070C0"/>
          </a:soli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grpSp>
        <p:nvGrpSpPr>
          <p:cNvPr id="93" name="Google Shape;93;g109fd652297_0_0"/>
          <p:cNvGrpSpPr/>
          <p:nvPr/>
        </p:nvGrpSpPr>
        <p:grpSpPr>
          <a:xfrm>
            <a:off x="2841507" y="1715614"/>
            <a:ext cx="8797759" cy="906128"/>
            <a:chOff x="-126407" y="-11083"/>
            <a:chExt cx="8853493" cy="516283"/>
          </a:xfrm>
        </p:grpSpPr>
        <p:sp>
          <p:nvSpPr>
            <p:cNvPr id="94" name="Google Shape;94;g109fd652297_0_0"/>
            <p:cNvSpPr/>
            <p:nvPr/>
          </p:nvSpPr>
          <p:spPr>
            <a:xfrm>
              <a:off x="-126407" y="0"/>
              <a:ext cx="2524819" cy="505200"/>
            </a:xfrm>
            <a:prstGeom prst="chevron">
              <a:avLst>
                <a:gd name="adj" fmla="val 50000"/>
              </a:avLst>
            </a:prstGeom>
            <a:solidFill>
              <a:srgbClr val="FBD4B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sp>
          <p:nvSpPr>
            <p:cNvPr id="95" name="Google Shape;95;g109fd652297_0_0"/>
            <p:cNvSpPr txBox="1"/>
            <p:nvPr/>
          </p:nvSpPr>
          <p:spPr>
            <a:xfrm>
              <a:off x="256776" y="0"/>
              <a:ext cx="1670374" cy="505200"/>
            </a:xfrm>
            <a:prstGeom prst="rect">
              <a:avLst/>
            </a:prstGeom>
            <a:noFill/>
            <a:ln>
              <a:noFill/>
            </a:ln>
          </p:spPr>
          <p:txBody>
            <a:bodyPr spcFirstLastPara="1" wrap="square" lIns="64000" tIns="21325" rIns="21325" bIns="21325" anchor="ctr" anchorCtr="0">
              <a:noAutofit/>
            </a:bodyPr>
            <a:lstStyle/>
            <a:p>
              <a:pPr algn="ctr" defTabSz="914492">
                <a:lnSpc>
                  <a:spcPct val="90000"/>
                </a:lnSpc>
                <a:buClr>
                  <a:srgbClr val="44546A"/>
                </a:buClr>
                <a:buSzPts val="1600"/>
              </a:pPr>
              <a:r>
                <a:rPr lang="en-US" sz="1400" kern="0" dirty="0">
                  <a:solidFill>
                    <a:srgbClr val="000000"/>
                  </a:solidFill>
                  <a:latin typeface="Arial"/>
                  <a:ea typeface="Arial"/>
                  <a:cs typeface="Arial"/>
                  <a:sym typeface="Arial"/>
                </a:rPr>
                <a:t>Information-related  Challenges</a:t>
              </a:r>
              <a:endParaRPr kern="0" dirty="0">
                <a:solidFill>
                  <a:srgbClr val="000000"/>
                </a:solidFill>
                <a:latin typeface="Arial"/>
                <a:ea typeface="Arial"/>
                <a:cs typeface="Arial"/>
                <a:sym typeface="Arial"/>
              </a:endParaRPr>
            </a:p>
          </p:txBody>
        </p:sp>
        <p:sp>
          <p:nvSpPr>
            <p:cNvPr id="96" name="Google Shape;96;g109fd652297_0_0"/>
            <p:cNvSpPr/>
            <p:nvPr/>
          </p:nvSpPr>
          <p:spPr>
            <a:xfrm>
              <a:off x="2159016" y="0"/>
              <a:ext cx="2394300" cy="505200"/>
            </a:xfrm>
            <a:prstGeom prst="chevron">
              <a:avLst>
                <a:gd name="adj" fmla="val 50000"/>
              </a:avLst>
            </a:prstGeom>
            <a:solidFill>
              <a:srgbClr val="FBD4B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sp>
          <p:nvSpPr>
            <p:cNvPr id="97" name="Google Shape;97;g109fd652297_0_0"/>
            <p:cNvSpPr txBox="1"/>
            <p:nvPr/>
          </p:nvSpPr>
          <p:spPr>
            <a:xfrm>
              <a:off x="2476451" y="-11083"/>
              <a:ext cx="1845000" cy="505200"/>
            </a:xfrm>
            <a:prstGeom prst="rect">
              <a:avLst/>
            </a:prstGeom>
            <a:noFill/>
            <a:ln>
              <a:noFill/>
            </a:ln>
          </p:spPr>
          <p:txBody>
            <a:bodyPr spcFirstLastPara="1" wrap="square" lIns="64000" tIns="21325" rIns="21325" bIns="21325" anchor="ctr" anchorCtr="0">
              <a:noAutofit/>
            </a:bodyPr>
            <a:lstStyle/>
            <a:p>
              <a:pPr algn="ctr" defTabSz="914492">
                <a:lnSpc>
                  <a:spcPct val="90000"/>
                </a:lnSpc>
                <a:buClr>
                  <a:srgbClr val="44546A"/>
                </a:buClr>
                <a:buSzPts val="1600"/>
              </a:pPr>
              <a:r>
                <a:rPr lang="en-US" altLang="zh-CN" sz="1400" kern="0" dirty="0">
                  <a:solidFill>
                    <a:srgbClr val="000000"/>
                  </a:solidFill>
                  <a:latin typeface="Arial"/>
                  <a:ea typeface="DengXian" panose="02010600030101010101" pitchFamily="2" charset="-122"/>
                  <a:cs typeface="Arial"/>
                  <a:sym typeface="Arial"/>
                </a:rPr>
                <a:t>Susceptibility to Cognitive and Social Biases</a:t>
              </a:r>
              <a:endParaRPr sz="1400" kern="0" dirty="0">
                <a:solidFill>
                  <a:srgbClr val="000000"/>
                </a:solidFill>
                <a:latin typeface="Arial"/>
                <a:ea typeface="Arial"/>
                <a:cs typeface="Arial"/>
                <a:sym typeface="Arial"/>
              </a:endParaRPr>
            </a:p>
          </p:txBody>
        </p:sp>
        <p:sp>
          <p:nvSpPr>
            <p:cNvPr id="98" name="Google Shape;98;g109fd652297_0_0"/>
            <p:cNvSpPr/>
            <p:nvPr/>
          </p:nvSpPr>
          <p:spPr>
            <a:xfrm>
              <a:off x="4313919" y="0"/>
              <a:ext cx="2497661" cy="505200"/>
            </a:xfrm>
            <a:prstGeom prst="chevron">
              <a:avLst>
                <a:gd name="adj" fmla="val 50000"/>
              </a:avLst>
            </a:prstGeom>
            <a:solidFill>
              <a:srgbClr val="FBD4B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sp>
          <p:nvSpPr>
            <p:cNvPr id="100" name="Google Shape;100;g109fd652297_0_0"/>
            <p:cNvSpPr/>
            <p:nvPr/>
          </p:nvSpPr>
          <p:spPr>
            <a:xfrm>
              <a:off x="6599447" y="0"/>
              <a:ext cx="2127639" cy="505200"/>
            </a:xfrm>
            <a:prstGeom prst="chevron">
              <a:avLst>
                <a:gd name="adj" fmla="val 50000"/>
              </a:avLst>
            </a:prstGeom>
            <a:solidFill>
              <a:srgbClr val="FBD4B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sp>
          <p:nvSpPr>
            <p:cNvPr id="101" name="Google Shape;101;g109fd652297_0_0"/>
            <p:cNvSpPr txBox="1"/>
            <p:nvPr/>
          </p:nvSpPr>
          <p:spPr>
            <a:xfrm>
              <a:off x="4690730" y="60105"/>
              <a:ext cx="1771305" cy="384049"/>
            </a:xfrm>
            <a:prstGeom prst="rect">
              <a:avLst/>
            </a:prstGeom>
            <a:noFill/>
            <a:ln>
              <a:noFill/>
            </a:ln>
          </p:spPr>
          <p:txBody>
            <a:bodyPr spcFirstLastPara="1" wrap="square" lIns="68000" tIns="22650" rIns="22650" bIns="22650" anchor="ctr" anchorCtr="0">
              <a:noAutofit/>
            </a:bodyPr>
            <a:lstStyle/>
            <a:p>
              <a:pPr algn="ctr" defTabSz="914492">
                <a:lnSpc>
                  <a:spcPct val="90000"/>
                </a:lnSpc>
                <a:buClr>
                  <a:srgbClr val="44546A"/>
                </a:buClr>
                <a:buSzPts val="1700"/>
              </a:pPr>
              <a:r>
                <a:rPr lang="en-US" altLang="zh-CN" sz="1400" kern="0" dirty="0">
                  <a:solidFill>
                    <a:srgbClr val="000000"/>
                  </a:solidFill>
                  <a:latin typeface="Arial"/>
                  <a:ea typeface="DengXian" panose="02010600030101010101" pitchFamily="2" charset="-122"/>
                  <a:cs typeface="Arial"/>
                  <a:sym typeface="Arial"/>
                </a:rPr>
                <a:t>Difficulty Interpreting Patient Preferences and Values </a:t>
              </a:r>
              <a:endParaRPr sz="1400" kern="0" dirty="0">
                <a:solidFill>
                  <a:srgbClr val="000000"/>
                </a:solidFill>
                <a:latin typeface="Arial"/>
                <a:ea typeface="Arial"/>
                <a:cs typeface="Arial"/>
                <a:sym typeface="Arial"/>
              </a:endParaRPr>
            </a:p>
          </p:txBody>
        </p:sp>
      </p:grpSp>
      <p:sp>
        <p:nvSpPr>
          <p:cNvPr id="102" name="Google Shape;102;g109fd652297_0_0"/>
          <p:cNvSpPr txBox="1"/>
          <p:nvPr/>
        </p:nvSpPr>
        <p:spPr>
          <a:xfrm>
            <a:off x="3106803" y="5137331"/>
            <a:ext cx="1777505" cy="1240716"/>
          </a:xfrm>
          <a:prstGeom prst="rect">
            <a:avLst/>
          </a:prstGeom>
          <a:noFill/>
          <a:ln>
            <a:noFill/>
          </a:ln>
        </p:spPr>
        <p:txBody>
          <a:bodyPr spcFirstLastPara="1" wrap="square" lIns="91425" tIns="45700" rIns="91425" bIns="45700" anchor="t" anchorCtr="0">
            <a:noAutofit/>
          </a:bodyPr>
          <a:lstStyle/>
          <a:p>
            <a:pPr defTabSz="914492">
              <a:spcBef>
                <a:spcPts val="600"/>
              </a:spcBef>
              <a:buClr>
                <a:srgbClr val="FFFFFF"/>
              </a:buClr>
              <a:buSzPts val="800"/>
            </a:pPr>
            <a:r>
              <a:rPr lang="en-US" sz="800" kern="0" dirty="0">
                <a:solidFill>
                  <a:srgbClr val="FFFFFF"/>
                </a:solidFill>
                <a:latin typeface="Arial"/>
                <a:ea typeface="Arial"/>
                <a:cs typeface="Arial"/>
                <a:sym typeface="Arial"/>
              </a:rPr>
              <a:t>☑️</a:t>
            </a:r>
            <a:r>
              <a:rPr lang="en-US" sz="1050" kern="0" dirty="0">
                <a:solidFill>
                  <a:srgbClr val="FFFFFF"/>
                </a:solidFill>
                <a:latin typeface="Arial"/>
                <a:ea typeface="Arial"/>
                <a:cs typeface="Arial"/>
                <a:sym typeface="Arial"/>
              </a:rPr>
              <a:t> </a:t>
            </a:r>
            <a:r>
              <a:rPr lang="en-US" altLang="zh-CN" sz="1050" kern="0" dirty="0">
                <a:solidFill>
                  <a:srgbClr val="FFFFFF"/>
                </a:solidFill>
                <a:latin typeface="Arial"/>
                <a:ea typeface="Arial"/>
                <a:cs typeface="Arial"/>
                <a:sym typeface="Arial"/>
              </a:rPr>
              <a:t>Distill</a:t>
            </a:r>
            <a:r>
              <a:rPr lang="zh-CN" altLang="en-US" sz="1050" kern="0" dirty="0">
                <a:solidFill>
                  <a:srgbClr val="FFFFFF"/>
                </a:solidFill>
                <a:latin typeface="Arial"/>
                <a:ea typeface="Arial"/>
                <a:cs typeface="Arial"/>
                <a:sym typeface="Arial"/>
              </a:rPr>
              <a:t> </a:t>
            </a:r>
            <a:r>
              <a:rPr lang="en-US" altLang="zh-CN" sz="1100" kern="0" dirty="0">
                <a:solidFill>
                  <a:srgbClr val="FFFFFF"/>
                </a:solidFill>
                <a:latin typeface="Calibri"/>
                <a:ea typeface="Arial"/>
                <a:cs typeface="Calibri"/>
                <a:sym typeface="Calibri"/>
              </a:rPr>
              <a:t>i</a:t>
            </a:r>
            <a:r>
              <a:rPr lang="en-US" altLang="zh-CN" sz="1100" kern="0" dirty="0">
                <a:solidFill>
                  <a:srgbClr val="FFFFFF"/>
                </a:solidFill>
                <a:latin typeface="Calibri"/>
                <a:ea typeface="DengXian" panose="02010600030101010101" pitchFamily="2" charset="-122"/>
                <a:cs typeface="Calibri"/>
                <a:sym typeface="Calibri"/>
              </a:rPr>
              <a:t>nformation</a:t>
            </a:r>
            <a:endParaRPr sz="900" kern="0" dirty="0">
              <a:solidFill>
                <a:srgbClr val="000000"/>
              </a:solidFill>
              <a:latin typeface="Arial"/>
              <a:ea typeface="Arial"/>
              <a:cs typeface="Arial"/>
              <a:sym typeface="Arial"/>
            </a:endParaRPr>
          </a:p>
          <a:p>
            <a:pPr defTabSz="914492">
              <a:spcBef>
                <a:spcPts val="600"/>
              </a:spcBef>
              <a:buClr>
                <a:srgbClr val="FFFFFF"/>
              </a:buClr>
              <a:buSzPts val="800"/>
            </a:pPr>
            <a:r>
              <a:rPr lang="en-US" sz="800" kern="0" dirty="0">
                <a:solidFill>
                  <a:srgbClr val="FFFFFF"/>
                </a:solidFill>
                <a:latin typeface="Arial"/>
                <a:ea typeface="Arial"/>
                <a:cs typeface="Arial"/>
                <a:sym typeface="Arial"/>
              </a:rPr>
              <a:t>☑️</a:t>
            </a:r>
            <a:r>
              <a:rPr lang="en-US" sz="110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Improve</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alert</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systems</a:t>
            </a:r>
            <a:endParaRPr sz="900" kern="0" dirty="0">
              <a:solidFill>
                <a:srgbClr val="000000"/>
              </a:solidFill>
              <a:latin typeface="Arial"/>
              <a:ea typeface="Arial"/>
              <a:cs typeface="Arial"/>
              <a:sym typeface="Arial"/>
            </a:endParaRPr>
          </a:p>
          <a:p>
            <a:pPr defTabSz="914492">
              <a:spcBef>
                <a:spcPts val="600"/>
              </a:spcBef>
              <a:buClr>
                <a:srgbClr val="FFFFFF"/>
              </a:buClr>
              <a:buSzPts val="800"/>
            </a:pPr>
            <a:r>
              <a:rPr lang="en-US" sz="800" kern="0" dirty="0">
                <a:solidFill>
                  <a:srgbClr val="FFFFFF"/>
                </a:solidFill>
                <a:latin typeface="Arial"/>
                <a:ea typeface="Arial"/>
                <a:cs typeface="Arial"/>
                <a:sym typeface="Arial"/>
              </a:rPr>
              <a:t>☑️ </a:t>
            </a:r>
            <a:r>
              <a:rPr lang="en-US" altLang="zh-CN" sz="1000" kern="0" dirty="0">
                <a:solidFill>
                  <a:srgbClr val="FFFFFF"/>
                </a:solidFill>
                <a:latin typeface="Arial"/>
                <a:ea typeface="DengXian" panose="02010600030101010101" pitchFamily="2" charset="-122"/>
                <a:cs typeface="Arial"/>
                <a:sym typeface="Arial"/>
              </a:rPr>
              <a:t>Expand</a:t>
            </a:r>
            <a:r>
              <a:rPr lang="zh-CN" altLang="en-US" sz="1000" kern="0" dirty="0">
                <a:solidFill>
                  <a:srgbClr val="FFFFFF"/>
                </a:solidFill>
                <a:latin typeface="Arial"/>
                <a:ea typeface="DengXian" panose="02010600030101010101" pitchFamily="2" charset="-122"/>
                <a:cs typeface="Arial"/>
                <a:sym typeface="Arial"/>
              </a:rPr>
              <a:t> </a:t>
            </a:r>
            <a:r>
              <a:rPr lang="en-US" altLang="zh-CN" sz="1000" kern="0" dirty="0">
                <a:solidFill>
                  <a:srgbClr val="FFFFFF"/>
                </a:solidFill>
                <a:latin typeface="Arial"/>
                <a:ea typeface="DengXian" panose="02010600030101010101" pitchFamily="2" charset="-122"/>
                <a:cs typeface="Arial"/>
                <a:sym typeface="Arial"/>
              </a:rPr>
              <a:t>data</a:t>
            </a:r>
            <a:r>
              <a:rPr lang="zh-CN" altLang="en-US" sz="1000" kern="0" dirty="0">
                <a:solidFill>
                  <a:srgbClr val="FFFFFF"/>
                </a:solidFill>
                <a:latin typeface="Arial"/>
                <a:ea typeface="DengXian" panose="02010600030101010101" pitchFamily="2" charset="-122"/>
                <a:cs typeface="Arial"/>
                <a:sym typeface="Arial"/>
              </a:rPr>
              <a:t> </a:t>
            </a:r>
            <a:r>
              <a:rPr lang="en-US" altLang="zh-CN" sz="1000" kern="0" dirty="0">
                <a:solidFill>
                  <a:srgbClr val="FFFFFF"/>
                </a:solidFill>
                <a:latin typeface="Arial"/>
                <a:ea typeface="DengXian" panose="02010600030101010101" pitchFamily="2" charset="-122"/>
                <a:cs typeface="Arial"/>
                <a:sym typeface="Arial"/>
              </a:rPr>
              <a:t>sources</a:t>
            </a:r>
            <a:endParaRPr sz="1400" kern="0" dirty="0">
              <a:solidFill>
                <a:srgbClr val="000000"/>
              </a:solidFill>
              <a:latin typeface="Arial"/>
              <a:ea typeface="Arial"/>
              <a:cs typeface="Arial"/>
              <a:sym typeface="Arial"/>
            </a:endParaRPr>
          </a:p>
        </p:txBody>
      </p:sp>
      <p:sp>
        <p:nvSpPr>
          <p:cNvPr id="104" name="Google Shape;104;g109fd652297_0_0"/>
          <p:cNvSpPr txBox="1"/>
          <p:nvPr/>
        </p:nvSpPr>
        <p:spPr>
          <a:xfrm>
            <a:off x="5334491" y="4962182"/>
            <a:ext cx="1760315" cy="1591019"/>
          </a:xfrm>
          <a:prstGeom prst="rect">
            <a:avLst/>
          </a:prstGeom>
          <a:noFill/>
          <a:ln>
            <a:noFill/>
          </a:ln>
        </p:spPr>
        <p:txBody>
          <a:bodyPr spcFirstLastPara="1" wrap="square" lIns="91425" tIns="45700" rIns="91425" bIns="45700" anchor="t" anchorCtr="0">
            <a:noAutofit/>
          </a:bodyPr>
          <a:lstStyle/>
          <a:p>
            <a:pPr marL="180018" indent="-457246" defTabSz="914492">
              <a:spcBef>
                <a:spcPts val="600"/>
              </a:spcBef>
              <a:buClr>
                <a:srgbClr val="FFFFFF"/>
              </a:buClr>
              <a:buSzPts val="700"/>
            </a:pPr>
            <a:r>
              <a:rPr lang="en-US" sz="105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Consistent</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AI</a:t>
            </a:r>
            <a:r>
              <a:rPr lang="zh-CN" altLang="en-US" sz="1000" kern="0" dirty="0">
                <a:solidFill>
                  <a:srgbClr val="FFFFFF"/>
                </a:solidFill>
                <a:latin typeface="Arial"/>
                <a:ea typeface="DengXian" panose="02010600030101010101" pitchFamily="2" charset="-122"/>
                <a:cs typeface="Arial"/>
                <a:sym typeface="Arial"/>
              </a:rPr>
              <a:t> </a:t>
            </a:r>
            <a:r>
              <a:rPr lang="en-US" altLang="zh-CN" sz="1000" kern="0" dirty="0">
                <a:solidFill>
                  <a:srgbClr val="FFFFFF"/>
                </a:solidFill>
                <a:latin typeface="Arial"/>
                <a:ea typeface="DengXian" panose="02010600030101010101" pitchFamily="2" charset="-122"/>
                <a:cs typeface="Arial"/>
                <a:sym typeface="Arial"/>
              </a:rPr>
              <a:t>d</a:t>
            </a:r>
            <a:r>
              <a:rPr lang="en-US" altLang="zh-CN" sz="1000" kern="0" dirty="0">
                <a:solidFill>
                  <a:srgbClr val="FFFFFF"/>
                </a:solidFill>
                <a:latin typeface="Arial"/>
                <a:ea typeface="Arial"/>
                <a:cs typeface="Arial"/>
                <a:sym typeface="Arial"/>
              </a:rPr>
              <a:t>ecisions</a:t>
            </a:r>
            <a:endParaRPr sz="1000" kern="0" dirty="0">
              <a:solidFill>
                <a:srgbClr val="000000"/>
              </a:solidFill>
              <a:latin typeface="Calibri"/>
              <a:ea typeface="Calibri"/>
              <a:cs typeface="Calibri"/>
              <a:sym typeface="Calibri"/>
            </a:endParaRPr>
          </a:p>
          <a:p>
            <a:pPr marL="180018" indent="-457246" defTabSz="914492">
              <a:spcBef>
                <a:spcPts val="600"/>
              </a:spcBef>
              <a:buClr>
                <a:srgbClr val="FFFFFF"/>
              </a:buClr>
              <a:buSzPts val="700"/>
            </a:pPr>
            <a:r>
              <a:rPr lang="en-US" sz="1050" kern="0" dirty="0">
                <a:solidFill>
                  <a:srgbClr val="FFFFFF"/>
                </a:solidFill>
                <a:latin typeface="Arial"/>
                <a:ea typeface="Arial"/>
                <a:cs typeface="Arial"/>
                <a:sym typeface="Arial"/>
              </a:rPr>
              <a:t>☑️ </a:t>
            </a:r>
            <a:r>
              <a:rPr lang="en-US" altLang="zh-CN" sz="1050" kern="0" dirty="0">
                <a:solidFill>
                  <a:srgbClr val="FFFFFF"/>
                </a:solidFill>
                <a:latin typeface="Calibri"/>
                <a:ea typeface="Calibri"/>
                <a:cs typeface="Calibri"/>
                <a:sym typeface="Calibri"/>
              </a:rPr>
              <a:t>Fair AI</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for</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unbiased</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decisions</a:t>
            </a:r>
            <a:endParaRPr sz="1050" kern="0" dirty="0">
              <a:solidFill>
                <a:srgbClr val="000000"/>
              </a:solidFill>
              <a:latin typeface="Arial"/>
              <a:ea typeface="Arial"/>
              <a:cs typeface="Arial"/>
              <a:sym typeface="Arial"/>
            </a:endParaRPr>
          </a:p>
          <a:p>
            <a:pPr marL="180018" indent="-457246" defTabSz="914492">
              <a:spcBef>
                <a:spcPts val="600"/>
              </a:spcBef>
              <a:buClr>
                <a:srgbClr val="FFFFFF"/>
              </a:buClr>
              <a:buSzPts val="700"/>
            </a:pPr>
            <a:r>
              <a:rPr lang="en-US" sz="1050" kern="0" dirty="0">
                <a:solidFill>
                  <a:srgbClr val="FFFFFF"/>
                </a:solidFill>
                <a:latin typeface="Arial"/>
                <a:ea typeface="Arial"/>
                <a:cs typeface="Arial"/>
                <a:sym typeface="Arial"/>
              </a:rPr>
              <a:t>☑️</a:t>
            </a:r>
            <a:r>
              <a:rPr lang="zh-CN" altLang="en-US" sz="1050" kern="0" dirty="0">
                <a:solidFill>
                  <a:srgbClr val="FFFFFF"/>
                </a:solidFill>
                <a:latin typeface="Arial"/>
                <a:ea typeface="Arial"/>
                <a:cs typeface="Arial"/>
                <a:sym typeface="Arial"/>
              </a:rPr>
              <a:t> </a:t>
            </a:r>
            <a:r>
              <a:rPr lang="en-US" sz="1050" kern="0" dirty="0">
                <a:solidFill>
                  <a:srgbClr val="FFFFFF"/>
                </a:solidFill>
                <a:latin typeface="Calibri"/>
                <a:ea typeface="Calibri"/>
                <a:cs typeface="Calibri"/>
                <a:sym typeface="Calibri"/>
              </a:rPr>
              <a:t>A</a:t>
            </a:r>
            <a:r>
              <a:rPr lang="en-US" altLang="zh-CN" sz="1050" kern="0" dirty="0">
                <a:solidFill>
                  <a:srgbClr val="FFFFFF"/>
                </a:solidFill>
                <a:latin typeface="Calibri"/>
                <a:ea typeface="Calibri"/>
                <a:cs typeface="Calibri"/>
                <a:sym typeface="Calibri"/>
              </a:rPr>
              <a:t>I</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Intervention</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to</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protect</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physicians</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from making</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biased</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decisions</a:t>
            </a:r>
            <a:endParaRPr sz="1000" kern="0" dirty="0">
              <a:solidFill>
                <a:srgbClr val="FFFFFF"/>
              </a:solidFill>
              <a:latin typeface="Arial"/>
              <a:ea typeface="Arial"/>
              <a:cs typeface="Arial"/>
              <a:sym typeface="Arial"/>
            </a:endParaRPr>
          </a:p>
        </p:txBody>
      </p:sp>
      <p:sp>
        <p:nvSpPr>
          <p:cNvPr id="105" name="Google Shape;105;g109fd652297_0_0"/>
          <p:cNvSpPr/>
          <p:nvPr/>
        </p:nvSpPr>
        <p:spPr>
          <a:xfrm>
            <a:off x="4816882" y="5940101"/>
            <a:ext cx="498000" cy="354600"/>
          </a:xfrm>
          <a:prstGeom prst="leftRightArrow">
            <a:avLst>
              <a:gd name="adj1" fmla="val 50000"/>
              <a:gd name="adj2" fmla="val 50000"/>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defTabSz="914492">
              <a:buClr>
                <a:srgbClr val="000000"/>
              </a:buClr>
              <a:buSzPts val="1800"/>
            </a:pPr>
            <a:endParaRPr kern="0">
              <a:solidFill>
                <a:srgbClr val="FFFFFF"/>
              </a:solidFill>
              <a:latin typeface="Arial"/>
              <a:ea typeface="Arial"/>
              <a:cs typeface="Arial"/>
              <a:sym typeface="Arial"/>
            </a:endParaRPr>
          </a:p>
        </p:txBody>
      </p:sp>
      <p:sp>
        <p:nvSpPr>
          <p:cNvPr id="106" name="Google Shape;106;g109fd652297_0_0"/>
          <p:cNvSpPr/>
          <p:nvPr/>
        </p:nvSpPr>
        <p:spPr>
          <a:xfrm>
            <a:off x="7083194" y="5933020"/>
            <a:ext cx="498000" cy="382500"/>
          </a:xfrm>
          <a:prstGeom prst="leftRightArrow">
            <a:avLst>
              <a:gd name="adj1" fmla="val 50000"/>
              <a:gd name="adj2" fmla="val 50000"/>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defTabSz="914492">
              <a:buClr>
                <a:srgbClr val="000000"/>
              </a:buClr>
              <a:buSzPts val="1800"/>
            </a:pPr>
            <a:endParaRPr kern="0">
              <a:solidFill>
                <a:srgbClr val="FFFFFF"/>
              </a:solidFill>
              <a:latin typeface="Arial"/>
              <a:ea typeface="Arial"/>
              <a:cs typeface="Arial"/>
              <a:sym typeface="Arial"/>
            </a:endParaRPr>
          </a:p>
        </p:txBody>
      </p:sp>
      <p:sp>
        <p:nvSpPr>
          <p:cNvPr id="107" name="Google Shape;107;g109fd652297_0_0"/>
          <p:cNvSpPr/>
          <p:nvPr/>
        </p:nvSpPr>
        <p:spPr>
          <a:xfrm>
            <a:off x="9282782" y="5933020"/>
            <a:ext cx="498000" cy="361800"/>
          </a:xfrm>
          <a:prstGeom prst="leftRightArrow">
            <a:avLst>
              <a:gd name="adj1" fmla="val 50000"/>
              <a:gd name="adj2" fmla="val 50000"/>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defTabSz="914492">
              <a:buClr>
                <a:srgbClr val="000000"/>
              </a:buClr>
              <a:buSzPts val="1800"/>
            </a:pPr>
            <a:endParaRPr kern="0">
              <a:solidFill>
                <a:srgbClr val="FFFFFF"/>
              </a:solidFill>
              <a:latin typeface="Arial"/>
              <a:ea typeface="Arial"/>
              <a:cs typeface="Arial"/>
              <a:sym typeface="Arial"/>
            </a:endParaRPr>
          </a:p>
        </p:txBody>
      </p:sp>
      <p:sp>
        <p:nvSpPr>
          <p:cNvPr id="110" name="Google Shape;110;g109fd652297_0_0"/>
          <p:cNvSpPr/>
          <p:nvPr/>
        </p:nvSpPr>
        <p:spPr>
          <a:xfrm>
            <a:off x="3103294" y="2742291"/>
            <a:ext cx="1765200" cy="2025443"/>
          </a:xfrm>
          <a:prstGeom prst="roundRect">
            <a:avLst>
              <a:gd name="adj" fmla="val 10000"/>
            </a:avLst>
          </a:prstGeom>
          <a:solidFill>
            <a:srgbClr val="FABF8E"/>
          </a:soli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sp>
        <p:nvSpPr>
          <p:cNvPr id="111" name="Google Shape;111;g109fd652297_0_0"/>
          <p:cNvSpPr/>
          <p:nvPr/>
        </p:nvSpPr>
        <p:spPr>
          <a:xfrm>
            <a:off x="5334770" y="2747047"/>
            <a:ext cx="1780200" cy="2020687"/>
          </a:xfrm>
          <a:prstGeom prst="roundRect">
            <a:avLst>
              <a:gd name="adj" fmla="val 10000"/>
            </a:avLst>
          </a:prstGeom>
          <a:solidFill>
            <a:srgbClr val="FABF8E"/>
          </a:soli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sp>
        <p:nvSpPr>
          <p:cNvPr id="112" name="Google Shape;112;g109fd652297_0_0"/>
          <p:cNvSpPr/>
          <p:nvPr/>
        </p:nvSpPr>
        <p:spPr>
          <a:xfrm>
            <a:off x="7548346" y="2742291"/>
            <a:ext cx="1770900" cy="2020687"/>
          </a:xfrm>
          <a:prstGeom prst="roundRect">
            <a:avLst>
              <a:gd name="adj" fmla="val 10000"/>
            </a:avLst>
          </a:prstGeom>
          <a:solidFill>
            <a:srgbClr val="FABF8E"/>
          </a:soli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sp>
        <p:nvSpPr>
          <p:cNvPr id="113" name="Google Shape;113;g109fd652297_0_0"/>
          <p:cNvSpPr/>
          <p:nvPr/>
        </p:nvSpPr>
        <p:spPr>
          <a:xfrm>
            <a:off x="9784738" y="2734480"/>
            <a:ext cx="1783376" cy="2033252"/>
          </a:xfrm>
          <a:prstGeom prst="roundRect">
            <a:avLst>
              <a:gd name="adj" fmla="val 10000"/>
            </a:avLst>
          </a:prstGeom>
          <a:solidFill>
            <a:srgbClr val="FABF8E"/>
          </a:soli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sp>
        <p:nvSpPr>
          <p:cNvPr id="116" name="Google Shape;116;g109fd652297_0_0"/>
          <p:cNvSpPr txBox="1"/>
          <p:nvPr/>
        </p:nvSpPr>
        <p:spPr>
          <a:xfrm>
            <a:off x="3038114" y="2718784"/>
            <a:ext cx="1891236" cy="2086522"/>
          </a:xfrm>
          <a:prstGeom prst="rect">
            <a:avLst/>
          </a:prstGeom>
          <a:noFill/>
          <a:ln>
            <a:noFill/>
          </a:ln>
        </p:spPr>
        <p:txBody>
          <a:bodyPr spcFirstLastPara="1" wrap="square" lIns="91425" tIns="45700" rIns="91425" bIns="45700" anchor="t" anchorCtr="0">
            <a:noAutofit/>
          </a:bodyPr>
          <a:lstStyle/>
          <a:p>
            <a:pPr marL="138639" indent="-174643" defTabSz="914492">
              <a:spcBef>
                <a:spcPts val="300"/>
              </a:spcBef>
              <a:buClr>
                <a:srgbClr val="000000"/>
              </a:buClr>
              <a:buSzPts val="1000"/>
            </a:pPr>
            <a:r>
              <a:rPr lang="en-US" sz="1000" kern="0" dirty="0">
                <a:solidFill>
                  <a:srgbClr val="000000"/>
                </a:solidFill>
                <a:latin typeface="Arial"/>
                <a:ea typeface="Arial"/>
                <a:cs typeface="Arial"/>
                <a:sym typeface="Arial"/>
              </a:rPr>
              <a:t>★</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DengXian" panose="02010600030101010101" pitchFamily="2" charset="-122"/>
                <a:cs typeface="Arial"/>
                <a:sym typeface="Arial"/>
              </a:rPr>
              <a:t>Voluminous e</a:t>
            </a:r>
            <a:r>
              <a:rPr lang="en-US" altLang="zh-CN" sz="1000" kern="0" dirty="0">
                <a:solidFill>
                  <a:srgbClr val="000000"/>
                </a:solidFill>
                <a:latin typeface="Arial"/>
                <a:ea typeface="Arial"/>
                <a:cs typeface="Arial"/>
                <a:sym typeface="Arial"/>
              </a:rPr>
              <a:t>xisting</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I</a:t>
            </a:r>
            <a:r>
              <a:rPr lang="en-US" altLang="zh-CN" sz="1000" kern="0" dirty="0">
                <a:solidFill>
                  <a:srgbClr val="000000"/>
                </a:solidFill>
                <a:latin typeface="Arial"/>
                <a:ea typeface="Arial"/>
                <a:cs typeface="Arial"/>
                <a:sym typeface="Arial"/>
              </a:rPr>
              <a:t>nf</a:t>
            </a:r>
            <a:r>
              <a:rPr lang="en-US" altLang="zh-CN" sz="1000" kern="0" dirty="0">
                <a:solidFill>
                  <a:srgbClr val="000000"/>
                </a:solidFill>
                <a:latin typeface="Arial"/>
                <a:ea typeface="DengXian" panose="02010600030101010101" pitchFamily="2" charset="-122"/>
                <a:cs typeface="Arial"/>
                <a:sym typeface="Arial"/>
              </a:rPr>
              <a:t>ormation</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in</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patient</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records</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and</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lab</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results</a:t>
            </a:r>
          </a:p>
          <a:p>
            <a:pPr marL="138639" indent="-174643" defTabSz="914492">
              <a:spcBef>
                <a:spcPts val="300"/>
              </a:spcBef>
              <a:buClr>
                <a:srgbClr val="000000"/>
              </a:buClr>
              <a:buSzPts val="1000"/>
            </a:pPr>
            <a:endParaRPr lang="en-US" altLang="zh-CN" sz="1000" kern="0" dirty="0">
              <a:solidFill>
                <a:srgbClr val="000000"/>
              </a:solidFill>
              <a:latin typeface="Arial"/>
              <a:ea typeface="DengXian" panose="02010600030101010101" pitchFamily="2" charset="-122"/>
              <a:cs typeface="Arial"/>
              <a:sym typeface="Arial"/>
            </a:endParaRPr>
          </a:p>
          <a:p>
            <a:pPr marL="138639" indent="-174643" defTabSz="914492">
              <a:spcBef>
                <a:spcPts val="300"/>
              </a:spcBef>
              <a:buClr>
                <a:srgbClr val="000000"/>
              </a:buClr>
              <a:buSzPts val="1000"/>
            </a:pPr>
            <a:r>
              <a:rPr 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DengXian" panose="02010600030101010101" pitchFamily="2" charset="-122"/>
                <a:cs typeface="Arial"/>
                <a:sym typeface="Arial"/>
              </a:rPr>
              <a:t>Lack of pertinent information</a:t>
            </a:r>
          </a:p>
          <a:p>
            <a:pPr marL="138639" indent="-174643" defTabSz="914492">
              <a:spcBef>
                <a:spcPts val="300"/>
              </a:spcBef>
              <a:buClr>
                <a:srgbClr val="000000"/>
              </a:buClr>
              <a:buSzPts val="1000"/>
            </a:pPr>
            <a:endParaRPr kern="0" dirty="0">
              <a:solidFill>
                <a:srgbClr val="000000"/>
              </a:solidFill>
              <a:latin typeface="Calibri"/>
              <a:ea typeface="Calibri"/>
              <a:cs typeface="Calibri"/>
              <a:sym typeface="Calibri"/>
            </a:endParaRPr>
          </a:p>
          <a:p>
            <a:pPr marL="138639" indent="-174643" defTabSz="914492">
              <a:spcBef>
                <a:spcPts val="300"/>
              </a:spcBef>
              <a:buClr>
                <a:srgbClr val="000000"/>
              </a:buClr>
              <a:buSzPts val="1000"/>
            </a:pPr>
            <a:r>
              <a:rPr 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Overwhelming</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new</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k</a:t>
            </a:r>
            <a:r>
              <a:rPr lang="en-US" altLang="zh-CN" sz="1000" kern="0" dirty="0">
                <a:solidFill>
                  <a:srgbClr val="000000"/>
                </a:solidFill>
                <a:latin typeface="Arial"/>
                <a:ea typeface="Arial"/>
                <a:cs typeface="Arial"/>
                <a:sym typeface="Arial"/>
              </a:rPr>
              <a:t>nowledge</a:t>
            </a:r>
            <a:r>
              <a:rPr lang="zh-CN" altLang="en-US" sz="1400" kern="0" dirty="0">
                <a:solidFill>
                  <a:srgbClr val="000000"/>
                </a:solidFill>
                <a:latin typeface="Arial"/>
                <a:ea typeface="DengXian" panose="02010600030101010101" pitchFamily="2" charset="-122"/>
                <a:cs typeface="Arial"/>
                <a:sym typeface="Arial"/>
              </a:rPr>
              <a:t> </a:t>
            </a:r>
            <a:endParaRPr lang="en-US" altLang="zh-CN" sz="1400" kern="0" dirty="0">
              <a:solidFill>
                <a:srgbClr val="000000"/>
              </a:solidFill>
              <a:latin typeface="Arial"/>
              <a:ea typeface="DengXian" panose="02010600030101010101" pitchFamily="2" charset="-122"/>
              <a:cs typeface="Arial"/>
              <a:sym typeface="Arial"/>
            </a:endParaRPr>
          </a:p>
        </p:txBody>
      </p:sp>
      <p:sp>
        <p:nvSpPr>
          <p:cNvPr id="119" name="Google Shape;119;g109fd652297_0_0"/>
          <p:cNvSpPr/>
          <p:nvPr/>
        </p:nvSpPr>
        <p:spPr>
          <a:xfrm>
            <a:off x="2973034" y="3539971"/>
            <a:ext cx="195670" cy="2078141"/>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120" name="Google Shape;120;g109fd652297_0_0"/>
          <p:cNvSpPr/>
          <p:nvPr/>
        </p:nvSpPr>
        <p:spPr>
          <a:xfrm>
            <a:off x="2974560" y="2867923"/>
            <a:ext cx="186649" cy="2463288"/>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dirty="0">
              <a:solidFill>
                <a:srgbClr val="FFFFFF"/>
              </a:solidFill>
              <a:latin typeface="Arial"/>
              <a:ea typeface="Arial"/>
              <a:cs typeface="Arial"/>
              <a:sym typeface="Arial"/>
            </a:endParaRPr>
          </a:p>
        </p:txBody>
      </p:sp>
      <p:sp>
        <p:nvSpPr>
          <p:cNvPr id="121" name="Google Shape;121;g109fd652297_0_0"/>
          <p:cNvSpPr/>
          <p:nvPr/>
        </p:nvSpPr>
        <p:spPr>
          <a:xfrm>
            <a:off x="2915128" y="4205557"/>
            <a:ext cx="223082" cy="1645784"/>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122" name="Google Shape;122;g109fd652297_0_0"/>
          <p:cNvSpPr/>
          <p:nvPr/>
        </p:nvSpPr>
        <p:spPr>
          <a:xfrm>
            <a:off x="5220028" y="2999087"/>
            <a:ext cx="148596" cy="2392687"/>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123" name="Google Shape;123;g109fd652297_0_0"/>
          <p:cNvSpPr/>
          <p:nvPr/>
        </p:nvSpPr>
        <p:spPr>
          <a:xfrm>
            <a:off x="5221363" y="3864194"/>
            <a:ext cx="181129" cy="1916236"/>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130" name="Google Shape;130;g109fd652297_0_0"/>
          <p:cNvSpPr/>
          <p:nvPr/>
        </p:nvSpPr>
        <p:spPr>
          <a:xfrm>
            <a:off x="5225165" y="2990638"/>
            <a:ext cx="188127" cy="2146695"/>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55" name="Google Shape;101;g109fd652297_0_0">
            <a:extLst>
              <a:ext uri="{FF2B5EF4-FFF2-40B4-BE49-F238E27FC236}">
                <a16:creationId xmlns:a16="http://schemas.microsoft.com/office/drawing/2014/main" id="{BE3D8F26-FDD8-8F4B-B469-36320E9D61E8}"/>
              </a:ext>
            </a:extLst>
          </p:cNvPr>
          <p:cNvSpPr txBox="1"/>
          <p:nvPr/>
        </p:nvSpPr>
        <p:spPr>
          <a:xfrm>
            <a:off x="9829966" y="1770033"/>
            <a:ext cx="1504353" cy="815595"/>
          </a:xfrm>
          <a:prstGeom prst="rect">
            <a:avLst/>
          </a:prstGeom>
          <a:noFill/>
          <a:ln>
            <a:noFill/>
          </a:ln>
        </p:spPr>
        <p:txBody>
          <a:bodyPr spcFirstLastPara="1" wrap="square" lIns="68000" tIns="22650" rIns="22650" bIns="22650" anchor="ctr" anchorCtr="0">
            <a:noAutofit/>
          </a:bodyPr>
          <a:lstStyle/>
          <a:p>
            <a:pPr algn="ctr" defTabSz="914492">
              <a:lnSpc>
                <a:spcPct val="90000"/>
              </a:lnSpc>
              <a:buClr>
                <a:srgbClr val="44546A"/>
              </a:buClr>
              <a:buSzPts val="1700"/>
            </a:pPr>
            <a:r>
              <a:rPr lang="en-US" altLang="zh-CN" sz="1400" kern="0" dirty="0">
                <a:solidFill>
                  <a:srgbClr val="000000"/>
                </a:solidFill>
                <a:latin typeface="Arial"/>
                <a:ea typeface="DengXian" panose="02010600030101010101" pitchFamily="2" charset="-122"/>
                <a:cs typeface="Arial"/>
                <a:sym typeface="Arial"/>
              </a:rPr>
              <a:t>Excessive Workload and Burnout</a:t>
            </a:r>
            <a:endParaRPr sz="1400" kern="0" dirty="0">
              <a:solidFill>
                <a:srgbClr val="000000"/>
              </a:solidFill>
              <a:latin typeface="Arial"/>
              <a:ea typeface="Arial"/>
              <a:cs typeface="Arial"/>
              <a:sym typeface="Arial"/>
            </a:endParaRPr>
          </a:p>
        </p:txBody>
      </p:sp>
      <p:sp>
        <p:nvSpPr>
          <p:cNvPr id="56" name="Google Shape;116;g109fd652297_0_0">
            <a:extLst>
              <a:ext uri="{FF2B5EF4-FFF2-40B4-BE49-F238E27FC236}">
                <a16:creationId xmlns:a16="http://schemas.microsoft.com/office/drawing/2014/main" id="{32C9E5FE-7683-6242-A7D4-28EDC7A1CC95}"/>
              </a:ext>
            </a:extLst>
          </p:cNvPr>
          <p:cNvSpPr txBox="1"/>
          <p:nvPr/>
        </p:nvSpPr>
        <p:spPr>
          <a:xfrm>
            <a:off x="5328948" y="2835522"/>
            <a:ext cx="1883526" cy="1810112"/>
          </a:xfrm>
          <a:prstGeom prst="rect">
            <a:avLst/>
          </a:prstGeom>
          <a:noFill/>
          <a:ln>
            <a:noFill/>
          </a:ln>
        </p:spPr>
        <p:txBody>
          <a:bodyPr spcFirstLastPara="1" wrap="square" lIns="91425" tIns="45700" rIns="91425" bIns="45700" anchor="t" anchorCtr="0">
            <a:noAutofit/>
          </a:bodyPr>
          <a:lstStyle/>
          <a:p>
            <a:pPr marL="138639" indent="-174643" defTabSz="914492">
              <a:spcBef>
                <a:spcPts val="300"/>
              </a:spcBef>
              <a:buClr>
                <a:srgbClr val="000000"/>
              </a:buClr>
              <a:buSzPts val="1000"/>
            </a:pPr>
            <a:r>
              <a:rPr lang="en-US" sz="1000" kern="0" dirty="0">
                <a:solidFill>
                  <a:srgbClr val="000000"/>
                </a:solidFill>
                <a:latin typeface="Arial"/>
                <a:ea typeface="Arial"/>
                <a:cs typeface="Arial"/>
                <a:sym typeface="Arial"/>
              </a:rPr>
              <a:t>★</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Cognitive</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DengXian" panose="02010600030101010101" pitchFamily="2" charset="-122"/>
                <a:cs typeface="Arial"/>
                <a:sym typeface="Arial"/>
              </a:rPr>
              <a:t>Bias</a:t>
            </a:r>
          </a:p>
          <a:p>
            <a:pPr marL="138639" indent="-174643" defTabSz="914492">
              <a:spcBef>
                <a:spcPts val="300"/>
              </a:spcBef>
              <a:buClr>
                <a:srgbClr val="000000"/>
              </a:buClr>
              <a:buSzPts val="1000"/>
            </a:pPr>
            <a:r>
              <a:rPr lang="en-US" sz="1000" kern="0" dirty="0">
                <a:solidFill>
                  <a:srgbClr val="000000"/>
                </a:solidFill>
                <a:latin typeface="Arial"/>
                <a:ea typeface="Arial"/>
                <a:cs typeface="Arial"/>
                <a:sym typeface="Arial"/>
              </a:rPr>
              <a:t>	e.g.,</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Overconfidence,</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DengXian" panose="02010600030101010101" pitchFamily="2" charset="-122"/>
                <a:cs typeface="Arial"/>
                <a:sym typeface="Arial"/>
              </a:rPr>
              <a:t>framing</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effect,</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availability</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heuristics,</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default</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choice.</a:t>
            </a:r>
          </a:p>
          <a:p>
            <a:pPr marL="138639" indent="-174643" defTabSz="914492">
              <a:spcBef>
                <a:spcPts val="300"/>
              </a:spcBef>
              <a:buClr>
                <a:srgbClr val="000000"/>
              </a:buClr>
              <a:buSzPts val="1000"/>
            </a:pPr>
            <a:endParaRPr lang="en-US" sz="1050" kern="0" dirty="0">
              <a:solidFill>
                <a:srgbClr val="000000"/>
              </a:solidFill>
              <a:latin typeface="Arial"/>
              <a:cs typeface="Arial"/>
              <a:sym typeface="Arial"/>
            </a:endParaRPr>
          </a:p>
          <a:p>
            <a:pPr marL="138639" indent="-174643" defTabSz="914492">
              <a:spcBef>
                <a:spcPts val="300"/>
              </a:spcBef>
              <a:buClr>
                <a:srgbClr val="000000"/>
              </a:buClr>
              <a:buSzPts val="1000"/>
            </a:pPr>
            <a:r>
              <a:rPr 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Social Bias</a:t>
            </a:r>
            <a:endParaRPr lang="en-US" altLang="zh-CN" sz="1400" kern="0" dirty="0">
              <a:solidFill>
                <a:srgbClr val="000000"/>
              </a:solidFill>
              <a:latin typeface="Arial"/>
              <a:ea typeface="DengXian" panose="02010600030101010101" pitchFamily="2" charset="-122"/>
              <a:cs typeface="Arial"/>
              <a:sym typeface="Arial"/>
            </a:endParaRPr>
          </a:p>
          <a:p>
            <a:pPr marL="138639" indent="-174643" defTabSz="914492">
              <a:spcBef>
                <a:spcPts val="300"/>
              </a:spcBef>
              <a:buClr>
                <a:srgbClr val="000000"/>
              </a:buClr>
              <a:buSzPts val="1000"/>
            </a:pPr>
            <a:r>
              <a:rPr lang="en-US" sz="1000" kern="0" dirty="0">
                <a:solidFill>
                  <a:srgbClr val="000000"/>
                </a:solidFill>
                <a:latin typeface="Arial"/>
                <a:ea typeface="Arial"/>
                <a:cs typeface="Arial"/>
                <a:sym typeface="Arial"/>
              </a:rPr>
              <a:t>	e.g.,</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DengXian" panose="02010600030101010101" pitchFamily="2" charset="-122"/>
                <a:cs typeface="Arial"/>
                <a:sym typeface="Arial"/>
              </a:rPr>
              <a:t>Prejudice related to race and/or socioeconomic</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status</a:t>
            </a:r>
            <a:endParaRPr kern="0" dirty="0">
              <a:solidFill>
                <a:srgbClr val="000000"/>
              </a:solidFill>
              <a:latin typeface="Calibri"/>
              <a:ea typeface="Calibri"/>
              <a:cs typeface="Calibri"/>
              <a:sym typeface="Calibri"/>
            </a:endParaRPr>
          </a:p>
        </p:txBody>
      </p:sp>
      <p:sp>
        <p:nvSpPr>
          <p:cNvPr id="57" name="Google Shape;116;g109fd652297_0_0">
            <a:extLst>
              <a:ext uri="{FF2B5EF4-FFF2-40B4-BE49-F238E27FC236}">
                <a16:creationId xmlns:a16="http://schemas.microsoft.com/office/drawing/2014/main" id="{9FF87217-F9BC-2249-B4E1-614E787BFE01}"/>
              </a:ext>
            </a:extLst>
          </p:cNvPr>
          <p:cNvSpPr txBox="1"/>
          <p:nvPr/>
        </p:nvSpPr>
        <p:spPr>
          <a:xfrm>
            <a:off x="7533068" y="2768996"/>
            <a:ext cx="1891236" cy="2086522"/>
          </a:xfrm>
          <a:prstGeom prst="rect">
            <a:avLst/>
          </a:prstGeom>
          <a:noFill/>
          <a:ln>
            <a:noFill/>
          </a:ln>
        </p:spPr>
        <p:txBody>
          <a:bodyPr spcFirstLastPara="1" wrap="square" lIns="91425" tIns="45700" rIns="91425" bIns="45700" anchor="t" anchorCtr="0">
            <a:noAutofit/>
          </a:bodyPr>
          <a:lstStyle/>
          <a:p>
            <a:pPr marL="138639" indent="-174643" defTabSz="914492">
              <a:spcBef>
                <a:spcPts val="300"/>
              </a:spcBef>
              <a:buClr>
                <a:srgbClr val="000000"/>
              </a:buClr>
              <a:buSzPts val="1000"/>
            </a:pPr>
            <a:r>
              <a:rPr 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Ignore</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small</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probabilities</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of</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DengXian" panose="02010600030101010101" pitchFamily="2" charset="-122"/>
                <a:cs typeface="Arial"/>
                <a:sym typeface="Arial"/>
              </a:rPr>
              <a:t>negative</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outcomes</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and</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exhibit overconfidence</a:t>
            </a:r>
          </a:p>
          <a:p>
            <a:pPr marL="138639" indent="-174643" defTabSz="914492">
              <a:spcBef>
                <a:spcPts val="300"/>
              </a:spcBef>
              <a:buClr>
                <a:srgbClr val="000000"/>
              </a:buClr>
              <a:buSzPts val="1000"/>
            </a:pPr>
            <a:endParaRPr lang="en-US" sz="600" kern="0" dirty="0">
              <a:solidFill>
                <a:srgbClr val="000000"/>
              </a:solidFill>
              <a:latin typeface="Arial"/>
              <a:ea typeface="Arial"/>
              <a:cs typeface="Arial"/>
              <a:sym typeface="Arial"/>
            </a:endParaRPr>
          </a:p>
          <a:p>
            <a:pPr marL="138639" indent="-174643" defTabSz="914492">
              <a:spcBef>
                <a:spcPts val="300"/>
              </a:spcBef>
              <a:buClr>
                <a:srgbClr val="000000"/>
              </a:buClr>
              <a:buSzPts val="1000"/>
            </a:pPr>
            <a:r>
              <a:rPr 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DengXian" panose="02010600030101010101" pitchFamily="2" charset="-122"/>
                <a:cs typeface="Arial"/>
                <a:sym typeface="Arial"/>
              </a:rPr>
              <a:t>Overemphasis on</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low likelihood events resulting in unnecessary testing</a:t>
            </a:r>
          </a:p>
          <a:p>
            <a:pPr marL="138639" indent="-174643" defTabSz="914492">
              <a:spcBef>
                <a:spcPts val="300"/>
              </a:spcBef>
              <a:buClr>
                <a:srgbClr val="000000"/>
              </a:buClr>
              <a:buSzPts val="1000"/>
            </a:pPr>
            <a:endParaRPr lang="en-US" altLang="zh-CN" sz="700" kern="0" dirty="0">
              <a:solidFill>
                <a:srgbClr val="000000"/>
              </a:solidFill>
              <a:latin typeface="Arial"/>
              <a:ea typeface="DengXian" panose="02010600030101010101" pitchFamily="2" charset="-122"/>
              <a:cs typeface="Arial"/>
              <a:sym typeface="Arial"/>
            </a:endParaRPr>
          </a:p>
          <a:p>
            <a:pPr marL="138639" indent="-174643" defTabSz="914492">
              <a:spcBef>
                <a:spcPts val="300"/>
              </a:spcBef>
              <a:buClr>
                <a:srgbClr val="000000"/>
              </a:buClr>
              <a:buSzPts val="1000"/>
            </a:pPr>
            <a:r>
              <a:rPr lang="en-US" sz="1000" kern="0" dirty="0">
                <a:solidFill>
                  <a:srgbClr val="000000"/>
                </a:solidFill>
                <a:latin typeface="Arial"/>
                <a:cs typeface="Arial"/>
                <a:sym typeface="Arial"/>
              </a:rPr>
              <a:t>★</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Difficult</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to</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tradeoff</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treatment</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outcome</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and</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quality of life from patient’s</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preference</a:t>
            </a:r>
            <a:endParaRPr kern="0" dirty="0">
              <a:solidFill>
                <a:srgbClr val="000000"/>
              </a:solidFill>
              <a:latin typeface="Calibri"/>
              <a:ea typeface="Calibri"/>
              <a:cs typeface="Calibri"/>
              <a:sym typeface="Calibri"/>
            </a:endParaRPr>
          </a:p>
        </p:txBody>
      </p:sp>
      <p:sp>
        <p:nvSpPr>
          <p:cNvPr id="59" name="Google Shape;89;g109fd652297_0_0">
            <a:extLst>
              <a:ext uri="{FF2B5EF4-FFF2-40B4-BE49-F238E27FC236}">
                <a16:creationId xmlns:a16="http://schemas.microsoft.com/office/drawing/2014/main" id="{056F66F7-92D9-F345-8554-894C5A0525C1}"/>
              </a:ext>
            </a:extLst>
          </p:cNvPr>
          <p:cNvSpPr/>
          <p:nvPr/>
        </p:nvSpPr>
        <p:spPr>
          <a:xfrm>
            <a:off x="9792967" y="4884225"/>
            <a:ext cx="1775149" cy="1580400"/>
          </a:xfrm>
          <a:prstGeom prst="roundRect">
            <a:avLst>
              <a:gd name="adj" fmla="val 10000"/>
            </a:avLst>
          </a:prstGeom>
          <a:solidFill>
            <a:srgbClr val="0070C0"/>
          </a:soli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sp>
        <p:nvSpPr>
          <p:cNvPr id="61" name="Google Shape;89;g109fd652297_0_0">
            <a:extLst>
              <a:ext uri="{FF2B5EF4-FFF2-40B4-BE49-F238E27FC236}">
                <a16:creationId xmlns:a16="http://schemas.microsoft.com/office/drawing/2014/main" id="{5B2F07F2-5460-B948-959D-6FCDD76A1015}"/>
              </a:ext>
            </a:extLst>
          </p:cNvPr>
          <p:cNvSpPr/>
          <p:nvPr/>
        </p:nvSpPr>
        <p:spPr>
          <a:xfrm>
            <a:off x="7605828" y="4884225"/>
            <a:ext cx="1670700" cy="1580400"/>
          </a:xfrm>
          <a:prstGeom prst="roundRect">
            <a:avLst>
              <a:gd name="adj" fmla="val 10000"/>
            </a:avLst>
          </a:prstGeom>
          <a:solidFill>
            <a:srgbClr val="0070C0"/>
          </a:soli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defTabSz="914492">
              <a:buClr>
                <a:srgbClr val="000000"/>
              </a:buClr>
              <a:buSzPts val="1400"/>
            </a:pPr>
            <a:endParaRPr sz="1400" kern="0">
              <a:solidFill>
                <a:srgbClr val="000000"/>
              </a:solidFill>
              <a:latin typeface="Arial"/>
              <a:ea typeface="Arial"/>
              <a:cs typeface="Arial"/>
              <a:sym typeface="Arial"/>
            </a:endParaRPr>
          </a:p>
        </p:txBody>
      </p:sp>
      <p:sp>
        <p:nvSpPr>
          <p:cNvPr id="63" name="Google Shape;104;g109fd652297_0_0">
            <a:extLst>
              <a:ext uri="{FF2B5EF4-FFF2-40B4-BE49-F238E27FC236}">
                <a16:creationId xmlns:a16="http://schemas.microsoft.com/office/drawing/2014/main" id="{B0C0FD43-9EC0-BA45-8CB3-CE71943DE2C9}"/>
              </a:ext>
            </a:extLst>
          </p:cNvPr>
          <p:cNvSpPr txBox="1"/>
          <p:nvPr/>
        </p:nvSpPr>
        <p:spPr>
          <a:xfrm>
            <a:off x="7587840" y="4942599"/>
            <a:ext cx="1760315" cy="1358525"/>
          </a:xfrm>
          <a:prstGeom prst="rect">
            <a:avLst/>
          </a:prstGeom>
          <a:noFill/>
          <a:ln>
            <a:noFill/>
          </a:ln>
        </p:spPr>
        <p:txBody>
          <a:bodyPr spcFirstLastPara="1" wrap="square" lIns="91425" tIns="45700" rIns="91425" bIns="45700" anchor="t" anchorCtr="0">
            <a:noAutofit/>
          </a:bodyPr>
          <a:lstStyle/>
          <a:p>
            <a:pPr marL="180018" indent="-457246" defTabSz="914492">
              <a:spcBef>
                <a:spcPts val="600"/>
              </a:spcBef>
              <a:buClr>
                <a:srgbClr val="FFFFFF"/>
              </a:buClr>
              <a:buSzPts val="700"/>
            </a:pPr>
            <a:r>
              <a:rPr lang="en-US" sz="105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Assess</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DengXian" panose="02010600030101010101" pitchFamily="2" charset="-122"/>
                <a:cs typeface="Arial"/>
                <a:sym typeface="Arial"/>
              </a:rPr>
              <a:t>p</a:t>
            </a:r>
            <a:r>
              <a:rPr lang="en-US" altLang="zh-CN" sz="1000" kern="0" dirty="0">
                <a:solidFill>
                  <a:srgbClr val="FFFFFF"/>
                </a:solidFill>
                <a:latin typeface="Arial"/>
                <a:ea typeface="Arial"/>
                <a:cs typeface="Arial"/>
                <a:sym typeface="Arial"/>
              </a:rPr>
              <a:t>ersonal</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DengXian" panose="02010600030101010101" pitchFamily="2" charset="-122"/>
                <a:cs typeface="Arial"/>
                <a:sym typeface="Arial"/>
              </a:rPr>
              <a:t>ri</a:t>
            </a:r>
            <a:r>
              <a:rPr lang="en-US" altLang="zh-CN" sz="1000" kern="0" dirty="0">
                <a:solidFill>
                  <a:srgbClr val="FFFFFF"/>
                </a:solidFill>
                <a:latin typeface="Arial"/>
                <a:ea typeface="Arial"/>
                <a:cs typeface="Arial"/>
                <a:sym typeface="Arial"/>
              </a:rPr>
              <a:t>sk</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for</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focal</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DengXian" panose="02010600030101010101" pitchFamily="2" charset="-122"/>
                <a:cs typeface="Arial"/>
                <a:sym typeface="Arial"/>
              </a:rPr>
              <a:t>d</a:t>
            </a:r>
            <a:r>
              <a:rPr lang="en-US" altLang="zh-CN" sz="1000" kern="0" dirty="0">
                <a:solidFill>
                  <a:srgbClr val="FFFFFF"/>
                </a:solidFill>
                <a:latin typeface="Arial"/>
                <a:ea typeface="Arial"/>
                <a:cs typeface="Arial"/>
                <a:sym typeface="Arial"/>
              </a:rPr>
              <a:t>isease</a:t>
            </a:r>
            <a:endParaRPr sz="1000" kern="0" dirty="0">
              <a:solidFill>
                <a:srgbClr val="000000"/>
              </a:solidFill>
              <a:latin typeface="Calibri"/>
              <a:ea typeface="Calibri"/>
              <a:cs typeface="Calibri"/>
              <a:sym typeface="Calibri"/>
            </a:endParaRPr>
          </a:p>
          <a:p>
            <a:pPr marL="180018" indent="-457246" defTabSz="914492">
              <a:spcBef>
                <a:spcPts val="600"/>
              </a:spcBef>
              <a:buClr>
                <a:srgbClr val="FFFFFF"/>
              </a:buClr>
              <a:buSzPts val="700"/>
            </a:pPr>
            <a:r>
              <a:rPr lang="en-US" sz="1050" kern="0" dirty="0">
                <a:solidFill>
                  <a:srgbClr val="FFFFFF"/>
                </a:solidFill>
                <a:latin typeface="Arial"/>
                <a:ea typeface="Arial"/>
                <a:cs typeface="Arial"/>
                <a:sym typeface="Arial"/>
              </a:rPr>
              <a:t>☑️ </a:t>
            </a:r>
            <a:r>
              <a:rPr lang="en-US" altLang="zh-CN" sz="1050" kern="0" dirty="0">
                <a:solidFill>
                  <a:srgbClr val="FFFFFF"/>
                </a:solidFill>
                <a:latin typeface="Calibri"/>
                <a:ea typeface="Calibri"/>
                <a:cs typeface="Calibri"/>
                <a:sym typeface="Calibri"/>
              </a:rPr>
              <a:t>Assess</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risk</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between</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treatment</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and</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disease</a:t>
            </a:r>
            <a:endParaRPr sz="1050" kern="0" dirty="0">
              <a:solidFill>
                <a:srgbClr val="000000"/>
              </a:solidFill>
              <a:latin typeface="Arial"/>
              <a:ea typeface="Arial"/>
              <a:cs typeface="Arial"/>
              <a:sym typeface="Arial"/>
            </a:endParaRPr>
          </a:p>
          <a:p>
            <a:pPr marL="180018" indent="-457246" defTabSz="914492">
              <a:spcBef>
                <a:spcPts val="600"/>
              </a:spcBef>
              <a:buClr>
                <a:srgbClr val="FFFFFF"/>
              </a:buClr>
              <a:buSzPts val="700"/>
            </a:pPr>
            <a:r>
              <a:rPr lang="en-US" sz="1050" kern="0" dirty="0">
                <a:solidFill>
                  <a:srgbClr val="FFFFFF"/>
                </a:solidFill>
                <a:latin typeface="Arial"/>
                <a:ea typeface="Arial"/>
                <a:cs typeface="Arial"/>
                <a:sym typeface="Arial"/>
              </a:rPr>
              <a:t>☑️</a:t>
            </a:r>
            <a:r>
              <a:rPr lang="zh-CN" altLang="en-US" sz="1050" kern="0" dirty="0">
                <a:solidFill>
                  <a:srgbClr val="FFFFFF"/>
                </a:solidFill>
                <a:latin typeface="Arial"/>
                <a:ea typeface="Arial"/>
                <a:cs typeface="Arial"/>
                <a:sym typeface="Arial"/>
              </a:rPr>
              <a:t> </a:t>
            </a:r>
            <a:r>
              <a:rPr lang="en-US" altLang="zh-CN" sz="1050" kern="0" dirty="0">
                <a:solidFill>
                  <a:srgbClr val="FFFFFF"/>
                </a:solidFill>
                <a:latin typeface="Calibri"/>
                <a:ea typeface="Calibri"/>
                <a:cs typeface="Calibri"/>
                <a:sym typeface="Calibri"/>
              </a:rPr>
              <a:t>Infer</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patient</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preference</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based</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on</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behavior data</a:t>
            </a:r>
            <a:endParaRPr sz="1000" kern="0" dirty="0">
              <a:solidFill>
                <a:srgbClr val="FFFFFF"/>
              </a:solidFill>
              <a:latin typeface="Arial"/>
              <a:ea typeface="Arial"/>
              <a:cs typeface="Arial"/>
              <a:sym typeface="Arial"/>
            </a:endParaRPr>
          </a:p>
        </p:txBody>
      </p:sp>
      <p:sp>
        <p:nvSpPr>
          <p:cNvPr id="64" name="Google Shape;116;g109fd652297_0_0">
            <a:extLst>
              <a:ext uri="{FF2B5EF4-FFF2-40B4-BE49-F238E27FC236}">
                <a16:creationId xmlns:a16="http://schemas.microsoft.com/office/drawing/2014/main" id="{845B1D07-4FE6-924C-8267-FECDF72FCD25}"/>
              </a:ext>
            </a:extLst>
          </p:cNvPr>
          <p:cNvSpPr txBox="1"/>
          <p:nvPr/>
        </p:nvSpPr>
        <p:spPr>
          <a:xfrm>
            <a:off x="9723222" y="2742982"/>
            <a:ext cx="1973190" cy="2086522"/>
          </a:xfrm>
          <a:prstGeom prst="rect">
            <a:avLst/>
          </a:prstGeom>
          <a:noFill/>
          <a:ln>
            <a:noFill/>
          </a:ln>
        </p:spPr>
        <p:txBody>
          <a:bodyPr spcFirstLastPara="1" wrap="square" lIns="91425" tIns="45700" rIns="91425" bIns="45700" anchor="t" anchorCtr="0">
            <a:noAutofit/>
          </a:bodyPr>
          <a:lstStyle/>
          <a:p>
            <a:pPr marL="138639" indent="-174643" defTabSz="914492">
              <a:spcBef>
                <a:spcPts val="300"/>
              </a:spcBef>
              <a:buClr>
                <a:srgbClr val="000000"/>
              </a:buClr>
              <a:buSzPts val="1000"/>
            </a:pPr>
            <a:r>
              <a:rPr 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Prevalence</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of</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burnout</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and</a:t>
            </a:r>
            <a:r>
              <a:rPr lang="zh-CN" alt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fatigue</a:t>
            </a:r>
            <a:r>
              <a:rPr lang="zh-CN" altLang="en-US" sz="1000" kern="0" dirty="0">
                <a:solidFill>
                  <a:srgbClr val="000000"/>
                </a:solidFill>
                <a:latin typeface="Arial"/>
                <a:ea typeface="Arial"/>
                <a:cs typeface="Arial"/>
                <a:sym typeface="Arial"/>
              </a:rPr>
              <a:t> </a:t>
            </a:r>
            <a:endParaRPr lang="en-US" altLang="zh-CN" sz="1000" kern="0" dirty="0">
              <a:solidFill>
                <a:srgbClr val="000000"/>
              </a:solidFill>
              <a:latin typeface="Arial"/>
              <a:ea typeface="Arial"/>
              <a:cs typeface="Arial"/>
              <a:sym typeface="Arial"/>
            </a:endParaRPr>
          </a:p>
          <a:p>
            <a:pPr marL="138639" indent="-174643" defTabSz="914492">
              <a:spcBef>
                <a:spcPts val="300"/>
              </a:spcBef>
              <a:buClr>
                <a:srgbClr val="000000"/>
              </a:buClr>
              <a:buSzPts val="1000"/>
            </a:pPr>
            <a:endParaRPr lang="en-US" sz="200" kern="0" dirty="0">
              <a:solidFill>
                <a:srgbClr val="000000"/>
              </a:solidFill>
              <a:latin typeface="Arial"/>
              <a:ea typeface="Arial"/>
              <a:cs typeface="Arial"/>
              <a:sym typeface="Arial"/>
            </a:endParaRPr>
          </a:p>
          <a:p>
            <a:pPr marL="138639" indent="-174643" defTabSz="914492">
              <a:spcBef>
                <a:spcPts val="300"/>
              </a:spcBef>
              <a:buClr>
                <a:srgbClr val="000000"/>
              </a:buClr>
              <a:buSzPts val="1000"/>
            </a:pPr>
            <a:r>
              <a:rPr lang="en-US" sz="1000" kern="0" dirty="0">
                <a:solidFill>
                  <a:srgbClr val="000000"/>
                </a:solidFill>
                <a:latin typeface="Arial"/>
                <a:ea typeface="Arial"/>
                <a:cs typeface="Arial"/>
                <a:sym typeface="Arial"/>
              </a:rPr>
              <a:t>★ </a:t>
            </a:r>
            <a:r>
              <a:rPr lang="en-US" altLang="zh-CN" sz="1000" kern="0" dirty="0">
                <a:solidFill>
                  <a:srgbClr val="000000"/>
                </a:solidFill>
                <a:latin typeface="Arial"/>
                <a:ea typeface="Arial"/>
                <a:cs typeface="Arial"/>
                <a:sym typeface="Arial"/>
              </a:rPr>
              <a:t>O</a:t>
            </a:r>
            <a:r>
              <a:rPr lang="en-US" altLang="zh-CN" sz="1000" kern="0" dirty="0">
                <a:solidFill>
                  <a:srgbClr val="000000"/>
                </a:solidFill>
                <a:latin typeface="Arial"/>
                <a:ea typeface="DengXian" panose="02010600030101010101" pitchFamily="2" charset="-122"/>
                <a:cs typeface="Arial"/>
                <a:sym typeface="Arial"/>
              </a:rPr>
              <a:t>verworked and</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disconnected</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from</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patients</a:t>
            </a:r>
          </a:p>
          <a:p>
            <a:pPr marL="138639" indent="-174643" defTabSz="914492">
              <a:spcBef>
                <a:spcPts val="300"/>
              </a:spcBef>
              <a:buClr>
                <a:srgbClr val="000000"/>
              </a:buClr>
              <a:buSzPts val="1000"/>
            </a:pPr>
            <a:endParaRPr lang="en-US" altLang="zh-CN" sz="300" kern="0" dirty="0">
              <a:solidFill>
                <a:srgbClr val="000000"/>
              </a:solidFill>
              <a:latin typeface="Arial"/>
              <a:ea typeface="DengXian" panose="02010600030101010101" pitchFamily="2" charset="-122"/>
              <a:cs typeface="Arial"/>
              <a:sym typeface="Arial"/>
            </a:endParaRPr>
          </a:p>
          <a:p>
            <a:pPr marL="138639" indent="-174643" defTabSz="914492">
              <a:spcBef>
                <a:spcPts val="300"/>
              </a:spcBef>
              <a:buClr>
                <a:srgbClr val="000000"/>
              </a:buClr>
              <a:buSzPts val="1000"/>
            </a:pPr>
            <a:r>
              <a:rPr lang="en-US" sz="1000" kern="0" dirty="0">
                <a:solidFill>
                  <a:srgbClr val="000000"/>
                </a:solidFill>
                <a:latin typeface="Arial"/>
                <a:cs typeface="Arial"/>
                <a:sym typeface="Arial"/>
              </a:rPr>
              <a:t>★</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Burnout</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causes greater</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turnover</a:t>
            </a:r>
          </a:p>
          <a:p>
            <a:pPr marL="138639" indent="-174643" defTabSz="914492">
              <a:spcBef>
                <a:spcPts val="300"/>
              </a:spcBef>
              <a:buClr>
                <a:srgbClr val="000000"/>
              </a:buClr>
              <a:buSzPts val="1000"/>
            </a:pPr>
            <a:endParaRPr lang="en-US" altLang="zh-CN" sz="300" kern="0" dirty="0">
              <a:solidFill>
                <a:srgbClr val="000000"/>
              </a:solidFill>
              <a:latin typeface="Arial"/>
              <a:ea typeface="DengXian" panose="02010600030101010101" pitchFamily="2" charset="-122"/>
              <a:cs typeface="Arial"/>
              <a:sym typeface="Arial"/>
            </a:endParaRPr>
          </a:p>
          <a:p>
            <a:pPr marL="138639" indent="-174643" defTabSz="914492">
              <a:spcBef>
                <a:spcPts val="300"/>
              </a:spcBef>
              <a:buClr>
                <a:srgbClr val="000000"/>
              </a:buClr>
              <a:buSzPts val="1000"/>
            </a:pPr>
            <a:r>
              <a:rPr lang="en-US" sz="1000" kern="0" dirty="0">
                <a:solidFill>
                  <a:srgbClr val="000000"/>
                </a:solidFill>
                <a:latin typeface="Arial"/>
                <a:cs typeface="Arial"/>
                <a:sym typeface="Arial"/>
              </a:rPr>
              <a:t>★</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Patient-provider</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communication</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requires</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emotional</a:t>
            </a:r>
            <a:r>
              <a:rPr lang="zh-CN" altLang="en-US" sz="1000" kern="0" dirty="0">
                <a:solidFill>
                  <a:srgbClr val="000000"/>
                </a:solidFill>
                <a:latin typeface="Arial"/>
                <a:ea typeface="DengXian" panose="02010600030101010101" pitchFamily="2" charset="-122"/>
                <a:cs typeface="Arial"/>
                <a:sym typeface="Arial"/>
              </a:rPr>
              <a:t> </a:t>
            </a:r>
            <a:r>
              <a:rPr lang="en-US" altLang="zh-CN" sz="1000" kern="0" dirty="0">
                <a:solidFill>
                  <a:srgbClr val="000000"/>
                </a:solidFill>
                <a:latin typeface="Arial"/>
                <a:ea typeface="DengXian" panose="02010600030101010101" pitchFamily="2" charset="-122"/>
                <a:cs typeface="Arial"/>
                <a:sym typeface="Arial"/>
              </a:rPr>
              <a:t>labor</a:t>
            </a:r>
          </a:p>
          <a:p>
            <a:pPr marL="138639" indent="-174643" defTabSz="914492">
              <a:spcBef>
                <a:spcPts val="300"/>
              </a:spcBef>
              <a:buClr>
                <a:srgbClr val="000000"/>
              </a:buClr>
              <a:buSzPts val="1000"/>
            </a:pPr>
            <a:endParaRPr lang="en-US" sz="1000" kern="0" dirty="0">
              <a:solidFill>
                <a:srgbClr val="000000"/>
              </a:solidFill>
              <a:latin typeface="Calibri"/>
              <a:ea typeface="Calibri"/>
              <a:cs typeface="Calibri"/>
              <a:sym typeface="Calibri"/>
            </a:endParaRPr>
          </a:p>
        </p:txBody>
      </p:sp>
      <p:sp>
        <p:nvSpPr>
          <p:cNvPr id="65" name="Google Shape;104;g109fd652297_0_0">
            <a:extLst>
              <a:ext uri="{FF2B5EF4-FFF2-40B4-BE49-F238E27FC236}">
                <a16:creationId xmlns:a16="http://schemas.microsoft.com/office/drawing/2014/main" id="{23615385-8112-A54A-BE06-F1D5B6D21715}"/>
              </a:ext>
            </a:extLst>
          </p:cNvPr>
          <p:cNvSpPr txBox="1"/>
          <p:nvPr/>
        </p:nvSpPr>
        <p:spPr>
          <a:xfrm>
            <a:off x="9779710" y="4933383"/>
            <a:ext cx="1902382" cy="1591019"/>
          </a:xfrm>
          <a:prstGeom prst="rect">
            <a:avLst/>
          </a:prstGeom>
          <a:noFill/>
          <a:ln>
            <a:noFill/>
          </a:ln>
        </p:spPr>
        <p:txBody>
          <a:bodyPr spcFirstLastPara="1" wrap="square" lIns="91425" tIns="45700" rIns="91425" bIns="45700" anchor="t" anchorCtr="0">
            <a:noAutofit/>
          </a:bodyPr>
          <a:lstStyle/>
          <a:p>
            <a:pPr marL="180018" indent="-457246" defTabSz="914492">
              <a:spcBef>
                <a:spcPts val="600"/>
              </a:spcBef>
              <a:buClr>
                <a:srgbClr val="FFFFFF"/>
              </a:buClr>
              <a:buSzPts val="700"/>
            </a:pPr>
            <a:r>
              <a:rPr lang="en-US" sz="105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AI</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automates</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repetitive</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and</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lower-skill</a:t>
            </a:r>
            <a:r>
              <a:rPr lang="zh-CN" altLang="en-US" sz="1000" kern="0" dirty="0">
                <a:solidFill>
                  <a:srgbClr val="FFFFFF"/>
                </a:solidFill>
                <a:latin typeface="Arial"/>
                <a:ea typeface="Arial"/>
                <a:cs typeface="Arial"/>
                <a:sym typeface="Arial"/>
              </a:rPr>
              <a:t> </a:t>
            </a:r>
            <a:r>
              <a:rPr lang="en-US" altLang="zh-CN" sz="1000" kern="0" dirty="0">
                <a:solidFill>
                  <a:srgbClr val="FFFFFF"/>
                </a:solidFill>
                <a:latin typeface="Arial"/>
                <a:ea typeface="Arial"/>
                <a:cs typeface="Arial"/>
                <a:sym typeface="Arial"/>
              </a:rPr>
              <a:t>tasks</a:t>
            </a:r>
            <a:endParaRPr sz="1000" kern="0" dirty="0">
              <a:solidFill>
                <a:srgbClr val="000000"/>
              </a:solidFill>
              <a:latin typeface="Calibri"/>
              <a:ea typeface="Calibri"/>
              <a:cs typeface="Calibri"/>
              <a:sym typeface="Calibri"/>
            </a:endParaRPr>
          </a:p>
          <a:p>
            <a:pPr marL="180018" indent="-457246" defTabSz="914492">
              <a:spcBef>
                <a:spcPts val="600"/>
              </a:spcBef>
              <a:buClr>
                <a:srgbClr val="FFFFFF"/>
              </a:buClr>
              <a:buSzPts val="700"/>
            </a:pPr>
            <a:r>
              <a:rPr lang="en-US" sz="1050" kern="0" dirty="0">
                <a:solidFill>
                  <a:srgbClr val="FFFFFF"/>
                </a:solidFill>
                <a:latin typeface="Arial"/>
                <a:ea typeface="Arial"/>
                <a:cs typeface="Arial"/>
                <a:sym typeface="Arial"/>
              </a:rPr>
              <a:t>☑️ </a:t>
            </a:r>
            <a:r>
              <a:rPr lang="en-CN" altLang="zh-CN" sz="1050" kern="0" dirty="0">
                <a:solidFill>
                  <a:srgbClr val="FFFFFF"/>
                </a:solidFill>
                <a:latin typeface="Calibri"/>
                <a:ea typeface="Calibri"/>
                <a:cs typeface="Calibri"/>
                <a:sym typeface="Calibri"/>
              </a:rPr>
              <a:t>AI</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detects</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provider’s</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fatigue</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status</a:t>
            </a:r>
            <a:endParaRPr sz="1050" kern="0" dirty="0">
              <a:solidFill>
                <a:srgbClr val="000000"/>
              </a:solidFill>
              <a:latin typeface="Arial"/>
              <a:ea typeface="Arial"/>
              <a:cs typeface="Arial"/>
              <a:sym typeface="Arial"/>
            </a:endParaRPr>
          </a:p>
          <a:p>
            <a:pPr marL="180018" indent="-457246" defTabSz="914492">
              <a:spcBef>
                <a:spcPts val="600"/>
              </a:spcBef>
              <a:buClr>
                <a:srgbClr val="FFFFFF"/>
              </a:buClr>
              <a:buSzPts val="700"/>
            </a:pPr>
            <a:r>
              <a:rPr lang="en-US" sz="1050" kern="0" dirty="0">
                <a:solidFill>
                  <a:srgbClr val="FFFFFF"/>
                </a:solidFill>
                <a:latin typeface="Arial"/>
                <a:ea typeface="Arial"/>
                <a:cs typeface="Arial"/>
                <a:sym typeface="Arial"/>
              </a:rPr>
              <a:t>☑️</a:t>
            </a:r>
            <a:r>
              <a:rPr lang="zh-CN" altLang="en-US" sz="1050" kern="0" dirty="0">
                <a:solidFill>
                  <a:srgbClr val="FFFFFF"/>
                </a:solidFill>
                <a:latin typeface="Arial"/>
                <a:ea typeface="Arial"/>
                <a:cs typeface="Arial"/>
                <a:sym typeface="Arial"/>
              </a:rPr>
              <a:t> </a:t>
            </a:r>
            <a:r>
              <a:rPr lang="en-US" altLang="zh-CN" sz="1050" kern="0" dirty="0">
                <a:solidFill>
                  <a:srgbClr val="FFFFFF"/>
                </a:solidFill>
                <a:latin typeface="Calibri"/>
                <a:ea typeface="Calibri"/>
                <a:cs typeface="Calibri"/>
                <a:sym typeface="Calibri"/>
              </a:rPr>
              <a:t>AI</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provides</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real-time</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reminders</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and</a:t>
            </a:r>
            <a:r>
              <a:rPr lang="zh-CN" altLang="en-US" sz="1050" kern="0" dirty="0">
                <a:solidFill>
                  <a:srgbClr val="FFFFFF"/>
                </a:solidFill>
                <a:latin typeface="Calibri"/>
                <a:ea typeface="Calibri"/>
                <a:cs typeface="Calibri"/>
                <a:sym typeface="Calibri"/>
              </a:rPr>
              <a:t> </a:t>
            </a:r>
            <a:r>
              <a:rPr lang="en-US" altLang="zh-CN" sz="1050" kern="0" dirty="0">
                <a:solidFill>
                  <a:srgbClr val="FFFFFF"/>
                </a:solidFill>
                <a:latin typeface="Calibri"/>
                <a:ea typeface="Calibri"/>
                <a:cs typeface="Calibri"/>
                <a:sym typeface="Calibri"/>
              </a:rPr>
              <a:t>Interventions</a:t>
            </a:r>
            <a:endParaRPr sz="1000" kern="0" dirty="0">
              <a:solidFill>
                <a:srgbClr val="FFFFFF"/>
              </a:solidFill>
              <a:latin typeface="Arial"/>
              <a:ea typeface="Arial"/>
              <a:cs typeface="Arial"/>
              <a:sym typeface="Arial"/>
            </a:endParaRPr>
          </a:p>
        </p:txBody>
      </p:sp>
      <p:sp>
        <p:nvSpPr>
          <p:cNvPr id="125" name="Google Shape;125;g109fd652297_0_0"/>
          <p:cNvSpPr/>
          <p:nvPr/>
        </p:nvSpPr>
        <p:spPr>
          <a:xfrm>
            <a:off x="7440678" y="4205557"/>
            <a:ext cx="212116" cy="1774428"/>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126" name="Google Shape;126;g109fd652297_0_0"/>
          <p:cNvSpPr/>
          <p:nvPr/>
        </p:nvSpPr>
        <p:spPr>
          <a:xfrm>
            <a:off x="7444860" y="3539972"/>
            <a:ext cx="160000" cy="2017631"/>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127" name="Google Shape;127;g109fd652297_0_0"/>
          <p:cNvSpPr/>
          <p:nvPr/>
        </p:nvSpPr>
        <p:spPr>
          <a:xfrm>
            <a:off x="7442652" y="2911803"/>
            <a:ext cx="178166" cy="2225528"/>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128" name="Google Shape;128;g109fd652297_0_0"/>
          <p:cNvSpPr/>
          <p:nvPr/>
        </p:nvSpPr>
        <p:spPr>
          <a:xfrm>
            <a:off x="9709673" y="3314735"/>
            <a:ext cx="110917" cy="2302972"/>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129" name="Google Shape;129;g109fd652297_0_0"/>
          <p:cNvSpPr/>
          <p:nvPr/>
        </p:nvSpPr>
        <p:spPr>
          <a:xfrm>
            <a:off x="9711814" y="2884049"/>
            <a:ext cx="116466" cy="2334189"/>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131" name="Google Shape;131;g109fd652297_0_0"/>
          <p:cNvSpPr/>
          <p:nvPr/>
        </p:nvSpPr>
        <p:spPr>
          <a:xfrm>
            <a:off x="9712448" y="4312002"/>
            <a:ext cx="101198" cy="1674133"/>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49" name="Google Shape;131;g109fd652297_0_0">
            <a:extLst>
              <a:ext uri="{FF2B5EF4-FFF2-40B4-BE49-F238E27FC236}">
                <a16:creationId xmlns:a16="http://schemas.microsoft.com/office/drawing/2014/main" id="{68DC3C46-F545-4F45-99F9-D0AE9DE086F2}"/>
              </a:ext>
            </a:extLst>
          </p:cNvPr>
          <p:cNvSpPr/>
          <p:nvPr/>
        </p:nvSpPr>
        <p:spPr>
          <a:xfrm>
            <a:off x="9717571" y="3751106"/>
            <a:ext cx="82307" cy="1467130"/>
          </a:xfrm>
          <a:custGeom>
            <a:avLst/>
            <a:gdLst/>
            <a:ahLst/>
            <a:cxnLst/>
            <a:rect l="l" t="t" r="r" b="b"/>
            <a:pathLst>
              <a:path w="199835" h="2246639" extrusionOk="0">
                <a:moveTo>
                  <a:pt x="187724" y="0"/>
                </a:moveTo>
                <a:lnTo>
                  <a:pt x="0" y="6056"/>
                </a:lnTo>
                <a:lnTo>
                  <a:pt x="0" y="2246639"/>
                </a:lnTo>
                <a:lnTo>
                  <a:pt x="199835" y="2240583"/>
                </a:lnTo>
                <a:lnTo>
                  <a:pt x="199835" y="2240583"/>
                </a:lnTo>
              </a:path>
            </a:pathLst>
          </a:custGeom>
          <a:noFill/>
          <a:ln w="25400" cap="flat" cmpd="sng">
            <a:solidFill>
              <a:srgbClr val="FABF8E"/>
            </a:solidFill>
            <a:prstDash val="solid"/>
            <a:round/>
            <a:headEnd type="none" w="sm" len="sm"/>
            <a:tailEnd type="none" w="sm" len="sm"/>
          </a:ln>
        </p:spPr>
        <p:txBody>
          <a:bodyPr spcFirstLastPara="1" wrap="square" lIns="91425" tIns="45700" rIns="91425" bIns="45700" anchor="ctr" anchorCtr="0">
            <a:noAutofit/>
          </a:bodyPr>
          <a:lstStyle/>
          <a:p>
            <a:pPr algn="ctr" defTabSz="914492">
              <a:buClr>
                <a:srgbClr val="000000"/>
              </a:buClr>
              <a:buSzPts val="1400"/>
            </a:pPr>
            <a:endParaRPr sz="1400" kern="0">
              <a:solidFill>
                <a:srgbClr val="FFFFFF"/>
              </a:solidFill>
              <a:latin typeface="Arial"/>
              <a:ea typeface="Arial"/>
              <a:cs typeface="Arial"/>
              <a:sym typeface="Arial"/>
            </a:endParaRPr>
          </a:p>
        </p:txBody>
      </p:sp>
      <p:sp>
        <p:nvSpPr>
          <p:cNvPr id="2" name="Right Arrow Callout 1">
            <a:extLst>
              <a:ext uri="{FF2B5EF4-FFF2-40B4-BE49-F238E27FC236}">
                <a16:creationId xmlns:a16="http://schemas.microsoft.com/office/drawing/2014/main" id="{BEC1C577-5CB4-764D-97B5-EB408BD2509B}"/>
              </a:ext>
            </a:extLst>
          </p:cNvPr>
          <p:cNvSpPr/>
          <p:nvPr/>
        </p:nvSpPr>
        <p:spPr>
          <a:xfrm>
            <a:off x="547322" y="4846857"/>
            <a:ext cx="2268462" cy="1315803"/>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92">
              <a:buClr>
                <a:srgbClr val="000000"/>
              </a:buClr>
            </a:pPr>
            <a:r>
              <a:rPr lang="en-US" sz="1400" kern="0" dirty="0">
                <a:solidFill>
                  <a:srgbClr val="000000"/>
                </a:solidFill>
                <a:latin typeface="Arial"/>
                <a:sym typeface="Arial"/>
              </a:rPr>
              <a:t>AI </a:t>
            </a:r>
          </a:p>
          <a:p>
            <a:pPr algn="ctr" defTabSz="914492">
              <a:buClr>
                <a:srgbClr val="000000"/>
              </a:buClr>
            </a:pPr>
            <a:r>
              <a:rPr lang="en-US" sz="1400" kern="0" dirty="0">
                <a:solidFill>
                  <a:srgbClr val="000000"/>
                </a:solidFill>
                <a:latin typeface="Arial"/>
                <a:sym typeface="Arial"/>
              </a:rPr>
              <a:t>Augmentation</a:t>
            </a:r>
          </a:p>
        </p:txBody>
      </p:sp>
      <p:sp>
        <p:nvSpPr>
          <p:cNvPr id="50" name="Right Arrow Callout 49">
            <a:extLst>
              <a:ext uri="{FF2B5EF4-FFF2-40B4-BE49-F238E27FC236}">
                <a16:creationId xmlns:a16="http://schemas.microsoft.com/office/drawing/2014/main" id="{C9F81C76-EAF8-7B49-9407-2372D88FB744}"/>
              </a:ext>
            </a:extLst>
          </p:cNvPr>
          <p:cNvSpPr/>
          <p:nvPr/>
        </p:nvSpPr>
        <p:spPr>
          <a:xfrm>
            <a:off x="552736" y="2970876"/>
            <a:ext cx="2288524" cy="1429286"/>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92">
              <a:buClr>
                <a:srgbClr val="000000"/>
              </a:buClr>
            </a:pPr>
            <a:r>
              <a:rPr lang="en-US" sz="1400" kern="0" dirty="0">
                <a:solidFill>
                  <a:srgbClr val="000000"/>
                </a:solidFill>
                <a:latin typeface="Calibri"/>
                <a:ea typeface="Calibri"/>
                <a:cs typeface="Calibri"/>
                <a:sym typeface="Calibri"/>
              </a:rPr>
              <a:t>Clinician Limitations</a:t>
            </a:r>
          </a:p>
          <a:p>
            <a:pPr algn="ctr" defTabSz="914492">
              <a:buClr>
                <a:srgbClr val="000000"/>
              </a:buClr>
            </a:pPr>
            <a:endParaRPr lang="en-US" sz="1400" kern="0" dirty="0">
              <a:solidFill>
                <a:srgbClr val="FFFFFF"/>
              </a:solidFill>
              <a:latin typeface="Arial"/>
              <a:sym typeface="Arial"/>
            </a:endParaRPr>
          </a:p>
        </p:txBody>
      </p:sp>
      <p:sp>
        <p:nvSpPr>
          <p:cNvPr id="3" name="TextBox 2">
            <a:extLst>
              <a:ext uri="{FF2B5EF4-FFF2-40B4-BE49-F238E27FC236}">
                <a16:creationId xmlns:a16="http://schemas.microsoft.com/office/drawing/2014/main" id="{2E4C345B-0A01-7768-7949-0EC6CFD3A7D4}"/>
              </a:ext>
            </a:extLst>
          </p:cNvPr>
          <p:cNvSpPr txBox="1"/>
          <p:nvPr/>
        </p:nvSpPr>
        <p:spPr>
          <a:xfrm>
            <a:off x="417688" y="-64163"/>
            <a:ext cx="11278724" cy="1200329"/>
          </a:xfrm>
          <a:prstGeom prst="rect">
            <a:avLst/>
          </a:prstGeom>
          <a:noFill/>
        </p:spPr>
        <p:txBody>
          <a:bodyPr wrap="square" rtlCol="0">
            <a:spAutoFit/>
          </a:bodyPr>
          <a:lstStyle/>
          <a:p>
            <a:pPr defTabSz="609630"/>
            <a:r>
              <a:rPr lang="en-US" sz="3200" dirty="0">
                <a:solidFill>
                  <a:srgbClr val="FFFFFF"/>
                </a:solidFill>
                <a:latin typeface="Calibri" panose="020F0502020204030204"/>
              </a:rPr>
              <a:t>How AI can assist doctors</a:t>
            </a:r>
          </a:p>
          <a:p>
            <a:pPr defTabSz="609630"/>
            <a:r>
              <a:rPr lang="en-US" sz="2000" dirty="0">
                <a:solidFill>
                  <a:srgbClr val="FFFFFF"/>
                </a:solidFill>
                <a:latin typeface="Calibri" panose="020F0502020204030204"/>
              </a:rPr>
              <a:t>(Augmenting Physicians with Artificial Intelligence to Transform Healthcare:</a:t>
            </a:r>
            <a:endParaRPr lang="en-US" sz="3200" dirty="0">
              <a:solidFill>
                <a:srgbClr val="FFFFFF"/>
              </a:solidFill>
              <a:latin typeface="Calibri" panose="020F0502020204030204"/>
            </a:endParaRPr>
          </a:p>
          <a:p>
            <a:pPr defTabSz="609630"/>
            <a:r>
              <a:rPr lang="en-US" sz="2000" dirty="0">
                <a:solidFill>
                  <a:srgbClr val="FFFFFF"/>
                </a:solidFill>
                <a:latin typeface="Calibri" panose="020F0502020204030204"/>
              </a:rPr>
              <a:t>Challenges and Opportunities. Agarwal, Dugas, and Gao, 2024, JEMS)</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F849C4AB-25B4-A11C-0474-533D4D84B0D6}"/>
                  </a:ext>
                </a:extLst>
              </p14:cNvPr>
              <p14:cNvContentPartPr/>
              <p14:nvPr/>
            </p14:nvContentPartPr>
            <p14:xfrm>
              <a:off x="5615603" y="6242046"/>
              <a:ext cx="1160280" cy="110160"/>
            </p14:xfrm>
          </p:contentPart>
        </mc:Choice>
        <mc:Fallback xmlns="">
          <p:pic>
            <p:nvPicPr>
              <p:cNvPr id="6" name="Ink 5">
                <a:extLst>
                  <a:ext uri="{FF2B5EF4-FFF2-40B4-BE49-F238E27FC236}">
                    <a16:creationId xmlns:a16="http://schemas.microsoft.com/office/drawing/2014/main" id="{F849C4AB-25B4-A11C-0474-533D4D84B0D6}"/>
                  </a:ext>
                </a:extLst>
              </p:cNvPr>
              <p:cNvPicPr/>
              <p:nvPr/>
            </p:nvPicPr>
            <p:blipFill>
              <a:blip r:embed="rId4"/>
              <a:stretch>
                <a:fillRect/>
              </a:stretch>
            </p:blipFill>
            <p:spPr>
              <a:xfrm>
                <a:off x="5600123" y="6226616"/>
                <a:ext cx="1190520" cy="1406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2E7370C-1833-DC0A-402E-8F133298C21E}"/>
                  </a:ext>
                </a:extLst>
              </p14:cNvPr>
              <p14:cNvContentPartPr/>
              <p14:nvPr/>
            </p14:nvContentPartPr>
            <p14:xfrm>
              <a:off x="7955963" y="5848206"/>
              <a:ext cx="871560" cy="31680"/>
            </p14:xfrm>
          </p:contentPart>
        </mc:Choice>
        <mc:Fallback xmlns="">
          <p:pic>
            <p:nvPicPr>
              <p:cNvPr id="7" name="Ink 6">
                <a:extLst>
                  <a:ext uri="{FF2B5EF4-FFF2-40B4-BE49-F238E27FC236}">
                    <a16:creationId xmlns:a16="http://schemas.microsoft.com/office/drawing/2014/main" id="{C2E7370C-1833-DC0A-402E-8F133298C21E}"/>
                  </a:ext>
                </a:extLst>
              </p:cNvPr>
              <p:cNvPicPr/>
              <p:nvPr/>
            </p:nvPicPr>
            <p:blipFill>
              <a:blip r:embed="rId6"/>
              <a:stretch>
                <a:fillRect/>
              </a:stretch>
            </p:blipFill>
            <p:spPr>
              <a:xfrm>
                <a:off x="7940843" y="5833086"/>
                <a:ext cx="9021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4397E6BF-4987-EE92-BD0F-F44557EABFD5}"/>
                  </a:ext>
                </a:extLst>
              </p14:cNvPr>
              <p14:cNvContentPartPr/>
              <p14:nvPr/>
            </p14:nvContentPartPr>
            <p14:xfrm>
              <a:off x="7908803" y="5386686"/>
              <a:ext cx="1044720" cy="52920"/>
            </p14:xfrm>
          </p:contentPart>
        </mc:Choice>
        <mc:Fallback xmlns="">
          <p:pic>
            <p:nvPicPr>
              <p:cNvPr id="8" name="Ink 7">
                <a:extLst>
                  <a:ext uri="{FF2B5EF4-FFF2-40B4-BE49-F238E27FC236}">
                    <a16:creationId xmlns:a16="http://schemas.microsoft.com/office/drawing/2014/main" id="{4397E6BF-4987-EE92-BD0F-F44557EABFD5}"/>
                  </a:ext>
                </a:extLst>
              </p:cNvPr>
              <p:cNvPicPr/>
              <p:nvPr/>
            </p:nvPicPr>
            <p:blipFill>
              <a:blip r:embed="rId8"/>
              <a:stretch>
                <a:fillRect/>
              </a:stretch>
            </p:blipFill>
            <p:spPr>
              <a:xfrm>
                <a:off x="7888283" y="5366166"/>
                <a:ext cx="10854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D8B25D11-7EC4-A42F-7925-7AEA51091C06}"/>
                  </a:ext>
                </a:extLst>
              </p14:cNvPr>
              <p14:cNvContentPartPr/>
              <p14:nvPr/>
            </p14:nvContentPartPr>
            <p14:xfrm>
              <a:off x="7882523" y="3381846"/>
              <a:ext cx="1207440" cy="21600"/>
            </p14:xfrm>
          </p:contentPart>
        </mc:Choice>
        <mc:Fallback xmlns="">
          <p:pic>
            <p:nvPicPr>
              <p:cNvPr id="9" name="Ink 8">
                <a:extLst>
                  <a:ext uri="{FF2B5EF4-FFF2-40B4-BE49-F238E27FC236}">
                    <a16:creationId xmlns:a16="http://schemas.microsoft.com/office/drawing/2014/main" id="{D8B25D11-7EC4-A42F-7925-7AEA51091C06}"/>
                  </a:ext>
                </a:extLst>
              </p:cNvPr>
              <p:cNvPicPr/>
              <p:nvPr/>
            </p:nvPicPr>
            <p:blipFill>
              <a:blip r:embed="rId10"/>
              <a:stretch>
                <a:fillRect/>
              </a:stretch>
            </p:blipFill>
            <p:spPr>
              <a:xfrm>
                <a:off x="7862363" y="3361326"/>
                <a:ext cx="12481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0CEB13A1-B22E-78DC-EA07-28E9FD9EF50D}"/>
                  </a:ext>
                </a:extLst>
              </p14:cNvPr>
              <p14:cNvContentPartPr/>
              <p14:nvPr/>
            </p14:nvContentPartPr>
            <p14:xfrm>
              <a:off x="7971803" y="3791166"/>
              <a:ext cx="1160280" cy="178560"/>
            </p14:xfrm>
          </p:contentPart>
        </mc:Choice>
        <mc:Fallback xmlns="">
          <p:pic>
            <p:nvPicPr>
              <p:cNvPr id="13" name="Ink 12">
                <a:extLst>
                  <a:ext uri="{FF2B5EF4-FFF2-40B4-BE49-F238E27FC236}">
                    <a16:creationId xmlns:a16="http://schemas.microsoft.com/office/drawing/2014/main" id="{0CEB13A1-B22E-78DC-EA07-28E9FD9EF50D}"/>
                  </a:ext>
                </a:extLst>
              </p:cNvPr>
              <p:cNvPicPr/>
              <p:nvPr/>
            </p:nvPicPr>
            <p:blipFill>
              <a:blip r:embed="rId12"/>
              <a:stretch>
                <a:fillRect/>
              </a:stretch>
            </p:blipFill>
            <p:spPr>
              <a:xfrm>
                <a:off x="7951283" y="3770687"/>
                <a:ext cx="1195920" cy="214128"/>
              </a:xfrm>
              <a:prstGeom prst="rect">
                <a:avLst/>
              </a:prstGeom>
            </p:spPr>
          </p:pic>
        </mc:Fallback>
      </mc:AlternateContent>
    </p:spTree>
    <p:extLst>
      <p:ext uri="{BB962C8B-B14F-4D97-AF65-F5344CB8AC3E}">
        <p14:creationId xmlns:p14="http://schemas.microsoft.com/office/powerpoint/2010/main" val="1010102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B17D2-789C-44F2-0662-5DD7EF59DD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DBCA0C-A45B-9726-7BBF-31E1ECBA546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FF03D08-E4CF-DF09-DE5D-F6372BED5F10}"/>
              </a:ext>
            </a:extLst>
          </p:cNvPr>
          <p:cNvSpPr>
            <a:spLocks noGrp="1"/>
          </p:cNvSpPr>
          <p:nvPr>
            <p:ph type="sldNum" sz="quarter" idx="12"/>
          </p:nvPr>
        </p:nvSpPr>
        <p:spPr/>
        <p:txBody>
          <a:bodyPr/>
          <a:lstStyle/>
          <a:p>
            <a:fld id="{98808C59-030A-41AB-8B48-6F66C38FF40D}" type="slidenum">
              <a:rPr lang="en-US" smtClean="0"/>
              <a:t>12</a:t>
            </a:fld>
            <a:endParaRPr lang="en-US"/>
          </a:p>
        </p:txBody>
      </p:sp>
      <p:pic>
        <p:nvPicPr>
          <p:cNvPr id="5" name="Picture 4">
            <a:extLst>
              <a:ext uri="{FF2B5EF4-FFF2-40B4-BE49-F238E27FC236}">
                <a16:creationId xmlns:a16="http://schemas.microsoft.com/office/drawing/2014/main" id="{2F8953A5-4D73-373E-0A0E-204FAD52DDBF}"/>
              </a:ext>
            </a:extLst>
          </p:cNvPr>
          <p:cNvPicPr>
            <a:picLocks noChangeAspect="1"/>
          </p:cNvPicPr>
          <p:nvPr/>
        </p:nvPicPr>
        <p:blipFill>
          <a:blip r:embed="rId3"/>
          <a:stretch>
            <a:fillRect/>
          </a:stretch>
        </p:blipFill>
        <p:spPr>
          <a:xfrm>
            <a:off x="1290519" y="1243467"/>
            <a:ext cx="9610961" cy="3826910"/>
          </a:xfrm>
          <a:prstGeom prst="rect">
            <a:avLst/>
          </a:prstGeom>
        </p:spPr>
      </p:pic>
    </p:spTree>
    <p:extLst>
      <p:ext uri="{BB962C8B-B14F-4D97-AF65-F5344CB8AC3E}">
        <p14:creationId xmlns:p14="http://schemas.microsoft.com/office/powerpoint/2010/main" val="3008074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6657A-BD45-3C6C-7A0D-23E7BF23B92F}"/>
              </a:ext>
            </a:extLst>
          </p:cNvPr>
          <p:cNvSpPr>
            <a:spLocks noGrp="1"/>
          </p:cNvSpPr>
          <p:nvPr>
            <p:ph type="title"/>
          </p:nvPr>
        </p:nvSpPr>
        <p:spPr/>
        <p:txBody>
          <a:bodyPr/>
          <a:lstStyle/>
          <a:p>
            <a:endParaRPr lang="en-US"/>
          </a:p>
        </p:txBody>
      </p:sp>
      <p:pic>
        <p:nvPicPr>
          <p:cNvPr id="5" name="Online Media 4" descr="Everybody stay calm! OMG it's happening!">
            <a:hlinkClick r:id="" action="ppaction://media"/>
            <a:extLst>
              <a:ext uri="{FF2B5EF4-FFF2-40B4-BE49-F238E27FC236}">
                <a16:creationId xmlns:a16="http://schemas.microsoft.com/office/drawing/2014/main" id="{DBA3C44E-D781-3995-FE60-C298E3E4B75B}"/>
              </a:ext>
            </a:extLst>
          </p:cNvPr>
          <p:cNvPicPr>
            <a:picLocks noGrp="1" noRot="1" noChangeAspect="1"/>
          </p:cNvPicPr>
          <p:nvPr>
            <p:ph idx="1"/>
            <a:videoFile r:link="rId1"/>
          </p:nvPr>
        </p:nvPicPr>
        <p:blipFill>
          <a:blip r:embed="rId3"/>
          <a:stretch>
            <a:fillRect/>
          </a:stretch>
        </p:blipFill>
        <p:spPr>
          <a:xfrm>
            <a:off x="301517" y="365125"/>
            <a:ext cx="11440190" cy="6464145"/>
          </a:xfrm>
          <a:prstGeom prst="rect">
            <a:avLst/>
          </a:prstGeom>
        </p:spPr>
      </p:pic>
      <p:sp>
        <p:nvSpPr>
          <p:cNvPr id="4" name="Slide Number Placeholder 3">
            <a:extLst>
              <a:ext uri="{FF2B5EF4-FFF2-40B4-BE49-F238E27FC236}">
                <a16:creationId xmlns:a16="http://schemas.microsoft.com/office/drawing/2014/main" id="{B1CE0DA8-D41E-6EB3-F550-CDFEA8179ECC}"/>
              </a:ext>
            </a:extLst>
          </p:cNvPr>
          <p:cNvSpPr>
            <a:spLocks noGrp="1"/>
          </p:cNvSpPr>
          <p:nvPr>
            <p:ph type="sldNum" sz="quarter" idx="12"/>
          </p:nvPr>
        </p:nvSpPr>
        <p:spPr/>
        <p:txBody>
          <a:bodyPr/>
          <a:lstStyle/>
          <a:p>
            <a:fld id="{98808C59-030A-41AB-8B48-6F66C38FF40D}" type="slidenum">
              <a:rPr lang="en-US" smtClean="0"/>
              <a:t>13</a:t>
            </a:fld>
            <a:endParaRPr lang="en-US"/>
          </a:p>
        </p:txBody>
      </p:sp>
    </p:spTree>
    <p:extLst>
      <p:ext uri="{BB962C8B-B14F-4D97-AF65-F5344CB8AC3E}">
        <p14:creationId xmlns:p14="http://schemas.microsoft.com/office/powerpoint/2010/main" val="203108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A7F4E-7496-E27B-3391-FDDFC9E600D4}"/>
              </a:ext>
            </a:extLst>
          </p:cNvPr>
          <p:cNvSpPr>
            <a:spLocks noGrp="1"/>
          </p:cNvSpPr>
          <p:nvPr>
            <p:ph type="title"/>
          </p:nvPr>
        </p:nvSpPr>
        <p:spPr/>
        <p:txBody>
          <a:bodyPr/>
          <a:lstStyle/>
          <a:p>
            <a:r>
              <a:rPr lang="en-US" dirty="0"/>
              <a:t>Modeling the World - 1997</a:t>
            </a:r>
          </a:p>
        </p:txBody>
      </p:sp>
      <p:pic>
        <p:nvPicPr>
          <p:cNvPr id="5" name="Online Media 4" descr="Deep Blue vs Kasparov: How a computer beat best chess player in the world - BBC News">
            <a:hlinkClick r:id="" action="ppaction://media"/>
            <a:extLst>
              <a:ext uri="{FF2B5EF4-FFF2-40B4-BE49-F238E27FC236}">
                <a16:creationId xmlns:a16="http://schemas.microsoft.com/office/drawing/2014/main" id="{EB87EA68-E6C3-3897-969C-98F9D026AED7}"/>
              </a:ext>
            </a:extLst>
          </p:cNvPr>
          <p:cNvPicPr>
            <a:picLocks noGrp="1" noRot="1" noChangeAspect="1"/>
          </p:cNvPicPr>
          <p:nvPr>
            <p:ph idx="1"/>
            <a:videoFile r:link="rId1"/>
          </p:nvPr>
        </p:nvPicPr>
        <p:blipFill>
          <a:blip r:embed="rId4"/>
          <a:stretch>
            <a:fillRect/>
          </a:stretch>
        </p:blipFill>
        <p:spPr>
          <a:xfrm>
            <a:off x="1948602" y="1421588"/>
            <a:ext cx="7700962" cy="4351338"/>
          </a:xfrm>
          <a:prstGeom prst="rect">
            <a:avLst/>
          </a:prstGeom>
        </p:spPr>
      </p:pic>
      <p:sp>
        <p:nvSpPr>
          <p:cNvPr id="4" name="Slide Number Placeholder 3">
            <a:extLst>
              <a:ext uri="{FF2B5EF4-FFF2-40B4-BE49-F238E27FC236}">
                <a16:creationId xmlns:a16="http://schemas.microsoft.com/office/drawing/2014/main" id="{DF19F564-32C0-6D15-C99D-1C1957D8D75C}"/>
              </a:ext>
            </a:extLst>
          </p:cNvPr>
          <p:cNvSpPr>
            <a:spLocks noGrp="1"/>
          </p:cNvSpPr>
          <p:nvPr>
            <p:ph type="sldNum" sz="quarter" idx="12"/>
          </p:nvPr>
        </p:nvSpPr>
        <p:spPr/>
        <p:txBody>
          <a:bodyPr/>
          <a:lstStyle/>
          <a:p>
            <a:fld id="{98808C59-030A-41AB-8B48-6F66C38FF40D}" type="slidenum">
              <a:rPr lang="en-US" smtClean="0"/>
              <a:t>14</a:t>
            </a:fld>
            <a:endParaRPr lang="en-US"/>
          </a:p>
        </p:txBody>
      </p:sp>
    </p:spTree>
    <p:extLst>
      <p:ext uri="{BB962C8B-B14F-4D97-AF65-F5344CB8AC3E}">
        <p14:creationId xmlns:p14="http://schemas.microsoft.com/office/powerpoint/2010/main" val="298234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04C6C-DB23-1DC3-20CA-497F1B9F07CD}"/>
              </a:ext>
            </a:extLst>
          </p:cNvPr>
          <p:cNvSpPr>
            <a:spLocks noGrp="1"/>
          </p:cNvSpPr>
          <p:nvPr>
            <p:ph type="title"/>
          </p:nvPr>
        </p:nvSpPr>
        <p:spPr/>
        <p:txBody>
          <a:bodyPr/>
          <a:lstStyle/>
          <a:p>
            <a:endParaRPr lang="en-US"/>
          </a:p>
        </p:txBody>
      </p:sp>
      <p:pic>
        <p:nvPicPr>
          <p:cNvPr id="5" name="Online Media 4" descr="Neo - 'The One' | The Matrix [Open Matte]">
            <a:hlinkClick r:id="" action="ppaction://media"/>
            <a:extLst>
              <a:ext uri="{FF2B5EF4-FFF2-40B4-BE49-F238E27FC236}">
                <a16:creationId xmlns:a16="http://schemas.microsoft.com/office/drawing/2014/main" id="{2F4463F1-B9EA-A12A-5986-4FF109C66C6F}"/>
              </a:ext>
            </a:extLst>
          </p:cNvPr>
          <p:cNvPicPr>
            <a:picLocks noGrp="1" noRot="1" noChangeAspect="1"/>
          </p:cNvPicPr>
          <p:nvPr>
            <p:ph idx="1"/>
            <a:videoFile r:link="rId1"/>
          </p:nvPr>
        </p:nvPicPr>
        <p:blipFill>
          <a:blip r:embed="rId4"/>
          <a:stretch>
            <a:fillRect/>
          </a:stretch>
        </p:blipFill>
        <p:spPr>
          <a:xfrm>
            <a:off x="328649" y="136525"/>
            <a:ext cx="11249416" cy="6356350"/>
          </a:xfrm>
          <a:prstGeom prst="rect">
            <a:avLst/>
          </a:prstGeom>
        </p:spPr>
      </p:pic>
      <p:sp>
        <p:nvSpPr>
          <p:cNvPr id="4" name="Slide Number Placeholder 3">
            <a:extLst>
              <a:ext uri="{FF2B5EF4-FFF2-40B4-BE49-F238E27FC236}">
                <a16:creationId xmlns:a16="http://schemas.microsoft.com/office/drawing/2014/main" id="{5CA85710-E58F-4930-F385-5B79099C03C6}"/>
              </a:ext>
            </a:extLst>
          </p:cNvPr>
          <p:cNvSpPr>
            <a:spLocks noGrp="1"/>
          </p:cNvSpPr>
          <p:nvPr>
            <p:ph type="sldNum" sz="quarter" idx="12"/>
          </p:nvPr>
        </p:nvSpPr>
        <p:spPr/>
        <p:txBody>
          <a:bodyPr/>
          <a:lstStyle/>
          <a:p>
            <a:fld id="{98808C59-030A-41AB-8B48-6F66C38FF40D}" type="slidenum">
              <a:rPr lang="en-US" smtClean="0"/>
              <a:t>15</a:t>
            </a:fld>
            <a:endParaRPr lang="en-US"/>
          </a:p>
        </p:txBody>
      </p:sp>
    </p:spTree>
    <p:extLst>
      <p:ext uri="{BB962C8B-B14F-4D97-AF65-F5344CB8AC3E}">
        <p14:creationId xmlns:p14="http://schemas.microsoft.com/office/powerpoint/2010/main" val="139849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A7899-7E41-E0CE-A3F8-F84ED6C60FAF}"/>
              </a:ext>
            </a:extLst>
          </p:cNvPr>
          <p:cNvSpPr>
            <a:spLocks noGrp="1"/>
          </p:cNvSpPr>
          <p:nvPr>
            <p:ph type="title"/>
          </p:nvPr>
        </p:nvSpPr>
        <p:spPr/>
        <p:txBody>
          <a:bodyPr/>
          <a:lstStyle/>
          <a:p>
            <a:endParaRPr lang="en-US"/>
          </a:p>
        </p:txBody>
      </p:sp>
      <p:pic>
        <p:nvPicPr>
          <p:cNvPr id="5" name="Online Media 4" descr="UNCUT: Elon Musk’s MIND BLOWING Live Tesla FSD Demo">
            <a:hlinkClick r:id="" action="ppaction://media"/>
            <a:extLst>
              <a:ext uri="{FF2B5EF4-FFF2-40B4-BE49-F238E27FC236}">
                <a16:creationId xmlns:a16="http://schemas.microsoft.com/office/drawing/2014/main" id="{7E07CF3B-1326-827F-2F0F-359234587449}"/>
              </a:ext>
            </a:extLst>
          </p:cNvPr>
          <p:cNvPicPr>
            <a:picLocks noGrp="1" noRot="1" noChangeAspect="1"/>
          </p:cNvPicPr>
          <p:nvPr>
            <p:ph idx="1"/>
            <a:videoFile r:link="rId1"/>
          </p:nvPr>
        </p:nvPicPr>
        <p:blipFill>
          <a:blip r:embed="rId4"/>
          <a:stretch>
            <a:fillRect/>
          </a:stretch>
        </p:blipFill>
        <p:spPr>
          <a:xfrm>
            <a:off x="183060" y="60126"/>
            <a:ext cx="11789200" cy="6661349"/>
          </a:xfrm>
          <a:prstGeom prst="rect">
            <a:avLst/>
          </a:prstGeom>
        </p:spPr>
      </p:pic>
      <p:sp>
        <p:nvSpPr>
          <p:cNvPr id="4" name="Slide Number Placeholder 3">
            <a:extLst>
              <a:ext uri="{FF2B5EF4-FFF2-40B4-BE49-F238E27FC236}">
                <a16:creationId xmlns:a16="http://schemas.microsoft.com/office/drawing/2014/main" id="{C2A69EFE-93C5-7045-8699-E2785A184474}"/>
              </a:ext>
            </a:extLst>
          </p:cNvPr>
          <p:cNvSpPr>
            <a:spLocks noGrp="1"/>
          </p:cNvSpPr>
          <p:nvPr>
            <p:ph type="sldNum" sz="quarter" idx="12"/>
          </p:nvPr>
        </p:nvSpPr>
        <p:spPr/>
        <p:txBody>
          <a:bodyPr/>
          <a:lstStyle/>
          <a:p>
            <a:fld id="{98808C59-030A-41AB-8B48-6F66C38FF40D}" type="slidenum">
              <a:rPr lang="en-US" smtClean="0"/>
              <a:t>16</a:t>
            </a:fld>
            <a:endParaRPr lang="en-US"/>
          </a:p>
        </p:txBody>
      </p:sp>
    </p:spTree>
    <p:extLst>
      <p:ext uri="{BB962C8B-B14F-4D97-AF65-F5344CB8AC3E}">
        <p14:creationId xmlns:p14="http://schemas.microsoft.com/office/powerpoint/2010/main" val="26053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FE8F-FC64-3F3F-903F-2933030638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076DA7-E51D-EAF8-128B-A6D4BACF828A}"/>
              </a:ext>
            </a:extLst>
          </p:cNvPr>
          <p:cNvSpPr>
            <a:spLocks noGrp="1"/>
          </p:cNvSpPr>
          <p:nvPr>
            <p:ph idx="1"/>
          </p:nvPr>
        </p:nvSpPr>
        <p:spPr/>
        <p:txBody>
          <a:bodyPr/>
          <a:lstStyle/>
          <a:p>
            <a:endParaRPr lang="en-US"/>
          </a:p>
        </p:txBody>
      </p:sp>
      <p:sp>
        <p:nvSpPr>
          <p:cNvPr id="4" name="Rectangle 2">
            <a:extLst>
              <a:ext uri="{FF2B5EF4-FFF2-40B4-BE49-F238E27FC236}">
                <a16:creationId xmlns:a16="http://schemas.microsoft.com/office/drawing/2014/main" id="{361B7308-6834-C633-AA02-5C3AE9F8FA3D}"/>
              </a:ext>
            </a:extLst>
          </p:cNvPr>
          <p:cNvSpPr>
            <a:spLocks noChangeArrowheads="1"/>
          </p:cNvSpPr>
          <p:nvPr/>
        </p:nvSpPr>
        <p:spPr bwMode="auto">
          <a:xfrm>
            <a:off x="-155761" y="1668606"/>
            <a:ext cx="1983232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49" name="Picture 1" descr="A diagram of a car and a car&#10;&#10;Description automatically generated">
            <a:extLst>
              <a:ext uri="{FF2B5EF4-FFF2-40B4-BE49-F238E27FC236}">
                <a16:creationId xmlns:a16="http://schemas.microsoft.com/office/drawing/2014/main" id="{D34FEDAF-C45C-0D56-CD5C-B8E4B1DA570B}"/>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475232" y="793440"/>
            <a:ext cx="9631680" cy="54332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7580FC-F778-89D4-6EC3-43977658B3CF}"/>
              </a:ext>
            </a:extLst>
          </p:cNvPr>
          <p:cNvSpPr txBox="1"/>
          <p:nvPr/>
        </p:nvSpPr>
        <p:spPr>
          <a:xfrm>
            <a:off x="402336" y="146304"/>
            <a:ext cx="41452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A2A2A"/>
                </a:solidFill>
                <a:effectLst/>
                <a:highlight>
                  <a:srgbClr val="FFFFFF"/>
                </a:highlight>
                <a:uLnTx/>
                <a:uFillTx/>
                <a:latin typeface="SF Pro Display"/>
                <a:ea typeface="+mn-ea"/>
                <a:cs typeface="+mn-cs"/>
              </a:rPr>
              <a:t> 2022/2023</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847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F198F-FE83-462D-5A65-152EE78739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682BC5-4D0A-A8D1-4073-57632626279F}"/>
              </a:ext>
            </a:extLst>
          </p:cNvPr>
          <p:cNvSpPr>
            <a:spLocks noGrp="1"/>
          </p:cNvSpPr>
          <p:nvPr>
            <p:ph idx="1"/>
          </p:nvPr>
        </p:nvSpPr>
        <p:spPr/>
        <p:txBody>
          <a:bodyPr/>
          <a:lstStyle/>
          <a:p>
            <a:endParaRPr lang="en-US"/>
          </a:p>
        </p:txBody>
      </p:sp>
      <p:sp>
        <p:nvSpPr>
          <p:cNvPr id="4" name="Rectangle 2">
            <a:extLst>
              <a:ext uri="{FF2B5EF4-FFF2-40B4-BE49-F238E27FC236}">
                <a16:creationId xmlns:a16="http://schemas.microsoft.com/office/drawing/2014/main" id="{915EFCC5-DC03-DF25-3ECA-A90CF0D4F096}"/>
              </a:ext>
            </a:extLst>
          </p:cNvPr>
          <p:cNvSpPr>
            <a:spLocks noChangeArrowheads="1"/>
          </p:cNvSpPr>
          <p:nvPr/>
        </p:nvSpPr>
        <p:spPr bwMode="auto">
          <a:xfrm>
            <a:off x="1962911" y="1402079"/>
            <a:ext cx="171313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073" name="Picture 1" descr="A diagram of a car and a car&#10;&#10;Description automatically generated">
            <a:extLst>
              <a:ext uri="{FF2B5EF4-FFF2-40B4-BE49-F238E27FC236}">
                <a16:creationId xmlns:a16="http://schemas.microsoft.com/office/drawing/2014/main" id="{AC067602-04E6-0BFA-026A-528B0FF12853}"/>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469136" y="793440"/>
            <a:ext cx="9253728" cy="53980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FFC9CB-E052-F2A8-D26E-CF045EE95F54}"/>
              </a:ext>
            </a:extLst>
          </p:cNvPr>
          <p:cNvSpPr txBox="1"/>
          <p:nvPr/>
        </p:nvSpPr>
        <p:spPr>
          <a:xfrm>
            <a:off x="402336" y="146304"/>
            <a:ext cx="41452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A2A2A"/>
                </a:solidFill>
                <a:effectLst/>
                <a:highlight>
                  <a:srgbClr val="FFFFFF"/>
                </a:highlight>
                <a:uLnTx/>
                <a:uFillTx/>
                <a:latin typeface="SF Pro Display"/>
                <a:ea typeface="+mn-ea"/>
                <a:cs typeface="+mn-cs"/>
              </a:rPr>
              <a:t> 2023/2024</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4591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15"/>
          <p:cNvPicPr preferRelativeResize="0"/>
          <p:nvPr/>
        </p:nvPicPr>
        <p:blipFill rotWithShape="1">
          <a:blip r:embed="rId3">
            <a:alphaModFix/>
          </a:blip>
          <a:srcRect/>
          <a:stretch/>
        </p:blipFill>
        <p:spPr>
          <a:xfrm>
            <a:off x="1385261" y="1690688"/>
            <a:ext cx="4603628" cy="4549595"/>
          </a:xfrm>
          <a:prstGeom prst="rect">
            <a:avLst/>
          </a:prstGeom>
          <a:noFill/>
          <a:ln>
            <a:noFill/>
          </a:ln>
        </p:spPr>
      </p:pic>
      <p:pic>
        <p:nvPicPr>
          <p:cNvPr id="348" name="Google Shape;348;p15"/>
          <p:cNvPicPr preferRelativeResize="0"/>
          <p:nvPr/>
        </p:nvPicPr>
        <p:blipFill rotWithShape="1">
          <a:blip r:embed="rId4">
            <a:alphaModFix/>
          </a:blip>
          <a:srcRect/>
          <a:stretch/>
        </p:blipFill>
        <p:spPr>
          <a:xfrm>
            <a:off x="5575977" y="0"/>
            <a:ext cx="6644898" cy="6858000"/>
          </a:xfrm>
          <a:prstGeom prst="rect">
            <a:avLst/>
          </a:prstGeom>
          <a:noFill/>
          <a:ln>
            <a:noFill/>
          </a:ln>
        </p:spPr>
      </p:pic>
      <p:sp>
        <p:nvSpPr>
          <p:cNvPr id="349" name="Google Shape;349;p15"/>
          <p:cNvSpPr txBox="1">
            <a:spLocks noGrp="1"/>
          </p:cNvSpPr>
          <p:nvPr>
            <p:ph type="title"/>
          </p:nvPr>
        </p:nvSpPr>
        <p:spPr>
          <a:xfrm>
            <a:off x="318177"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Training data size</a:t>
            </a:r>
            <a:endParaRPr/>
          </a:p>
        </p:txBody>
      </p:sp>
      <p:pic>
        <p:nvPicPr>
          <p:cNvPr id="350" name="Google Shape;350;p15"/>
          <p:cNvPicPr preferRelativeResize="0"/>
          <p:nvPr/>
        </p:nvPicPr>
        <p:blipFill rotWithShape="1">
          <a:blip r:embed="rId5">
            <a:alphaModFix/>
          </a:blip>
          <a:srcRect/>
          <a:stretch/>
        </p:blipFill>
        <p:spPr>
          <a:xfrm>
            <a:off x="5727765" y="2276222"/>
            <a:ext cx="950695" cy="1431911"/>
          </a:xfrm>
          <a:prstGeom prst="rect">
            <a:avLst/>
          </a:prstGeom>
          <a:noFill/>
          <a:ln>
            <a:noFill/>
          </a:ln>
        </p:spPr>
      </p:pic>
      <p:sp>
        <p:nvSpPr>
          <p:cNvPr id="2" name="TextBox 1">
            <a:extLst>
              <a:ext uri="{FF2B5EF4-FFF2-40B4-BE49-F238E27FC236}">
                <a16:creationId xmlns:a16="http://schemas.microsoft.com/office/drawing/2014/main" id="{9E47A760-E3A2-DF67-71FE-889330475173}"/>
              </a:ext>
            </a:extLst>
          </p:cNvPr>
          <p:cNvSpPr txBox="1"/>
          <p:nvPr/>
        </p:nvSpPr>
        <p:spPr>
          <a:xfrm>
            <a:off x="6824870" y="4627705"/>
            <a:ext cx="4439823" cy="954107"/>
          </a:xfrm>
          <a:prstGeom prst="rect">
            <a:avLst/>
          </a:prstGeom>
          <a:noFill/>
        </p:spPr>
        <p:txBody>
          <a:bodyPr wrap="square" rtlCol="0">
            <a:spAutoFit/>
          </a:bodyPr>
          <a:lstStyle/>
          <a:p>
            <a:r>
              <a:rPr lang="en-US" sz="2800"/>
              <a:t>45 TB RAW Textural Data</a:t>
            </a:r>
          </a:p>
          <a:p>
            <a:r>
              <a:rPr lang="en-US" sz="2800"/>
              <a:t>(570GB after cleaning up)</a:t>
            </a:r>
          </a:p>
        </p:txBody>
      </p:sp>
      <p:sp>
        <p:nvSpPr>
          <p:cNvPr id="3" name="TextBox 2">
            <a:extLst>
              <a:ext uri="{FF2B5EF4-FFF2-40B4-BE49-F238E27FC236}">
                <a16:creationId xmlns:a16="http://schemas.microsoft.com/office/drawing/2014/main" id="{370FCA0C-7AAD-C7B1-797D-85A1FD03A69C}"/>
              </a:ext>
            </a:extLst>
          </p:cNvPr>
          <p:cNvSpPr txBox="1"/>
          <p:nvPr/>
        </p:nvSpPr>
        <p:spPr>
          <a:xfrm>
            <a:off x="11022874" y="3166851"/>
            <a:ext cx="1685109" cy="369332"/>
          </a:xfrm>
          <a:prstGeom prst="rect">
            <a:avLst/>
          </a:prstGeom>
          <a:noFill/>
        </p:spPr>
        <p:txBody>
          <a:bodyPr wrap="square" rtlCol="0">
            <a:spAutoFit/>
          </a:bodyPr>
          <a:lstStyle/>
          <a:p>
            <a:r>
              <a:rPr lang="en-US"/>
              <a:t>x 180,000</a:t>
            </a:r>
          </a:p>
        </p:txBody>
      </p:sp>
      <p:pic>
        <p:nvPicPr>
          <p:cNvPr id="1028" name="Picture 4" descr="Harry Potter Series 1 - 7 Books Collection Box Set by J. K. Rowling | eBay">
            <a:extLst>
              <a:ext uri="{FF2B5EF4-FFF2-40B4-BE49-F238E27FC236}">
                <a16:creationId xmlns:a16="http://schemas.microsoft.com/office/drawing/2014/main" id="{9533B1A9-A1EA-B604-DD51-84B236697C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1666" y="2230295"/>
            <a:ext cx="2157510" cy="221493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9415A480-DC0F-FBC1-A4E5-C405B9CD4FBB}"/>
              </a:ext>
            </a:extLst>
          </p:cNvPr>
          <p:cNvSpPr>
            <a:spLocks noGrp="1"/>
          </p:cNvSpPr>
          <p:nvPr>
            <p:ph type="sldNum" sz="quarter" idx="12"/>
          </p:nvPr>
        </p:nvSpPr>
        <p:spPr/>
        <p:txBody>
          <a:bodyPr/>
          <a:lstStyle/>
          <a:p>
            <a:fld id="{A068A2F6-7DD8-4F47-BCDF-B3779B9B09D1}" type="slidenum">
              <a:rPr lang="en-US" smtClean="0"/>
              <a:t>19</a:t>
            </a:fld>
            <a:endParaRPr lang="en-US"/>
          </a:p>
        </p:txBody>
      </p:sp>
    </p:spTree>
    <p:extLst>
      <p:ext uri="{BB962C8B-B14F-4D97-AF65-F5344CB8AC3E}">
        <p14:creationId xmlns:p14="http://schemas.microsoft.com/office/powerpoint/2010/main" val="364239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C807AE-5938-21F2-ACC3-E8B5093ABE52}"/>
              </a:ext>
            </a:extLst>
          </p:cNvPr>
          <p:cNvPicPr>
            <a:picLocks noChangeAspect="1"/>
          </p:cNvPicPr>
          <p:nvPr/>
        </p:nvPicPr>
        <p:blipFill>
          <a:blip r:embed="rId3"/>
          <a:stretch>
            <a:fillRect/>
          </a:stretch>
        </p:blipFill>
        <p:spPr>
          <a:xfrm>
            <a:off x="6629400" y="698500"/>
            <a:ext cx="4953000" cy="5168900"/>
          </a:xfrm>
          <a:prstGeom prst="rect">
            <a:avLst/>
          </a:prstGeom>
        </p:spPr>
      </p:pic>
      <p:sp>
        <p:nvSpPr>
          <p:cNvPr id="9219" name="Rectangle 2"/>
          <p:cNvSpPr>
            <a:spLocks noGrp="1" noChangeArrowheads="1"/>
          </p:cNvSpPr>
          <p:nvPr>
            <p:ph type="title"/>
          </p:nvPr>
        </p:nvSpPr>
        <p:spPr/>
        <p:txBody>
          <a:bodyPr/>
          <a:lstStyle/>
          <a:p>
            <a:pPr eaLnBrk="1" hangingPunct="1"/>
            <a:r>
              <a:rPr lang="en-US" dirty="0"/>
              <a:t>Guodong (Gordon) Gao</a:t>
            </a:r>
          </a:p>
        </p:txBody>
      </p:sp>
      <p:sp>
        <p:nvSpPr>
          <p:cNvPr id="9220" name="Rectangle 3"/>
          <p:cNvSpPr>
            <a:spLocks noGrp="1" noChangeArrowheads="1"/>
          </p:cNvSpPr>
          <p:nvPr>
            <p:ph type="body" sz="half" idx="1"/>
          </p:nvPr>
        </p:nvSpPr>
        <p:spPr>
          <a:xfrm>
            <a:off x="1066800" y="1562100"/>
            <a:ext cx="5486400" cy="4724400"/>
          </a:xfrm>
        </p:spPr>
        <p:txBody>
          <a:bodyPr>
            <a:normAutofit/>
          </a:bodyPr>
          <a:lstStyle/>
          <a:p>
            <a:pPr eaLnBrk="1" hangingPunct="1">
              <a:lnSpc>
                <a:spcPct val="90000"/>
              </a:lnSpc>
            </a:pPr>
            <a:r>
              <a:rPr lang="en-US" sz="2000" dirty="0"/>
              <a:t>B.S. Electrical Engineering, B.A. Economics</a:t>
            </a:r>
          </a:p>
          <a:p>
            <a:r>
              <a:rPr lang="en-US" sz="2000" dirty="0"/>
              <a:t>MBA from Tsinghua- MIT Sloan</a:t>
            </a:r>
          </a:p>
          <a:p>
            <a:pPr eaLnBrk="1" hangingPunct="1">
              <a:lnSpc>
                <a:spcPct val="90000"/>
              </a:lnSpc>
            </a:pPr>
            <a:r>
              <a:rPr lang="en-US" sz="2000" dirty="0"/>
              <a:t>Worked for Compaq</a:t>
            </a:r>
          </a:p>
          <a:p>
            <a:pPr eaLnBrk="1" hangingPunct="1">
              <a:lnSpc>
                <a:spcPct val="90000"/>
              </a:lnSpc>
            </a:pPr>
            <a:r>
              <a:rPr lang="en-US" sz="2000" dirty="0"/>
              <a:t>PhD Information Systems and Economics, Wharton 2005</a:t>
            </a:r>
          </a:p>
          <a:p>
            <a:pPr eaLnBrk="1" hangingPunct="1">
              <a:lnSpc>
                <a:spcPct val="90000"/>
              </a:lnSpc>
            </a:pPr>
            <a:r>
              <a:rPr lang="en-US" sz="2000" dirty="0"/>
              <a:t>Joined U. of Maryland in 2005</a:t>
            </a:r>
          </a:p>
          <a:p>
            <a:pPr eaLnBrk="1" hangingPunct="1">
              <a:lnSpc>
                <a:spcPct val="90000"/>
              </a:lnSpc>
            </a:pPr>
            <a:r>
              <a:rPr lang="en-US" sz="2000" dirty="0"/>
              <a:t>Joined Hopkins in 2022</a:t>
            </a:r>
          </a:p>
          <a:p>
            <a:pPr eaLnBrk="1" hangingPunct="1">
              <a:lnSpc>
                <a:spcPct val="90000"/>
              </a:lnSpc>
            </a:pPr>
            <a:r>
              <a:rPr lang="en-US" sz="2000" dirty="0"/>
              <a:t>Co-Director of The Center for Digital Health and AI (CDHAI) </a:t>
            </a:r>
          </a:p>
          <a:p>
            <a:pPr eaLnBrk="1" hangingPunct="1">
              <a:lnSpc>
                <a:spcPct val="90000"/>
              </a:lnSpc>
            </a:pPr>
            <a:r>
              <a:rPr lang="en-US" sz="2000" dirty="0"/>
              <a:t>Still curious</a:t>
            </a:r>
          </a:p>
          <a:p>
            <a:pPr marL="0" indent="0" eaLnBrk="1" hangingPunct="1">
              <a:lnSpc>
                <a:spcPct val="90000"/>
              </a:lnSpc>
              <a:buNone/>
            </a:pPr>
            <a:r>
              <a:rPr lang="en-US" sz="2000" dirty="0"/>
              <a:t> </a:t>
            </a:r>
            <a:r>
              <a:rPr lang="en-US" sz="2000" dirty="0">
                <a:hlinkClick r:id="rId4"/>
              </a:rPr>
              <a:t>https://carey.jhu.edu/faculty/gordon-gao-phd</a:t>
            </a:r>
            <a:endParaRPr lang="en-US" sz="2000" dirty="0"/>
          </a:p>
          <a:p>
            <a:pPr marL="0" indent="0" eaLnBrk="1" hangingPunct="1">
              <a:lnSpc>
                <a:spcPct val="90000"/>
              </a:lnSpc>
              <a:buNone/>
            </a:pPr>
            <a:endParaRPr lang="en-US" sz="2000" dirty="0"/>
          </a:p>
          <a:p>
            <a:pPr marL="0" indent="0" eaLnBrk="1" hangingPunct="1">
              <a:lnSpc>
                <a:spcPct val="90000"/>
              </a:lnSpc>
              <a:buNone/>
            </a:pPr>
            <a:endParaRPr lang="en-US" sz="2000" dirty="0"/>
          </a:p>
        </p:txBody>
      </p:sp>
      <p:sp>
        <p:nvSpPr>
          <p:cNvPr id="9218" name="Slide Number Placeholder 4"/>
          <p:cNvSpPr>
            <a:spLocks noGrp="1"/>
          </p:cNvSpPr>
          <p:nvPr>
            <p:ph type="sldNum" sz="quarter" idx="10"/>
          </p:nvPr>
        </p:nvSpPr>
        <p:spPr>
          <a:xfrm>
            <a:off x="8153400" y="6400800"/>
            <a:ext cx="2133600" cy="457200"/>
          </a:xfrm>
          <a:noFill/>
        </p:spPr>
        <p:txBody>
          <a:bodyPr/>
          <a:lstStyle/>
          <a:p>
            <a:fld id="{39867EFE-1C91-41B8-A5FC-E5E4C5869D13}" type="slidenum">
              <a:rPr lang="en-US" smtClean="0"/>
              <a:pPr/>
              <a:t>2</a:t>
            </a:fld>
            <a:endParaRPr lang="en-US" dirty="0"/>
          </a:p>
        </p:txBody>
      </p:sp>
      <p:pic>
        <p:nvPicPr>
          <p:cNvPr id="1026" name="Picture 2" descr="Jensen Huang Is on the 2021 TIME100 List | TIME">
            <a:extLst>
              <a:ext uri="{FF2B5EF4-FFF2-40B4-BE49-F238E27FC236}">
                <a16:creationId xmlns:a16="http://schemas.microsoft.com/office/drawing/2014/main" id="{938360AE-D1FA-C4C4-AED3-B1052B5E95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8914" y="-1146131"/>
            <a:ext cx="5253972" cy="7880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7418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4805-BEA7-5C6F-FB5F-3D88DA56FB9E}"/>
              </a:ext>
            </a:extLst>
          </p:cNvPr>
          <p:cNvSpPr>
            <a:spLocks noGrp="1"/>
          </p:cNvSpPr>
          <p:nvPr>
            <p:ph type="title"/>
          </p:nvPr>
        </p:nvSpPr>
        <p:spPr/>
        <p:txBody>
          <a:bodyPr/>
          <a:lstStyle/>
          <a:p>
            <a:endParaRPr lang="en-US"/>
          </a:p>
        </p:txBody>
      </p:sp>
      <p:pic>
        <p:nvPicPr>
          <p:cNvPr id="9" name="Content Placeholder 8" descr="A graph of a bar chart&#10;&#10;Description automatically generated">
            <a:extLst>
              <a:ext uri="{FF2B5EF4-FFF2-40B4-BE49-F238E27FC236}">
                <a16:creationId xmlns:a16="http://schemas.microsoft.com/office/drawing/2014/main" id="{812B4B19-4A4A-6DC9-0D21-D67CCFA953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3776" y="448429"/>
            <a:ext cx="9360218" cy="5616131"/>
          </a:xfrm>
        </p:spPr>
      </p:pic>
      <p:sp>
        <p:nvSpPr>
          <p:cNvPr id="3" name="TextBox 2">
            <a:extLst>
              <a:ext uri="{FF2B5EF4-FFF2-40B4-BE49-F238E27FC236}">
                <a16:creationId xmlns:a16="http://schemas.microsoft.com/office/drawing/2014/main" id="{B022BB0D-FD8D-1F2A-0F6C-A7BFE317C0B6}"/>
              </a:ext>
            </a:extLst>
          </p:cNvPr>
          <p:cNvSpPr txBox="1"/>
          <p:nvPr/>
        </p:nvSpPr>
        <p:spPr>
          <a:xfrm>
            <a:off x="3260034" y="5695228"/>
            <a:ext cx="815009" cy="369332"/>
          </a:xfrm>
          <a:prstGeom prst="rect">
            <a:avLst/>
          </a:prstGeom>
          <a:noFill/>
        </p:spPr>
        <p:txBody>
          <a:bodyPr wrap="square" rtlCol="0">
            <a:spAutoFit/>
          </a:bodyPr>
          <a:lstStyle/>
          <a:p>
            <a:r>
              <a:rPr lang="en-US"/>
              <a:t>2018</a:t>
            </a:r>
          </a:p>
        </p:txBody>
      </p:sp>
      <p:sp>
        <p:nvSpPr>
          <p:cNvPr id="4" name="TextBox 3">
            <a:extLst>
              <a:ext uri="{FF2B5EF4-FFF2-40B4-BE49-F238E27FC236}">
                <a16:creationId xmlns:a16="http://schemas.microsoft.com/office/drawing/2014/main" id="{E530E197-2DC2-7E57-8B09-F85C90E86B1F}"/>
              </a:ext>
            </a:extLst>
          </p:cNvPr>
          <p:cNvSpPr txBox="1"/>
          <p:nvPr/>
        </p:nvSpPr>
        <p:spPr>
          <a:xfrm>
            <a:off x="5002696" y="5688602"/>
            <a:ext cx="815009" cy="369332"/>
          </a:xfrm>
          <a:prstGeom prst="rect">
            <a:avLst/>
          </a:prstGeom>
          <a:noFill/>
        </p:spPr>
        <p:txBody>
          <a:bodyPr wrap="square" rtlCol="0">
            <a:spAutoFit/>
          </a:bodyPr>
          <a:lstStyle/>
          <a:p>
            <a:r>
              <a:rPr lang="en-US"/>
              <a:t>2019</a:t>
            </a:r>
          </a:p>
        </p:txBody>
      </p:sp>
      <p:sp>
        <p:nvSpPr>
          <p:cNvPr id="5" name="TextBox 4">
            <a:extLst>
              <a:ext uri="{FF2B5EF4-FFF2-40B4-BE49-F238E27FC236}">
                <a16:creationId xmlns:a16="http://schemas.microsoft.com/office/drawing/2014/main" id="{9D0D24B6-5810-2319-EAC5-780FB64B3968}"/>
              </a:ext>
            </a:extLst>
          </p:cNvPr>
          <p:cNvSpPr txBox="1"/>
          <p:nvPr/>
        </p:nvSpPr>
        <p:spPr>
          <a:xfrm>
            <a:off x="6848527" y="5724287"/>
            <a:ext cx="815009" cy="369332"/>
          </a:xfrm>
          <a:prstGeom prst="rect">
            <a:avLst/>
          </a:prstGeom>
          <a:noFill/>
        </p:spPr>
        <p:txBody>
          <a:bodyPr wrap="square" rtlCol="0">
            <a:spAutoFit/>
          </a:bodyPr>
          <a:lstStyle/>
          <a:p>
            <a:r>
              <a:rPr lang="en-US"/>
              <a:t>2020</a:t>
            </a:r>
          </a:p>
        </p:txBody>
      </p:sp>
      <p:sp>
        <p:nvSpPr>
          <p:cNvPr id="7" name="TextBox 6">
            <a:extLst>
              <a:ext uri="{FF2B5EF4-FFF2-40B4-BE49-F238E27FC236}">
                <a16:creationId xmlns:a16="http://schemas.microsoft.com/office/drawing/2014/main" id="{EC91AD8B-9598-EA2E-FAA9-6B85DE123C0C}"/>
              </a:ext>
            </a:extLst>
          </p:cNvPr>
          <p:cNvSpPr txBox="1"/>
          <p:nvPr/>
        </p:nvSpPr>
        <p:spPr>
          <a:xfrm>
            <a:off x="8578869" y="5724287"/>
            <a:ext cx="815009" cy="369332"/>
          </a:xfrm>
          <a:prstGeom prst="rect">
            <a:avLst/>
          </a:prstGeom>
          <a:noFill/>
        </p:spPr>
        <p:txBody>
          <a:bodyPr wrap="square" rtlCol="0">
            <a:spAutoFit/>
          </a:bodyPr>
          <a:lstStyle/>
          <a:p>
            <a:r>
              <a:rPr lang="en-US"/>
              <a:t>2023</a:t>
            </a:r>
          </a:p>
        </p:txBody>
      </p:sp>
    </p:spTree>
    <p:extLst>
      <p:ext uri="{BB962C8B-B14F-4D97-AF65-F5344CB8AC3E}">
        <p14:creationId xmlns:p14="http://schemas.microsoft.com/office/powerpoint/2010/main" val="2402189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11160-5CFB-1108-9CB1-3E55A45142B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835787-77E7-8574-4F98-693B9E7CF11F}"/>
              </a:ext>
            </a:extLst>
          </p:cNvPr>
          <p:cNvSpPr>
            <a:spLocks noGrp="1"/>
          </p:cNvSpPr>
          <p:nvPr>
            <p:ph type="sldNum" sz="quarter" idx="12"/>
          </p:nvPr>
        </p:nvSpPr>
        <p:spPr>
          <a:xfrm>
            <a:off x="9297692" y="6492875"/>
            <a:ext cx="2743200" cy="365125"/>
          </a:xfrm>
        </p:spPr>
        <p:txBody>
          <a:bodyPr>
            <a:normAutofit/>
          </a:bodyPr>
          <a:lstStyle/>
          <a:p>
            <a:pPr>
              <a:spcAft>
                <a:spcPts val="600"/>
              </a:spcAft>
            </a:pPr>
            <a:fld id="{A068A2F6-7DD8-4F47-BCDF-B3779B9B09D1}" type="slidenum">
              <a:rPr lang="en-US" smtClean="0"/>
              <a:pPr>
                <a:spcAft>
                  <a:spcPts val="600"/>
                </a:spcAft>
              </a:pPr>
              <a:t>21</a:t>
            </a:fld>
            <a:endParaRPr lang="en-US"/>
          </a:p>
        </p:txBody>
      </p:sp>
      <p:sp>
        <p:nvSpPr>
          <p:cNvPr id="5" name="Title 4">
            <a:extLst>
              <a:ext uri="{FF2B5EF4-FFF2-40B4-BE49-F238E27FC236}">
                <a16:creationId xmlns:a16="http://schemas.microsoft.com/office/drawing/2014/main" id="{8AAE1643-93FE-9462-22BF-FCBDD2E21539}"/>
              </a:ext>
            </a:extLst>
          </p:cNvPr>
          <p:cNvSpPr>
            <a:spLocks noGrp="1"/>
          </p:cNvSpPr>
          <p:nvPr>
            <p:ph type="title"/>
          </p:nvPr>
        </p:nvSpPr>
        <p:spPr>
          <a:xfrm>
            <a:off x="609600" y="503238"/>
            <a:ext cx="8229600" cy="563562"/>
          </a:xfrm>
        </p:spPr>
        <p:txBody>
          <a:bodyPr>
            <a:normAutofit/>
          </a:bodyPr>
          <a:lstStyle/>
          <a:p>
            <a:r>
              <a:rPr lang="en-US" sz="3400"/>
              <a:t>Quiz</a:t>
            </a:r>
          </a:p>
        </p:txBody>
      </p:sp>
      <p:sp>
        <p:nvSpPr>
          <p:cNvPr id="8" name="Content Placeholder 7">
            <a:extLst>
              <a:ext uri="{FF2B5EF4-FFF2-40B4-BE49-F238E27FC236}">
                <a16:creationId xmlns:a16="http://schemas.microsoft.com/office/drawing/2014/main" id="{50CA44F0-5907-6E64-1FCE-1690EECF660C}"/>
              </a:ext>
            </a:extLst>
          </p:cNvPr>
          <p:cNvSpPr>
            <a:spLocks noGrp="1"/>
          </p:cNvSpPr>
          <p:nvPr>
            <p:ph idx="1"/>
          </p:nvPr>
        </p:nvSpPr>
        <p:spPr/>
        <p:txBody>
          <a:bodyPr/>
          <a:lstStyle/>
          <a:p>
            <a:pPr marL="0" indent="0" algn="ctr">
              <a:buNone/>
            </a:pPr>
            <a:r>
              <a:rPr lang="en-US"/>
              <a:t>Over the last 18 months, the cost of GPT-4 equivalent intelligence from OpenAI has fallen by about how much?</a:t>
            </a:r>
          </a:p>
          <a:p>
            <a:endParaRPr lang="en-US"/>
          </a:p>
          <a:p>
            <a:pPr marL="0" indent="0">
              <a:buNone/>
            </a:pPr>
            <a:r>
              <a:rPr lang="en-US"/>
              <a:t>A.	2x</a:t>
            </a:r>
          </a:p>
          <a:p>
            <a:pPr marL="0" indent="0">
              <a:buNone/>
            </a:pPr>
            <a:r>
              <a:rPr lang="en-US"/>
              <a:t>B.	10x</a:t>
            </a:r>
          </a:p>
          <a:p>
            <a:pPr marL="0" indent="0">
              <a:buNone/>
            </a:pPr>
            <a:r>
              <a:rPr lang="en-US"/>
              <a:t>C.	50x</a:t>
            </a:r>
          </a:p>
          <a:p>
            <a:pPr marL="0" indent="0">
              <a:buNone/>
            </a:pPr>
            <a:r>
              <a:rPr lang="en-US"/>
              <a:t>D.	250x</a:t>
            </a:r>
          </a:p>
        </p:txBody>
      </p:sp>
    </p:spTree>
    <p:extLst>
      <p:ext uri="{BB962C8B-B14F-4D97-AF65-F5344CB8AC3E}">
        <p14:creationId xmlns:p14="http://schemas.microsoft.com/office/powerpoint/2010/main" val="3250489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3696-3987-D79F-1C5D-E0AFB58F8C07}"/>
              </a:ext>
            </a:extLst>
          </p:cNvPr>
          <p:cNvSpPr>
            <a:spLocks noGrp="1"/>
          </p:cNvSpPr>
          <p:nvPr>
            <p:ph type="title"/>
          </p:nvPr>
        </p:nvSpPr>
        <p:spPr/>
        <p:txBody>
          <a:bodyPr/>
          <a:lstStyle/>
          <a:p>
            <a:r>
              <a:rPr lang="en-US"/>
              <a:t>Weight and parameters</a:t>
            </a:r>
          </a:p>
        </p:txBody>
      </p:sp>
      <p:sp>
        <p:nvSpPr>
          <p:cNvPr id="3" name="Content Placeholder 2">
            <a:extLst>
              <a:ext uri="{FF2B5EF4-FFF2-40B4-BE49-F238E27FC236}">
                <a16:creationId xmlns:a16="http://schemas.microsoft.com/office/drawing/2014/main" id="{E6477BAB-5772-853B-58EF-9DBCD08BDB83}"/>
              </a:ext>
            </a:extLst>
          </p:cNvPr>
          <p:cNvSpPr>
            <a:spLocks noGrp="1"/>
          </p:cNvSpPr>
          <p:nvPr>
            <p:ph idx="1"/>
          </p:nvPr>
        </p:nvSpPr>
        <p:spPr/>
        <p:txBody>
          <a:bodyPr/>
          <a:lstStyle/>
          <a:p>
            <a:r>
              <a:rPr lang="en-US"/>
              <a:t>CEO of Figure AI</a:t>
            </a:r>
          </a:p>
        </p:txBody>
      </p:sp>
      <p:pic>
        <p:nvPicPr>
          <p:cNvPr id="4" name="Picture 3">
            <a:extLst>
              <a:ext uri="{FF2B5EF4-FFF2-40B4-BE49-F238E27FC236}">
                <a16:creationId xmlns:a16="http://schemas.microsoft.com/office/drawing/2014/main" id="{D36770FA-9649-6D79-381D-401CAACA74D2}"/>
              </a:ext>
            </a:extLst>
          </p:cNvPr>
          <p:cNvPicPr>
            <a:picLocks noChangeAspect="1"/>
          </p:cNvPicPr>
          <p:nvPr/>
        </p:nvPicPr>
        <p:blipFill>
          <a:blip r:embed="rId2"/>
          <a:stretch>
            <a:fillRect/>
          </a:stretch>
        </p:blipFill>
        <p:spPr>
          <a:xfrm>
            <a:off x="6021370" y="253111"/>
            <a:ext cx="6083300" cy="61722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84CE7D0-7355-EBB3-2423-E97203D6EB60}"/>
                  </a:ext>
                </a:extLst>
              </p14:cNvPr>
              <p14:cNvContentPartPr/>
              <p14:nvPr/>
            </p14:nvContentPartPr>
            <p14:xfrm>
              <a:off x="10135090" y="2945382"/>
              <a:ext cx="1316160" cy="599760"/>
            </p14:xfrm>
          </p:contentPart>
        </mc:Choice>
        <mc:Fallback xmlns="">
          <p:pic>
            <p:nvPicPr>
              <p:cNvPr id="7" name="Ink 6">
                <a:extLst>
                  <a:ext uri="{FF2B5EF4-FFF2-40B4-BE49-F238E27FC236}">
                    <a16:creationId xmlns:a16="http://schemas.microsoft.com/office/drawing/2014/main" id="{884CE7D0-7355-EBB3-2423-E97203D6EB60}"/>
                  </a:ext>
                </a:extLst>
              </p:cNvPr>
              <p:cNvPicPr/>
              <p:nvPr/>
            </p:nvPicPr>
            <p:blipFill>
              <a:blip r:embed="rId4"/>
              <a:stretch>
                <a:fillRect/>
              </a:stretch>
            </p:blipFill>
            <p:spPr>
              <a:xfrm>
                <a:off x="10114570" y="2924862"/>
                <a:ext cx="1356840" cy="64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A10EB1E3-DBB6-6192-7E31-C0C386A1203F}"/>
                  </a:ext>
                </a:extLst>
              </p14:cNvPr>
              <p14:cNvContentPartPr/>
              <p14:nvPr/>
            </p14:nvContentPartPr>
            <p14:xfrm>
              <a:off x="2449887" y="2501851"/>
              <a:ext cx="963000" cy="443520"/>
            </p14:xfrm>
          </p:contentPart>
        </mc:Choice>
        <mc:Fallback xmlns="">
          <p:pic>
            <p:nvPicPr>
              <p:cNvPr id="13" name="Ink 12">
                <a:extLst>
                  <a:ext uri="{FF2B5EF4-FFF2-40B4-BE49-F238E27FC236}">
                    <a16:creationId xmlns:a16="http://schemas.microsoft.com/office/drawing/2014/main" id="{A10EB1E3-DBB6-6192-7E31-C0C386A1203F}"/>
                  </a:ext>
                </a:extLst>
              </p:cNvPr>
              <p:cNvPicPr/>
              <p:nvPr/>
            </p:nvPicPr>
            <p:blipFill>
              <a:blip r:embed="rId6"/>
              <a:stretch>
                <a:fillRect/>
              </a:stretch>
            </p:blipFill>
            <p:spPr>
              <a:xfrm>
                <a:off x="2434413" y="2486384"/>
                <a:ext cx="993589" cy="47373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2A5525FC-FDA6-E977-6FEE-FE3E07CF0F76}"/>
                  </a:ext>
                </a:extLst>
              </p14:cNvPr>
              <p14:cNvContentPartPr/>
              <p14:nvPr/>
            </p14:nvContentPartPr>
            <p14:xfrm>
              <a:off x="2763447" y="3061651"/>
              <a:ext cx="22680" cy="289080"/>
            </p14:xfrm>
          </p:contentPart>
        </mc:Choice>
        <mc:Fallback xmlns="">
          <p:pic>
            <p:nvPicPr>
              <p:cNvPr id="14" name="Ink 13">
                <a:extLst>
                  <a:ext uri="{FF2B5EF4-FFF2-40B4-BE49-F238E27FC236}">
                    <a16:creationId xmlns:a16="http://schemas.microsoft.com/office/drawing/2014/main" id="{2A5525FC-FDA6-E977-6FEE-FE3E07CF0F76}"/>
                  </a:ext>
                </a:extLst>
              </p:cNvPr>
              <p:cNvPicPr/>
              <p:nvPr/>
            </p:nvPicPr>
            <p:blipFill>
              <a:blip r:embed="rId8"/>
              <a:stretch>
                <a:fillRect/>
              </a:stretch>
            </p:blipFill>
            <p:spPr>
              <a:xfrm>
                <a:off x="2747967" y="3046171"/>
                <a:ext cx="5328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792CCBEB-64E7-C11C-1701-B3E211C7F438}"/>
                  </a:ext>
                </a:extLst>
              </p14:cNvPr>
              <p14:cNvContentPartPr/>
              <p14:nvPr/>
            </p14:nvContentPartPr>
            <p14:xfrm>
              <a:off x="2727447" y="3343891"/>
              <a:ext cx="45000" cy="63000"/>
            </p14:xfrm>
          </p:contentPart>
        </mc:Choice>
        <mc:Fallback xmlns="">
          <p:pic>
            <p:nvPicPr>
              <p:cNvPr id="15" name="Ink 14">
                <a:extLst>
                  <a:ext uri="{FF2B5EF4-FFF2-40B4-BE49-F238E27FC236}">
                    <a16:creationId xmlns:a16="http://schemas.microsoft.com/office/drawing/2014/main" id="{792CCBEB-64E7-C11C-1701-B3E211C7F438}"/>
                  </a:ext>
                </a:extLst>
              </p:cNvPr>
              <p:cNvPicPr/>
              <p:nvPr/>
            </p:nvPicPr>
            <p:blipFill>
              <a:blip r:embed="rId10"/>
              <a:stretch>
                <a:fillRect/>
              </a:stretch>
            </p:blipFill>
            <p:spPr>
              <a:xfrm>
                <a:off x="2712327" y="3328411"/>
                <a:ext cx="756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9EA5BE34-5425-00C7-F015-2F81DF312144}"/>
                  </a:ext>
                </a:extLst>
              </p14:cNvPr>
              <p14:cNvContentPartPr/>
              <p14:nvPr/>
            </p14:nvContentPartPr>
            <p14:xfrm>
              <a:off x="2794767" y="3339211"/>
              <a:ext cx="45000" cy="85320"/>
            </p14:xfrm>
          </p:contentPart>
        </mc:Choice>
        <mc:Fallback xmlns="">
          <p:pic>
            <p:nvPicPr>
              <p:cNvPr id="16" name="Ink 15">
                <a:extLst>
                  <a:ext uri="{FF2B5EF4-FFF2-40B4-BE49-F238E27FC236}">
                    <a16:creationId xmlns:a16="http://schemas.microsoft.com/office/drawing/2014/main" id="{9EA5BE34-5425-00C7-F015-2F81DF312144}"/>
                  </a:ext>
                </a:extLst>
              </p:cNvPr>
              <p:cNvPicPr/>
              <p:nvPr/>
            </p:nvPicPr>
            <p:blipFill>
              <a:blip r:embed="rId12"/>
              <a:stretch>
                <a:fillRect/>
              </a:stretch>
            </p:blipFill>
            <p:spPr>
              <a:xfrm>
                <a:off x="2779287" y="3324091"/>
                <a:ext cx="756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69A58487-5DEE-B46E-F67B-A35013E0D9A9}"/>
                  </a:ext>
                </a:extLst>
              </p14:cNvPr>
              <p14:cNvContentPartPr/>
              <p14:nvPr/>
            </p14:nvContentPartPr>
            <p14:xfrm>
              <a:off x="2389407" y="3832051"/>
              <a:ext cx="127800" cy="182160"/>
            </p14:xfrm>
          </p:contentPart>
        </mc:Choice>
        <mc:Fallback xmlns="">
          <p:pic>
            <p:nvPicPr>
              <p:cNvPr id="17" name="Ink 16">
                <a:extLst>
                  <a:ext uri="{FF2B5EF4-FFF2-40B4-BE49-F238E27FC236}">
                    <a16:creationId xmlns:a16="http://schemas.microsoft.com/office/drawing/2014/main" id="{69A58487-5DEE-B46E-F67B-A35013E0D9A9}"/>
                  </a:ext>
                </a:extLst>
              </p:cNvPr>
              <p:cNvPicPr/>
              <p:nvPr/>
            </p:nvPicPr>
            <p:blipFill>
              <a:blip r:embed="rId14"/>
              <a:stretch>
                <a:fillRect/>
              </a:stretch>
            </p:blipFill>
            <p:spPr>
              <a:xfrm>
                <a:off x="2374287" y="3816571"/>
                <a:ext cx="1584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01AF0C87-1150-E968-3A41-C49BC49D83BD}"/>
                  </a:ext>
                </a:extLst>
              </p14:cNvPr>
              <p14:cNvContentPartPr/>
              <p14:nvPr/>
            </p14:nvContentPartPr>
            <p14:xfrm>
              <a:off x="2490567" y="3771211"/>
              <a:ext cx="138600" cy="262800"/>
            </p14:xfrm>
          </p:contentPart>
        </mc:Choice>
        <mc:Fallback xmlns="">
          <p:pic>
            <p:nvPicPr>
              <p:cNvPr id="18" name="Ink 17">
                <a:extLst>
                  <a:ext uri="{FF2B5EF4-FFF2-40B4-BE49-F238E27FC236}">
                    <a16:creationId xmlns:a16="http://schemas.microsoft.com/office/drawing/2014/main" id="{01AF0C87-1150-E968-3A41-C49BC49D83BD}"/>
                  </a:ext>
                </a:extLst>
              </p:cNvPr>
              <p:cNvPicPr/>
              <p:nvPr/>
            </p:nvPicPr>
            <p:blipFill>
              <a:blip r:embed="rId16"/>
              <a:stretch>
                <a:fillRect/>
              </a:stretch>
            </p:blipFill>
            <p:spPr>
              <a:xfrm>
                <a:off x="2475447" y="3756091"/>
                <a:ext cx="16920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DDFEF1B9-B0BE-9CCC-83BD-66E72AFCE579}"/>
                  </a:ext>
                </a:extLst>
              </p14:cNvPr>
              <p14:cNvContentPartPr/>
              <p14:nvPr/>
            </p14:nvContentPartPr>
            <p14:xfrm>
              <a:off x="2651487" y="3787051"/>
              <a:ext cx="81000" cy="130320"/>
            </p14:xfrm>
          </p:contentPart>
        </mc:Choice>
        <mc:Fallback xmlns="">
          <p:pic>
            <p:nvPicPr>
              <p:cNvPr id="19" name="Ink 18">
                <a:extLst>
                  <a:ext uri="{FF2B5EF4-FFF2-40B4-BE49-F238E27FC236}">
                    <a16:creationId xmlns:a16="http://schemas.microsoft.com/office/drawing/2014/main" id="{DDFEF1B9-B0BE-9CCC-83BD-66E72AFCE579}"/>
                  </a:ext>
                </a:extLst>
              </p:cNvPr>
              <p:cNvPicPr/>
              <p:nvPr/>
            </p:nvPicPr>
            <p:blipFill>
              <a:blip r:embed="rId18"/>
              <a:stretch>
                <a:fillRect/>
              </a:stretch>
            </p:blipFill>
            <p:spPr>
              <a:xfrm>
                <a:off x="2636007" y="3771931"/>
                <a:ext cx="1116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460A5F69-3C15-C537-54A9-AB695BE085AD}"/>
                  </a:ext>
                </a:extLst>
              </p14:cNvPr>
              <p14:cNvContentPartPr/>
              <p14:nvPr/>
            </p14:nvContentPartPr>
            <p14:xfrm>
              <a:off x="2781087" y="3724411"/>
              <a:ext cx="62640" cy="134640"/>
            </p14:xfrm>
          </p:contentPart>
        </mc:Choice>
        <mc:Fallback xmlns="">
          <p:pic>
            <p:nvPicPr>
              <p:cNvPr id="20" name="Ink 19">
                <a:extLst>
                  <a:ext uri="{FF2B5EF4-FFF2-40B4-BE49-F238E27FC236}">
                    <a16:creationId xmlns:a16="http://schemas.microsoft.com/office/drawing/2014/main" id="{460A5F69-3C15-C537-54A9-AB695BE085AD}"/>
                  </a:ext>
                </a:extLst>
              </p:cNvPr>
              <p:cNvPicPr/>
              <p:nvPr/>
            </p:nvPicPr>
            <p:blipFill>
              <a:blip r:embed="rId20"/>
              <a:stretch>
                <a:fillRect/>
              </a:stretch>
            </p:blipFill>
            <p:spPr>
              <a:xfrm>
                <a:off x="2765967" y="3709291"/>
                <a:ext cx="932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CC6146A0-06DA-74B5-2838-48BBF128B948}"/>
                  </a:ext>
                </a:extLst>
              </p14:cNvPr>
              <p14:cNvContentPartPr/>
              <p14:nvPr/>
            </p14:nvContentPartPr>
            <p14:xfrm>
              <a:off x="2875407" y="3668611"/>
              <a:ext cx="80640" cy="145800"/>
            </p14:xfrm>
          </p:contentPart>
        </mc:Choice>
        <mc:Fallback xmlns="">
          <p:pic>
            <p:nvPicPr>
              <p:cNvPr id="21" name="Ink 20">
                <a:extLst>
                  <a:ext uri="{FF2B5EF4-FFF2-40B4-BE49-F238E27FC236}">
                    <a16:creationId xmlns:a16="http://schemas.microsoft.com/office/drawing/2014/main" id="{CC6146A0-06DA-74B5-2838-48BBF128B948}"/>
                  </a:ext>
                </a:extLst>
              </p:cNvPr>
              <p:cNvPicPr/>
              <p:nvPr/>
            </p:nvPicPr>
            <p:blipFill>
              <a:blip r:embed="rId22"/>
              <a:stretch>
                <a:fillRect/>
              </a:stretch>
            </p:blipFill>
            <p:spPr>
              <a:xfrm>
                <a:off x="2859927" y="3653491"/>
                <a:ext cx="1108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B5ACE2EE-C112-1C43-236B-957912BDEFBB}"/>
                  </a:ext>
                </a:extLst>
              </p14:cNvPr>
              <p14:cNvContentPartPr/>
              <p14:nvPr/>
            </p14:nvContentPartPr>
            <p14:xfrm>
              <a:off x="2996367" y="3679771"/>
              <a:ext cx="13680" cy="78840"/>
            </p14:xfrm>
          </p:contentPart>
        </mc:Choice>
        <mc:Fallback xmlns="">
          <p:pic>
            <p:nvPicPr>
              <p:cNvPr id="22" name="Ink 21">
                <a:extLst>
                  <a:ext uri="{FF2B5EF4-FFF2-40B4-BE49-F238E27FC236}">
                    <a16:creationId xmlns:a16="http://schemas.microsoft.com/office/drawing/2014/main" id="{B5ACE2EE-C112-1C43-236B-957912BDEFBB}"/>
                  </a:ext>
                </a:extLst>
              </p:cNvPr>
              <p:cNvPicPr/>
              <p:nvPr/>
            </p:nvPicPr>
            <p:blipFill>
              <a:blip r:embed="rId24"/>
              <a:stretch>
                <a:fillRect/>
              </a:stretch>
            </p:blipFill>
            <p:spPr>
              <a:xfrm>
                <a:off x="2980887" y="3664291"/>
                <a:ext cx="442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504E25EA-1CD6-045F-CB5A-D888A199C731}"/>
                  </a:ext>
                </a:extLst>
              </p14:cNvPr>
              <p14:cNvContentPartPr/>
              <p14:nvPr/>
            </p14:nvContentPartPr>
            <p14:xfrm>
              <a:off x="2982687" y="3621451"/>
              <a:ext cx="36360" cy="45000"/>
            </p14:xfrm>
          </p:contentPart>
        </mc:Choice>
        <mc:Fallback xmlns="">
          <p:pic>
            <p:nvPicPr>
              <p:cNvPr id="23" name="Ink 22">
                <a:extLst>
                  <a:ext uri="{FF2B5EF4-FFF2-40B4-BE49-F238E27FC236}">
                    <a16:creationId xmlns:a16="http://schemas.microsoft.com/office/drawing/2014/main" id="{504E25EA-1CD6-045F-CB5A-D888A199C731}"/>
                  </a:ext>
                </a:extLst>
              </p:cNvPr>
              <p:cNvPicPr/>
              <p:nvPr/>
            </p:nvPicPr>
            <p:blipFill>
              <a:blip r:embed="rId26"/>
              <a:stretch>
                <a:fillRect/>
              </a:stretch>
            </p:blipFill>
            <p:spPr>
              <a:xfrm>
                <a:off x="2967567" y="3606331"/>
                <a:ext cx="666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4DB61300-3ED7-3465-376B-FD2C7BDB27D9}"/>
                  </a:ext>
                </a:extLst>
              </p14:cNvPr>
              <p14:cNvContentPartPr/>
              <p14:nvPr/>
            </p14:nvContentPartPr>
            <p14:xfrm>
              <a:off x="3076647" y="3594451"/>
              <a:ext cx="90000" cy="159120"/>
            </p14:xfrm>
          </p:contentPart>
        </mc:Choice>
        <mc:Fallback xmlns="">
          <p:pic>
            <p:nvPicPr>
              <p:cNvPr id="24" name="Ink 23">
                <a:extLst>
                  <a:ext uri="{FF2B5EF4-FFF2-40B4-BE49-F238E27FC236}">
                    <a16:creationId xmlns:a16="http://schemas.microsoft.com/office/drawing/2014/main" id="{4DB61300-3ED7-3465-376B-FD2C7BDB27D9}"/>
                  </a:ext>
                </a:extLst>
              </p:cNvPr>
              <p:cNvPicPr/>
              <p:nvPr/>
            </p:nvPicPr>
            <p:blipFill>
              <a:blip r:embed="rId28"/>
              <a:stretch>
                <a:fillRect/>
              </a:stretch>
            </p:blipFill>
            <p:spPr>
              <a:xfrm>
                <a:off x="3061527" y="3579331"/>
                <a:ext cx="1206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4CADE9DD-3E04-02E0-00F2-B5ADE71B5EDB}"/>
                  </a:ext>
                </a:extLst>
              </p14:cNvPr>
              <p14:cNvContentPartPr/>
              <p14:nvPr/>
            </p14:nvContentPartPr>
            <p14:xfrm>
              <a:off x="3202287" y="3595171"/>
              <a:ext cx="67680" cy="115920"/>
            </p14:xfrm>
          </p:contentPart>
        </mc:Choice>
        <mc:Fallback xmlns="">
          <p:pic>
            <p:nvPicPr>
              <p:cNvPr id="25" name="Ink 24">
                <a:extLst>
                  <a:ext uri="{FF2B5EF4-FFF2-40B4-BE49-F238E27FC236}">
                    <a16:creationId xmlns:a16="http://schemas.microsoft.com/office/drawing/2014/main" id="{4CADE9DD-3E04-02E0-00F2-B5ADE71B5EDB}"/>
                  </a:ext>
                </a:extLst>
              </p:cNvPr>
              <p:cNvPicPr/>
              <p:nvPr/>
            </p:nvPicPr>
            <p:blipFill>
              <a:blip r:embed="rId30"/>
              <a:stretch>
                <a:fillRect/>
              </a:stretch>
            </p:blipFill>
            <p:spPr>
              <a:xfrm>
                <a:off x="3186807" y="3579691"/>
                <a:ext cx="979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5" name="Ink 34">
                <a:extLst>
                  <a:ext uri="{FF2B5EF4-FFF2-40B4-BE49-F238E27FC236}">
                    <a16:creationId xmlns:a16="http://schemas.microsoft.com/office/drawing/2014/main" id="{82AB7DDB-4D2F-E406-C699-902D3A9C7ED7}"/>
                  </a:ext>
                </a:extLst>
              </p14:cNvPr>
              <p14:cNvContentPartPr/>
              <p14:nvPr/>
            </p14:nvContentPartPr>
            <p14:xfrm>
              <a:off x="2745447" y="4355491"/>
              <a:ext cx="206280" cy="242640"/>
            </p14:xfrm>
          </p:contentPart>
        </mc:Choice>
        <mc:Fallback xmlns="">
          <p:pic>
            <p:nvPicPr>
              <p:cNvPr id="35" name="Ink 34">
                <a:extLst>
                  <a:ext uri="{FF2B5EF4-FFF2-40B4-BE49-F238E27FC236}">
                    <a16:creationId xmlns:a16="http://schemas.microsoft.com/office/drawing/2014/main" id="{82AB7DDB-4D2F-E406-C699-902D3A9C7ED7}"/>
                  </a:ext>
                </a:extLst>
              </p:cNvPr>
              <p:cNvPicPr/>
              <p:nvPr/>
            </p:nvPicPr>
            <p:blipFill>
              <a:blip r:embed="rId32"/>
              <a:stretch>
                <a:fillRect/>
              </a:stretch>
            </p:blipFill>
            <p:spPr>
              <a:xfrm>
                <a:off x="2729967" y="4340371"/>
                <a:ext cx="2368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6" name="Ink 35">
                <a:extLst>
                  <a:ext uri="{FF2B5EF4-FFF2-40B4-BE49-F238E27FC236}">
                    <a16:creationId xmlns:a16="http://schemas.microsoft.com/office/drawing/2014/main" id="{0AE6DEB0-306A-72B1-888B-7562CA54DD84}"/>
                  </a:ext>
                </a:extLst>
              </p14:cNvPr>
              <p14:cNvContentPartPr/>
              <p14:nvPr/>
            </p14:nvContentPartPr>
            <p14:xfrm>
              <a:off x="2942367" y="4316251"/>
              <a:ext cx="282600" cy="219240"/>
            </p14:xfrm>
          </p:contentPart>
        </mc:Choice>
        <mc:Fallback xmlns="">
          <p:pic>
            <p:nvPicPr>
              <p:cNvPr id="36" name="Ink 35">
                <a:extLst>
                  <a:ext uri="{FF2B5EF4-FFF2-40B4-BE49-F238E27FC236}">
                    <a16:creationId xmlns:a16="http://schemas.microsoft.com/office/drawing/2014/main" id="{0AE6DEB0-306A-72B1-888B-7562CA54DD84}"/>
                  </a:ext>
                </a:extLst>
              </p:cNvPr>
              <p:cNvPicPr/>
              <p:nvPr/>
            </p:nvPicPr>
            <p:blipFill>
              <a:blip r:embed="rId34"/>
              <a:stretch>
                <a:fillRect/>
              </a:stretch>
            </p:blipFill>
            <p:spPr>
              <a:xfrm>
                <a:off x="2927247" y="4300771"/>
                <a:ext cx="3132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Ink 36">
                <a:extLst>
                  <a:ext uri="{FF2B5EF4-FFF2-40B4-BE49-F238E27FC236}">
                    <a16:creationId xmlns:a16="http://schemas.microsoft.com/office/drawing/2014/main" id="{11AD9B5B-9F7A-2719-95F0-A1DB445B70B4}"/>
                  </a:ext>
                </a:extLst>
              </p14:cNvPr>
              <p14:cNvContentPartPr/>
              <p14:nvPr/>
            </p14:nvContentPartPr>
            <p14:xfrm>
              <a:off x="3246927" y="4217251"/>
              <a:ext cx="108000" cy="260280"/>
            </p14:xfrm>
          </p:contentPart>
        </mc:Choice>
        <mc:Fallback xmlns="">
          <p:pic>
            <p:nvPicPr>
              <p:cNvPr id="37" name="Ink 36">
                <a:extLst>
                  <a:ext uri="{FF2B5EF4-FFF2-40B4-BE49-F238E27FC236}">
                    <a16:creationId xmlns:a16="http://schemas.microsoft.com/office/drawing/2014/main" id="{11AD9B5B-9F7A-2719-95F0-A1DB445B70B4}"/>
                  </a:ext>
                </a:extLst>
              </p:cNvPr>
              <p:cNvPicPr/>
              <p:nvPr/>
            </p:nvPicPr>
            <p:blipFill>
              <a:blip r:embed="rId36"/>
              <a:stretch>
                <a:fillRect/>
              </a:stretch>
            </p:blipFill>
            <p:spPr>
              <a:xfrm>
                <a:off x="3231807" y="4201771"/>
                <a:ext cx="1382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8" name="Ink 37">
                <a:extLst>
                  <a:ext uri="{FF2B5EF4-FFF2-40B4-BE49-F238E27FC236}">
                    <a16:creationId xmlns:a16="http://schemas.microsoft.com/office/drawing/2014/main" id="{B342D930-C3B3-6CED-8E99-DCA85792A311}"/>
                  </a:ext>
                </a:extLst>
              </p14:cNvPr>
              <p14:cNvContentPartPr/>
              <p14:nvPr/>
            </p14:nvContentPartPr>
            <p14:xfrm>
              <a:off x="3363567" y="3975331"/>
              <a:ext cx="385560" cy="286920"/>
            </p14:xfrm>
          </p:contentPart>
        </mc:Choice>
        <mc:Fallback xmlns="">
          <p:pic>
            <p:nvPicPr>
              <p:cNvPr id="38" name="Ink 37">
                <a:extLst>
                  <a:ext uri="{FF2B5EF4-FFF2-40B4-BE49-F238E27FC236}">
                    <a16:creationId xmlns:a16="http://schemas.microsoft.com/office/drawing/2014/main" id="{B342D930-C3B3-6CED-8E99-DCA85792A311}"/>
                  </a:ext>
                </a:extLst>
              </p:cNvPr>
              <p:cNvPicPr/>
              <p:nvPr/>
            </p:nvPicPr>
            <p:blipFill>
              <a:blip r:embed="rId38"/>
              <a:stretch>
                <a:fillRect/>
              </a:stretch>
            </p:blipFill>
            <p:spPr>
              <a:xfrm>
                <a:off x="3348087" y="3959851"/>
                <a:ext cx="41616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9" name="Ink 38">
                <a:extLst>
                  <a:ext uri="{FF2B5EF4-FFF2-40B4-BE49-F238E27FC236}">
                    <a16:creationId xmlns:a16="http://schemas.microsoft.com/office/drawing/2014/main" id="{E47E2B2A-4AAC-59A7-2385-BA4D29730385}"/>
                  </a:ext>
                </a:extLst>
              </p14:cNvPr>
              <p14:cNvContentPartPr/>
              <p14:nvPr/>
            </p14:nvContentPartPr>
            <p14:xfrm>
              <a:off x="3766407" y="3922051"/>
              <a:ext cx="85320" cy="84960"/>
            </p14:xfrm>
          </p:contentPart>
        </mc:Choice>
        <mc:Fallback xmlns="">
          <p:pic>
            <p:nvPicPr>
              <p:cNvPr id="39" name="Ink 38">
                <a:extLst>
                  <a:ext uri="{FF2B5EF4-FFF2-40B4-BE49-F238E27FC236}">
                    <a16:creationId xmlns:a16="http://schemas.microsoft.com/office/drawing/2014/main" id="{E47E2B2A-4AAC-59A7-2385-BA4D29730385}"/>
                  </a:ext>
                </a:extLst>
              </p:cNvPr>
              <p:cNvPicPr/>
              <p:nvPr/>
            </p:nvPicPr>
            <p:blipFill>
              <a:blip r:embed="rId40"/>
              <a:stretch>
                <a:fillRect/>
              </a:stretch>
            </p:blipFill>
            <p:spPr>
              <a:xfrm>
                <a:off x="3751287" y="3906571"/>
                <a:ext cx="1159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Ink 47">
                <a:extLst>
                  <a:ext uri="{FF2B5EF4-FFF2-40B4-BE49-F238E27FC236}">
                    <a16:creationId xmlns:a16="http://schemas.microsoft.com/office/drawing/2014/main" id="{100140DA-90CF-A702-B8FE-100A9D0878DE}"/>
                  </a:ext>
                </a:extLst>
              </p14:cNvPr>
              <p14:cNvContentPartPr/>
              <p14:nvPr/>
            </p14:nvContentPartPr>
            <p14:xfrm>
              <a:off x="3578487" y="2927731"/>
              <a:ext cx="1200600" cy="631440"/>
            </p14:xfrm>
          </p:contentPart>
        </mc:Choice>
        <mc:Fallback xmlns="">
          <p:pic>
            <p:nvPicPr>
              <p:cNvPr id="48" name="Ink 47">
                <a:extLst>
                  <a:ext uri="{FF2B5EF4-FFF2-40B4-BE49-F238E27FC236}">
                    <a16:creationId xmlns:a16="http://schemas.microsoft.com/office/drawing/2014/main" id="{100140DA-90CF-A702-B8FE-100A9D0878DE}"/>
                  </a:ext>
                </a:extLst>
              </p:cNvPr>
              <p:cNvPicPr/>
              <p:nvPr/>
            </p:nvPicPr>
            <p:blipFill>
              <a:blip r:embed="rId42"/>
              <a:stretch>
                <a:fillRect/>
              </a:stretch>
            </p:blipFill>
            <p:spPr>
              <a:xfrm>
                <a:off x="3563367" y="2912611"/>
                <a:ext cx="1231200" cy="662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9" name="Ink 58">
                <a:extLst>
                  <a:ext uri="{FF2B5EF4-FFF2-40B4-BE49-F238E27FC236}">
                    <a16:creationId xmlns:a16="http://schemas.microsoft.com/office/drawing/2014/main" id="{900C2617-5DAF-6D25-6071-DBE00B6E75B0}"/>
                  </a:ext>
                </a:extLst>
              </p14:cNvPr>
              <p14:cNvContentPartPr/>
              <p14:nvPr/>
            </p14:nvContentPartPr>
            <p14:xfrm>
              <a:off x="4232247" y="2815051"/>
              <a:ext cx="1330560" cy="936000"/>
            </p14:xfrm>
          </p:contentPart>
        </mc:Choice>
        <mc:Fallback xmlns="">
          <p:pic>
            <p:nvPicPr>
              <p:cNvPr id="59" name="Ink 58">
                <a:extLst>
                  <a:ext uri="{FF2B5EF4-FFF2-40B4-BE49-F238E27FC236}">
                    <a16:creationId xmlns:a16="http://schemas.microsoft.com/office/drawing/2014/main" id="{900C2617-5DAF-6D25-6071-DBE00B6E75B0}"/>
                  </a:ext>
                </a:extLst>
              </p:cNvPr>
              <p:cNvPicPr/>
              <p:nvPr/>
            </p:nvPicPr>
            <p:blipFill>
              <a:blip r:embed="rId44"/>
              <a:stretch>
                <a:fillRect/>
              </a:stretch>
            </p:blipFill>
            <p:spPr>
              <a:xfrm>
                <a:off x="4217127" y="2799931"/>
                <a:ext cx="1361160" cy="966600"/>
              </a:xfrm>
              <a:prstGeom prst="rect">
                <a:avLst/>
              </a:prstGeom>
            </p:spPr>
          </p:pic>
        </mc:Fallback>
      </mc:AlternateContent>
    </p:spTree>
    <p:extLst>
      <p:ext uri="{BB962C8B-B14F-4D97-AF65-F5344CB8AC3E}">
        <p14:creationId xmlns:p14="http://schemas.microsoft.com/office/powerpoint/2010/main" val="3352956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0998B-E756-5783-8EFA-ADFAA3D7A087}"/>
              </a:ext>
            </a:extLst>
          </p:cNvPr>
          <p:cNvSpPr>
            <a:spLocks noGrp="1"/>
          </p:cNvSpPr>
          <p:nvPr>
            <p:ph type="title"/>
          </p:nvPr>
        </p:nvSpPr>
        <p:spPr/>
        <p:txBody>
          <a:bodyPr/>
          <a:lstStyle/>
          <a:p>
            <a:endParaRPr lang="en-US"/>
          </a:p>
        </p:txBody>
      </p:sp>
      <p:pic>
        <p:nvPicPr>
          <p:cNvPr id="6" name="Online Media 5" descr="Figure Status Update - BMW Use Case">
            <a:hlinkClick r:id="" action="ppaction://media"/>
            <a:extLst>
              <a:ext uri="{FF2B5EF4-FFF2-40B4-BE49-F238E27FC236}">
                <a16:creationId xmlns:a16="http://schemas.microsoft.com/office/drawing/2014/main" id="{B5A41F08-4EC9-CBE3-7454-383955708021}"/>
              </a:ext>
            </a:extLst>
          </p:cNvPr>
          <p:cNvPicPr>
            <a:picLocks noGrp="1" noRot="1" noChangeAspect="1"/>
          </p:cNvPicPr>
          <p:nvPr>
            <p:ph idx="1"/>
            <a:videoFile r:link="rId1"/>
          </p:nvPr>
        </p:nvPicPr>
        <p:blipFill>
          <a:blip r:embed="rId4"/>
          <a:stretch>
            <a:fillRect/>
          </a:stretch>
        </p:blipFill>
        <p:spPr>
          <a:xfrm>
            <a:off x="0" y="0"/>
            <a:ext cx="12192000" cy="6888945"/>
          </a:xfrm>
          <a:prstGeom prst="rect">
            <a:avLst/>
          </a:prstGeom>
        </p:spPr>
      </p:pic>
    </p:spTree>
    <p:extLst>
      <p:ext uri="{BB962C8B-B14F-4D97-AF65-F5344CB8AC3E}">
        <p14:creationId xmlns:p14="http://schemas.microsoft.com/office/powerpoint/2010/main" val="121149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4A90F-3D60-DA27-8743-5868A8EEC86A}"/>
              </a:ext>
            </a:extLst>
          </p:cNvPr>
          <p:cNvSpPr>
            <a:spLocks noGrp="1"/>
          </p:cNvSpPr>
          <p:nvPr>
            <p:ph type="title"/>
          </p:nvPr>
        </p:nvSpPr>
        <p:spPr/>
        <p:txBody>
          <a:bodyPr/>
          <a:lstStyle/>
          <a:p>
            <a:endParaRPr lang="en-US"/>
          </a:p>
        </p:txBody>
      </p:sp>
      <p:pic>
        <p:nvPicPr>
          <p:cNvPr id="5" name="Online Media 4" descr="China's AI Robots: Unitree &amp; Engine AI Vie for Most Lifelike Humanoid Robot Walk, Black Panther 2.0">
            <a:hlinkClick r:id="" action="ppaction://media"/>
            <a:extLst>
              <a:ext uri="{FF2B5EF4-FFF2-40B4-BE49-F238E27FC236}">
                <a16:creationId xmlns:a16="http://schemas.microsoft.com/office/drawing/2014/main" id="{81026938-66F1-2A60-1774-1674083B8AE1}"/>
              </a:ext>
            </a:extLst>
          </p:cNvPr>
          <p:cNvPicPr>
            <a:picLocks noGrp="1" noRot="1" noChangeAspect="1"/>
          </p:cNvPicPr>
          <p:nvPr>
            <p:ph idx="1"/>
            <a:videoFile r:link="rId1"/>
          </p:nvPr>
        </p:nvPicPr>
        <p:blipFill>
          <a:blip r:embed="rId3"/>
          <a:stretch>
            <a:fillRect/>
          </a:stretch>
        </p:blipFill>
        <p:spPr>
          <a:xfrm>
            <a:off x="0" y="0"/>
            <a:ext cx="12137232" cy="6858000"/>
          </a:xfrm>
          <a:prstGeom prst="rect">
            <a:avLst/>
          </a:prstGeom>
        </p:spPr>
      </p:pic>
      <p:sp>
        <p:nvSpPr>
          <p:cNvPr id="4" name="Slide Number Placeholder 3">
            <a:extLst>
              <a:ext uri="{FF2B5EF4-FFF2-40B4-BE49-F238E27FC236}">
                <a16:creationId xmlns:a16="http://schemas.microsoft.com/office/drawing/2014/main" id="{96B017E3-C8E4-1C9B-BB40-CA420E6A0CF4}"/>
              </a:ext>
            </a:extLst>
          </p:cNvPr>
          <p:cNvSpPr>
            <a:spLocks noGrp="1"/>
          </p:cNvSpPr>
          <p:nvPr>
            <p:ph type="sldNum" sz="quarter" idx="12"/>
          </p:nvPr>
        </p:nvSpPr>
        <p:spPr/>
        <p:txBody>
          <a:bodyPr/>
          <a:lstStyle/>
          <a:p>
            <a:fld id="{98808C59-030A-41AB-8B48-6F66C38FF40D}" type="slidenum">
              <a:rPr lang="en-US" smtClean="0"/>
              <a:t>24</a:t>
            </a:fld>
            <a:endParaRPr lang="en-US"/>
          </a:p>
        </p:txBody>
      </p:sp>
    </p:spTree>
    <p:extLst>
      <p:ext uri="{BB962C8B-B14F-4D97-AF65-F5344CB8AC3E}">
        <p14:creationId xmlns:p14="http://schemas.microsoft.com/office/powerpoint/2010/main" val="188030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9DFED0-D5D7-625A-F4C1-64B1BBFF197A}"/>
              </a:ext>
            </a:extLst>
          </p:cNvPr>
          <p:cNvSpPr>
            <a:spLocks noGrp="1"/>
          </p:cNvSpPr>
          <p:nvPr>
            <p:ph type="title"/>
          </p:nvPr>
        </p:nvSpPr>
        <p:spPr/>
        <p:txBody>
          <a:bodyPr/>
          <a:lstStyle/>
          <a:p>
            <a:endParaRPr lang="en-US"/>
          </a:p>
        </p:txBody>
      </p:sp>
      <p:pic>
        <p:nvPicPr>
          <p:cNvPr id="8" name="Online Media 7" descr="Trump announces 'Stargate' AI infrastructure project with 'colossal data centers'">
            <a:hlinkClick r:id="" action="ppaction://media"/>
            <a:extLst>
              <a:ext uri="{FF2B5EF4-FFF2-40B4-BE49-F238E27FC236}">
                <a16:creationId xmlns:a16="http://schemas.microsoft.com/office/drawing/2014/main" id="{04ED0B2D-9F71-8902-3FA7-79755BABD4D0}"/>
              </a:ext>
            </a:extLst>
          </p:cNvPr>
          <p:cNvPicPr>
            <a:picLocks noGrp="1" noRot="1" noChangeAspect="1"/>
          </p:cNvPicPr>
          <p:nvPr>
            <p:ph idx="1"/>
            <a:videoFile r:link="rId1"/>
          </p:nvPr>
        </p:nvPicPr>
        <p:blipFill>
          <a:blip r:embed="rId3"/>
          <a:stretch>
            <a:fillRect/>
          </a:stretch>
        </p:blipFill>
        <p:spPr>
          <a:xfrm>
            <a:off x="0" y="0"/>
            <a:ext cx="12192000" cy="6888946"/>
          </a:xfrm>
          <a:prstGeom prst="rect">
            <a:avLst/>
          </a:prstGeom>
        </p:spPr>
      </p:pic>
      <p:sp>
        <p:nvSpPr>
          <p:cNvPr id="5" name="Slide Number Placeholder 4">
            <a:extLst>
              <a:ext uri="{FF2B5EF4-FFF2-40B4-BE49-F238E27FC236}">
                <a16:creationId xmlns:a16="http://schemas.microsoft.com/office/drawing/2014/main" id="{61C8897D-55DB-0D2C-EE03-B58549A10849}"/>
              </a:ext>
            </a:extLst>
          </p:cNvPr>
          <p:cNvSpPr>
            <a:spLocks noGrp="1"/>
          </p:cNvSpPr>
          <p:nvPr>
            <p:ph type="sldNum" sz="quarter" idx="12"/>
          </p:nvPr>
        </p:nvSpPr>
        <p:spPr/>
        <p:txBody>
          <a:bodyPr/>
          <a:lstStyle/>
          <a:p>
            <a:pPr>
              <a:defRPr/>
            </a:pPr>
            <a:fld id="{6BCC35F9-2CF0-4873-A29F-5DE470BB92DF}" type="slidenum">
              <a:rPr lang="en-US" smtClean="0"/>
              <a:pPr>
                <a:defRPr/>
              </a:pPr>
              <a:t>25</a:t>
            </a:fld>
            <a:endParaRPr lang="en-US"/>
          </a:p>
        </p:txBody>
      </p:sp>
    </p:spTree>
    <p:extLst>
      <p:ext uri="{BB962C8B-B14F-4D97-AF65-F5344CB8AC3E}">
        <p14:creationId xmlns:p14="http://schemas.microsoft.com/office/powerpoint/2010/main" val="116271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7E9043-45D7-126C-C536-8DE63683C54E}"/>
              </a:ext>
            </a:extLst>
          </p:cNvPr>
          <p:cNvSpPr>
            <a:spLocks noGrp="1"/>
          </p:cNvSpPr>
          <p:nvPr>
            <p:ph type="sldNum" sz="quarter" idx="12"/>
          </p:nvPr>
        </p:nvSpPr>
        <p:spPr/>
        <p:txBody>
          <a:bodyPr/>
          <a:lstStyle/>
          <a:p>
            <a:fld id="{A068A2F6-7DD8-4F47-BCDF-B3779B9B09D1}" type="slidenum">
              <a:rPr lang="en-US" smtClean="0"/>
              <a:t>26</a:t>
            </a:fld>
            <a:endParaRPr lang="en-US"/>
          </a:p>
        </p:txBody>
      </p:sp>
      <p:sp>
        <p:nvSpPr>
          <p:cNvPr id="4" name="Title 3">
            <a:extLst>
              <a:ext uri="{FF2B5EF4-FFF2-40B4-BE49-F238E27FC236}">
                <a16:creationId xmlns:a16="http://schemas.microsoft.com/office/drawing/2014/main" id="{1D641F0B-ACC2-BEEF-F946-D74B9A1AA985}"/>
              </a:ext>
            </a:extLst>
          </p:cNvPr>
          <p:cNvSpPr>
            <a:spLocks noGrp="1"/>
          </p:cNvSpPr>
          <p:nvPr>
            <p:ph type="title"/>
          </p:nvPr>
        </p:nvSpPr>
        <p:spPr/>
        <p:txBody>
          <a:bodyPr/>
          <a:lstStyle/>
          <a:p>
            <a:r>
              <a:rPr lang="en-US"/>
              <a:t>Two-year Anniversary of </a:t>
            </a:r>
            <a:r>
              <a:rPr lang="en-US" err="1"/>
              <a:t>ChatGPT</a:t>
            </a:r>
            <a:endParaRPr lang="en-US"/>
          </a:p>
        </p:txBody>
      </p:sp>
      <p:sp>
        <p:nvSpPr>
          <p:cNvPr id="128" name="Rectangle 127">
            <a:extLst>
              <a:ext uri="{FF2B5EF4-FFF2-40B4-BE49-F238E27FC236}">
                <a16:creationId xmlns:a16="http://schemas.microsoft.com/office/drawing/2014/main" id="{79C46750-8953-931D-581C-187BB70E6882}"/>
              </a:ext>
            </a:extLst>
          </p:cNvPr>
          <p:cNvSpPr/>
          <p:nvPr/>
        </p:nvSpPr>
        <p:spPr>
          <a:xfrm>
            <a:off x="47941" y="6000841"/>
            <a:ext cx="208126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Launch of </a:t>
            </a:r>
            <a:r>
              <a:rPr kumimoji="0" lang="en-US" sz="1200" b="0" i="0" u="none" strike="noStrike" kern="1200" cap="none" spc="0" normalizeH="0" baseline="0" noProof="0" err="1">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ChatGPT</a:t>
            </a:r>
            <a:endParaRPr kumimoji="0" lang="en-US" sz="12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cxnSp>
        <p:nvCxnSpPr>
          <p:cNvPr id="184" name="Straight Connector 183">
            <a:extLst>
              <a:ext uri="{FF2B5EF4-FFF2-40B4-BE49-F238E27FC236}">
                <a16:creationId xmlns:a16="http://schemas.microsoft.com/office/drawing/2014/main" id="{A8C545E3-8CC0-10BB-0533-90197B54214D}"/>
              </a:ext>
            </a:extLst>
          </p:cNvPr>
          <p:cNvCxnSpPr/>
          <p:nvPr/>
        </p:nvCxnSpPr>
        <p:spPr>
          <a:xfrm flipV="1">
            <a:off x="1088572" y="5433827"/>
            <a:ext cx="0" cy="542357"/>
          </a:xfrm>
          <a:prstGeom prst="line">
            <a:avLst/>
          </a:prstGeom>
          <a:solidFill>
            <a:srgbClr val="E6A544"/>
          </a:solidFill>
          <a:ln>
            <a:solidFill>
              <a:srgbClr val="E6A544"/>
            </a:solidFill>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9A092F7D-0687-DD56-F354-3098036A925D}"/>
              </a:ext>
            </a:extLst>
          </p:cNvPr>
          <p:cNvGrpSpPr/>
          <p:nvPr/>
        </p:nvGrpSpPr>
        <p:grpSpPr>
          <a:xfrm rot="20860629">
            <a:off x="2576232" y="3567519"/>
            <a:ext cx="6272484" cy="801960"/>
            <a:chOff x="1051309" y="2428248"/>
            <a:chExt cx="8910188" cy="1139202"/>
          </a:xfrm>
        </p:grpSpPr>
        <p:grpSp>
          <p:nvGrpSpPr>
            <p:cNvPr id="236" name="Group 235">
              <a:extLst>
                <a:ext uri="{FF2B5EF4-FFF2-40B4-BE49-F238E27FC236}">
                  <a16:creationId xmlns:a16="http://schemas.microsoft.com/office/drawing/2014/main" id="{8B06168E-1DE0-125F-0883-1E9270ADD30B}"/>
                </a:ext>
              </a:extLst>
            </p:cNvPr>
            <p:cNvGrpSpPr/>
            <p:nvPr/>
          </p:nvGrpSpPr>
          <p:grpSpPr>
            <a:xfrm>
              <a:off x="1051309" y="2428248"/>
              <a:ext cx="8910188" cy="1139202"/>
              <a:chOff x="1051309" y="2428248"/>
              <a:chExt cx="8910188" cy="1139202"/>
            </a:xfrm>
          </p:grpSpPr>
          <p:sp>
            <p:nvSpPr>
              <p:cNvPr id="238" name="Chevron 237">
                <a:extLst>
                  <a:ext uri="{FF2B5EF4-FFF2-40B4-BE49-F238E27FC236}">
                    <a16:creationId xmlns:a16="http://schemas.microsoft.com/office/drawing/2014/main" id="{7C9DF958-2BD5-2FBA-2652-9E5BDDBF09EE}"/>
                  </a:ext>
                </a:extLst>
              </p:cNvPr>
              <p:cNvSpPr/>
              <p:nvPr/>
            </p:nvSpPr>
            <p:spPr>
              <a:xfrm>
                <a:off x="1051309" y="2949263"/>
                <a:ext cx="8910188" cy="618187"/>
              </a:xfrm>
              <a:prstGeom prst="chevron">
                <a:avLst/>
              </a:prstGeom>
              <a:solidFill>
                <a:srgbClr val="CD422A"/>
              </a:solidFill>
              <a:ln w="12700" cap="flat" cmpd="sng" algn="ctr">
                <a:solidFill>
                  <a:schemeClr val="bg1"/>
                </a:solidFill>
                <a:prstDash val="solid"/>
                <a:miter lim="800000"/>
              </a:ln>
              <a:effectLst>
                <a:outerShdw blurRad="50800" dist="38100" dir="2700000" algn="tl"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9" name="Trapezoid 238">
                <a:extLst>
                  <a:ext uri="{FF2B5EF4-FFF2-40B4-BE49-F238E27FC236}">
                    <a16:creationId xmlns:a16="http://schemas.microsoft.com/office/drawing/2014/main" id="{7FEA783A-B58C-87DF-4367-F04CBA91ED6C}"/>
                  </a:ext>
                </a:extLst>
              </p:cNvPr>
              <p:cNvSpPr/>
              <p:nvPr/>
            </p:nvSpPr>
            <p:spPr>
              <a:xfrm flipV="1">
                <a:off x="4643807" y="2428248"/>
                <a:ext cx="2017567" cy="723901"/>
              </a:xfrm>
              <a:prstGeom prst="trapezoid">
                <a:avLst>
                  <a:gd name="adj" fmla="val 35526"/>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237" name="TextBox 236">
              <a:extLst>
                <a:ext uri="{FF2B5EF4-FFF2-40B4-BE49-F238E27FC236}">
                  <a16:creationId xmlns:a16="http://schemas.microsoft.com/office/drawing/2014/main" id="{C8D8EFAF-ACAA-D96A-EDEA-ECC536D4CA0F}"/>
                </a:ext>
              </a:extLst>
            </p:cNvPr>
            <p:cNvSpPr txBox="1"/>
            <p:nvPr/>
          </p:nvSpPr>
          <p:spPr>
            <a:xfrm>
              <a:off x="4754448" y="2620104"/>
              <a:ext cx="1686771" cy="655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2023</a:t>
              </a:r>
            </a:p>
          </p:txBody>
        </p:sp>
      </p:grpSp>
      <p:grpSp>
        <p:nvGrpSpPr>
          <p:cNvPr id="219" name="Group 218">
            <a:extLst>
              <a:ext uri="{FF2B5EF4-FFF2-40B4-BE49-F238E27FC236}">
                <a16:creationId xmlns:a16="http://schemas.microsoft.com/office/drawing/2014/main" id="{1825B163-5669-1AAD-5DD9-848729981469}"/>
              </a:ext>
            </a:extLst>
          </p:cNvPr>
          <p:cNvGrpSpPr/>
          <p:nvPr/>
        </p:nvGrpSpPr>
        <p:grpSpPr>
          <a:xfrm rot="20860629">
            <a:off x="8670803" y="2663177"/>
            <a:ext cx="2849086" cy="755720"/>
            <a:chOff x="-260794" y="2493931"/>
            <a:chExt cx="4047182" cy="1073516"/>
          </a:xfrm>
        </p:grpSpPr>
        <p:grpSp>
          <p:nvGrpSpPr>
            <p:cNvPr id="220" name="Group 219">
              <a:extLst>
                <a:ext uri="{FF2B5EF4-FFF2-40B4-BE49-F238E27FC236}">
                  <a16:creationId xmlns:a16="http://schemas.microsoft.com/office/drawing/2014/main" id="{2CC55170-13B2-6322-F294-134FC065DC05}"/>
                </a:ext>
              </a:extLst>
            </p:cNvPr>
            <p:cNvGrpSpPr/>
            <p:nvPr/>
          </p:nvGrpSpPr>
          <p:grpSpPr>
            <a:xfrm>
              <a:off x="-260794" y="2493931"/>
              <a:ext cx="4047182" cy="1073516"/>
              <a:chOff x="-260794" y="2493931"/>
              <a:chExt cx="4047182" cy="1073516"/>
            </a:xfrm>
          </p:grpSpPr>
          <p:sp>
            <p:nvSpPr>
              <p:cNvPr id="222" name="Chevron 221">
                <a:extLst>
                  <a:ext uri="{FF2B5EF4-FFF2-40B4-BE49-F238E27FC236}">
                    <a16:creationId xmlns:a16="http://schemas.microsoft.com/office/drawing/2014/main" id="{A1BFB2E4-DA14-0CD5-39E7-C0FEE1893C19}"/>
                  </a:ext>
                </a:extLst>
              </p:cNvPr>
              <p:cNvSpPr/>
              <p:nvPr/>
            </p:nvSpPr>
            <p:spPr>
              <a:xfrm>
                <a:off x="-260794" y="2949261"/>
                <a:ext cx="4047182" cy="618186"/>
              </a:xfrm>
              <a:prstGeom prst="chevron">
                <a:avLst/>
              </a:prstGeom>
              <a:solidFill>
                <a:srgbClr val="33B2CB"/>
              </a:solidFill>
              <a:ln w="12700" cap="flat" cmpd="sng" algn="ctr">
                <a:solidFill>
                  <a:schemeClr val="bg1"/>
                </a:solidFill>
                <a:prstDash val="solid"/>
                <a:miter lim="800000"/>
              </a:ln>
              <a:effectLst>
                <a:outerShdw blurRad="50800" dist="38100" dir="2700000" algn="tl"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3" name="Trapezoid 222">
                <a:extLst>
                  <a:ext uri="{FF2B5EF4-FFF2-40B4-BE49-F238E27FC236}">
                    <a16:creationId xmlns:a16="http://schemas.microsoft.com/office/drawing/2014/main" id="{D99F7FFC-46E2-B01B-8A27-D44DAA667D38}"/>
                  </a:ext>
                </a:extLst>
              </p:cNvPr>
              <p:cNvSpPr/>
              <p:nvPr/>
            </p:nvSpPr>
            <p:spPr>
              <a:xfrm flipV="1">
                <a:off x="582128" y="2493931"/>
                <a:ext cx="2437344" cy="723899"/>
              </a:xfrm>
              <a:prstGeom prst="trapezoid">
                <a:avLst>
                  <a:gd name="adj" fmla="val 35526"/>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221" name="TextBox 220">
              <a:extLst>
                <a:ext uri="{FF2B5EF4-FFF2-40B4-BE49-F238E27FC236}">
                  <a16:creationId xmlns:a16="http://schemas.microsoft.com/office/drawing/2014/main" id="{14105C39-2892-D4AA-E3D5-242832CFF5DC}"/>
                </a:ext>
              </a:extLst>
            </p:cNvPr>
            <p:cNvSpPr txBox="1"/>
            <p:nvPr/>
          </p:nvSpPr>
          <p:spPr>
            <a:xfrm>
              <a:off x="412461" y="2655451"/>
              <a:ext cx="2805482" cy="655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2024</a:t>
              </a:r>
            </a:p>
          </p:txBody>
        </p:sp>
      </p:grpSp>
      <p:sp>
        <p:nvSpPr>
          <p:cNvPr id="251" name="TextBox 250">
            <a:extLst>
              <a:ext uri="{FF2B5EF4-FFF2-40B4-BE49-F238E27FC236}">
                <a16:creationId xmlns:a16="http://schemas.microsoft.com/office/drawing/2014/main" id="{B37DF482-F998-6349-CEEF-81538060DF3D}"/>
              </a:ext>
            </a:extLst>
          </p:cNvPr>
          <p:cNvSpPr txBox="1"/>
          <p:nvPr/>
        </p:nvSpPr>
        <p:spPr>
          <a:xfrm>
            <a:off x="494856" y="5527042"/>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Nov 30</a:t>
            </a:r>
          </a:p>
        </p:txBody>
      </p:sp>
      <p:grpSp>
        <p:nvGrpSpPr>
          <p:cNvPr id="7" name="Group 6">
            <a:extLst>
              <a:ext uri="{FF2B5EF4-FFF2-40B4-BE49-F238E27FC236}">
                <a16:creationId xmlns:a16="http://schemas.microsoft.com/office/drawing/2014/main" id="{5C557035-D94C-C0F8-87E3-867B4AC23592}"/>
              </a:ext>
            </a:extLst>
          </p:cNvPr>
          <p:cNvGrpSpPr/>
          <p:nvPr/>
        </p:nvGrpSpPr>
        <p:grpSpPr>
          <a:xfrm>
            <a:off x="1129854" y="3707403"/>
            <a:ext cx="1281234" cy="931837"/>
            <a:chOff x="1129854" y="3707403"/>
            <a:chExt cx="1281234" cy="931837"/>
          </a:xfrm>
        </p:grpSpPr>
        <p:sp>
          <p:nvSpPr>
            <p:cNvPr id="252" name="Rectangle 251">
              <a:extLst>
                <a:ext uri="{FF2B5EF4-FFF2-40B4-BE49-F238E27FC236}">
                  <a16:creationId xmlns:a16="http://schemas.microsoft.com/office/drawing/2014/main" id="{FA0C4F96-BD1D-1CC4-54E3-694657A5431F}"/>
                </a:ext>
              </a:extLst>
            </p:cNvPr>
            <p:cNvSpPr/>
            <p:nvPr/>
          </p:nvSpPr>
          <p:spPr>
            <a:xfrm>
              <a:off x="1129854" y="3707403"/>
              <a:ext cx="128123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1 Million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Users in 5 Days </a:t>
              </a:r>
            </a:p>
          </p:txBody>
        </p:sp>
        <p:cxnSp>
          <p:nvCxnSpPr>
            <p:cNvPr id="254" name="Straight Connector 253">
              <a:extLst>
                <a:ext uri="{FF2B5EF4-FFF2-40B4-BE49-F238E27FC236}">
                  <a16:creationId xmlns:a16="http://schemas.microsoft.com/office/drawing/2014/main" id="{D8E49974-902F-22B3-3E83-4D661C33EAE7}"/>
                </a:ext>
              </a:extLst>
            </p:cNvPr>
            <p:cNvCxnSpPr/>
            <p:nvPr/>
          </p:nvCxnSpPr>
          <p:spPr>
            <a:xfrm flipV="1">
              <a:off x="1836742" y="4096883"/>
              <a:ext cx="0" cy="542357"/>
            </a:xfrm>
            <a:prstGeom prst="line">
              <a:avLst/>
            </a:prstGeom>
            <a:solidFill>
              <a:srgbClr val="E6A544"/>
            </a:solidFill>
            <a:ln>
              <a:solidFill>
                <a:srgbClr val="E6A544"/>
              </a:solidFill>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4107F071-D937-FD3D-A2C2-EA247B8C0682}"/>
                </a:ext>
              </a:extLst>
            </p:cNvPr>
            <p:cNvSpPr txBox="1"/>
            <p:nvPr/>
          </p:nvSpPr>
          <p:spPr>
            <a:xfrm>
              <a:off x="1176755" y="4229563"/>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Dec 5</a:t>
              </a:r>
            </a:p>
          </p:txBody>
        </p:sp>
      </p:grpSp>
      <p:grpSp>
        <p:nvGrpSpPr>
          <p:cNvPr id="6" name="Group 5">
            <a:extLst>
              <a:ext uri="{FF2B5EF4-FFF2-40B4-BE49-F238E27FC236}">
                <a16:creationId xmlns:a16="http://schemas.microsoft.com/office/drawing/2014/main" id="{EAC82C0E-77AA-42EE-AF46-600D86F0F01B}"/>
              </a:ext>
            </a:extLst>
          </p:cNvPr>
          <p:cNvGrpSpPr/>
          <p:nvPr/>
        </p:nvGrpSpPr>
        <p:grpSpPr>
          <a:xfrm>
            <a:off x="2170984" y="2260716"/>
            <a:ext cx="6478335" cy="3352314"/>
            <a:chOff x="2170984" y="2260716"/>
            <a:chExt cx="6478335" cy="3352314"/>
          </a:xfrm>
        </p:grpSpPr>
        <p:sp>
          <p:nvSpPr>
            <p:cNvPr id="127" name="Rectangle 126">
              <a:extLst>
                <a:ext uri="{FF2B5EF4-FFF2-40B4-BE49-F238E27FC236}">
                  <a16:creationId xmlns:a16="http://schemas.microsoft.com/office/drawing/2014/main" id="{128AD858-1A93-8B5D-A24B-A950F7541104}"/>
                </a:ext>
              </a:extLst>
            </p:cNvPr>
            <p:cNvSpPr/>
            <p:nvPr/>
          </p:nvSpPr>
          <p:spPr>
            <a:xfrm>
              <a:off x="3132019" y="3290276"/>
              <a:ext cx="122947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ChatGPT</a:t>
              </a:r>
              <a:r>
                <a:rPr kumimoji="0" lang="en-US" sz="12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 Plus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Subscription </a:t>
              </a:r>
            </a:p>
          </p:txBody>
        </p:sp>
        <p:cxnSp>
          <p:nvCxnSpPr>
            <p:cNvPr id="169" name="Straight Connector 168">
              <a:extLst>
                <a:ext uri="{FF2B5EF4-FFF2-40B4-BE49-F238E27FC236}">
                  <a16:creationId xmlns:a16="http://schemas.microsoft.com/office/drawing/2014/main" id="{2FF49E8E-5BE6-33F9-CD72-3B5E478CAACC}"/>
                </a:ext>
              </a:extLst>
            </p:cNvPr>
            <p:cNvCxnSpPr>
              <a:cxnSpLocks/>
            </p:cNvCxnSpPr>
            <p:nvPr/>
          </p:nvCxnSpPr>
          <p:spPr>
            <a:xfrm>
              <a:off x="3745685" y="3740903"/>
              <a:ext cx="0" cy="554168"/>
            </a:xfrm>
            <a:prstGeom prst="line">
              <a:avLst/>
            </a:prstGeom>
            <a:solidFill>
              <a:srgbClr val="CD422A"/>
            </a:solidFill>
            <a:ln>
              <a:solidFill>
                <a:srgbClr val="CD422A"/>
              </a:solidFill>
            </a:ln>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5DD68308-06E0-869A-6250-81F4DFC71733}"/>
                </a:ext>
              </a:extLst>
            </p:cNvPr>
            <p:cNvSpPr txBox="1"/>
            <p:nvPr/>
          </p:nvSpPr>
          <p:spPr>
            <a:xfrm>
              <a:off x="2170984" y="3617817"/>
              <a:ext cx="1187432" cy="461665"/>
            </a:xfrm>
            <a:prstGeom prst="rect">
              <a:avLst/>
            </a:prstGeom>
            <a:noFill/>
          </p:spPr>
          <p:txBody>
            <a:bodyPr wrap="square">
              <a:spAutoFit/>
            </a:bodyPr>
            <a:lstStyle/>
            <a:p>
              <a:pPr algn="ctr"/>
              <a:r>
                <a:rPr lang="en-US" sz="1200" b="1">
                  <a:solidFill>
                    <a:prstClr val="black">
                      <a:lumMod val="65000"/>
                      <a:lumOff val="35000"/>
                    </a:prstClr>
                  </a:solidFill>
                  <a:latin typeface="Arial" panose="020B0604020202020204" pitchFamily="34" charset="0"/>
                  <a:cs typeface="Arial" panose="020B0604020202020204" pitchFamily="34" charset="0"/>
                </a:rPr>
                <a:t>100 Million </a:t>
              </a:r>
            </a:p>
            <a:p>
              <a:pPr algn="ctr"/>
              <a:r>
                <a:rPr lang="en-US" sz="1200">
                  <a:solidFill>
                    <a:prstClr val="black">
                      <a:lumMod val="65000"/>
                      <a:lumOff val="35000"/>
                    </a:prstClr>
                  </a:solidFill>
                  <a:latin typeface="Arial" panose="020B0604020202020204" pitchFamily="34" charset="0"/>
                  <a:cs typeface="Arial" panose="020B0604020202020204" pitchFamily="34" charset="0"/>
                </a:rPr>
                <a:t>Monthly Users </a:t>
              </a:r>
            </a:p>
          </p:txBody>
        </p:sp>
        <p:cxnSp>
          <p:nvCxnSpPr>
            <p:cNvPr id="260" name="Straight Connector 259">
              <a:extLst>
                <a:ext uri="{FF2B5EF4-FFF2-40B4-BE49-F238E27FC236}">
                  <a16:creationId xmlns:a16="http://schemas.microsoft.com/office/drawing/2014/main" id="{85CA306F-CCBC-93ED-5FAE-73F205243525}"/>
                </a:ext>
              </a:extLst>
            </p:cNvPr>
            <p:cNvCxnSpPr/>
            <p:nvPr/>
          </p:nvCxnSpPr>
          <p:spPr>
            <a:xfrm>
              <a:off x="2825338" y="3962180"/>
              <a:ext cx="0" cy="542357"/>
            </a:xfrm>
            <a:prstGeom prst="line">
              <a:avLst/>
            </a:prstGeom>
            <a:solidFill>
              <a:srgbClr val="CD422A"/>
            </a:solidFill>
            <a:ln>
              <a:solidFill>
                <a:srgbClr val="CD422A"/>
              </a:solidFill>
            </a:ln>
          </p:spPr>
          <p:style>
            <a:lnRef idx="1">
              <a:schemeClr val="accent1"/>
            </a:lnRef>
            <a:fillRef idx="0">
              <a:schemeClr val="accent1"/>
            </a:fillRef>
            <a:effectRef idx="0">
              <a:schemeClr val="accent1"/>
            </a:effectRef>
            <a:fontRef idx="minor">
              <a:schemeClr val="tx1"/>
            </a:fontRef>
          </p:style>
        </p:cxnSp>
        <p:sp>
          <p:nvSpPr>
            <p:cNvPr id="263" name="TextBox 262">
              <a:extLst>
                <a:ext uri="{FF2B5EF4-FFF2-40B4-BE49-F238E27FC236}">
                  <a16:creationId xmlns:a16="http://schemas.microsoft.com/office/drawing/2014/main" id="{E7C1F4CE-5824-62D8-AFCE-E79E5AACEEE4}"/>
                </a:ext>
              </a:extLst>
            </p:cNvPr>
            <p:cNvSpPr txBox="1"/>
            <p:nvPr/>
          </p:nvSpPr>
          <p:spPr>
            <a:xfrm>
              <a:off x="2231491" y="4052943"/>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solidFill>
                    <a:prstClr val="black">
                      <a:lumMod val="85000"/>
                      <a:lumOff val="15000"/>
                    </a:prstClr>
                  </a:solidFill>
                  <a:latin typeface="Arial" panose="020B0604020202020204" pitchFamily="34" charset="0"/>
                  <a:cs typeface="Arial" panose="020B0604020202020204" pitchFamily="34" charset="0"/>
                </a:rPr>
                <a:t>Jan</a:t>
              </a:r>
              <a:endPar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sp>
          <p:nvSpPr>
            <p:cNvPr id="264" name="TextBox 263">
              <a:extLst>
                <a:ext uri="{FF2B5EF4-FFF2-40B4-BE49-F238E27FC236}">
                  <a16:creationId xmlns:a16="http://schemas.microsoft.com/office/drawing/2014/main" id="{9179C0E8-6B4F-6B51-9857-715BA5CC8FC5}"/>
                </a:ext>
              </a:extLst>
            </p:cNvPr>
            <p:cNvSpPr txBox="1"/>
            <p:nvPr/>
          </p:nvSpPr>
          <p:spPr>
            <a:xfrm>
              <a:off x="3153707" y="3803725"/>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solidFill>
                    <a:prstClr val="black">
                      <a:lumMod val="85000"/>
                      <a:lumOff val="15000"/>
                    </a:prstClr>
                  </a:solidFill>
                  <a:latin typeface="Arial" panose="020B0604020202020204" pitchFamily="34" charset="0"/>
                  <a:cs typeface="Arial" panose="020B0604020202020204" pitchFamily="34" charset="0"/>
                </a:rPr>
                <a:t>Feb</a:t>
              </a:r>
              <a:endPar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sp>
          <p:nvSpPr>
            <p:cNvPr id="265" name="Rectangle 264">
              <a:extLst>
                <a:ext uri="{FF2B5EF4-FFF2-40B4-BE49-F238E27FC236}">
                  <a16:creationId xmlns:a16="http://schemas.microsoft.com/office/drawing/2014/main" id="{1A2A1A6A-A546-5C22-FC76-441C1BCD2C23}"/>
                </a:ext>
              </a:extLst>
            </p:cNvPr>
            <p:cNvSpPr/>
            <p:nvPr/>
          </p:nvSpPr>
          <p:spPr>
            <a:xfrm>
              <a:off x="3342397" y="5336031"/>
              <a:ext cx="208126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GPT-4 Release</a:t>
              </a:r>
            </a:p>
          </p:txBody>
        </p:sp>
        <p:cxnSp>
          <p:nvCxnSpPr>
            <p:cNvPr id="266" name="Straight Connector 265">
              <a:extLst>
                <a:ext uri="{FF2B5EF4-FFF2-40B4-BE49-F238E27FC236}">
                  <a16:creationId xmlns:a16="http://schemas.microsoft.com/office/drawing/2014/main" id="{0A76C152-3E45-BD44-4C06-F5BB327FB0C9}"/>
                </a:ext>
              </a:extLst>
            </p:cNvPr>
            <p:cNvCxnSpPr>
              <a:cxnSpLocks/>
            </p:cNvCxnSpPr>
            <p:nvPr/>
          </p:nvCxnSpPr>
          <p:spPr>
            <a:xfrm>
              <a:off x="4315027" y="4774680"/>
              <a:ext cx="0" cy="554168"/>
            </a:xfrm>
            <a:prstGeom prst="line">
              <a:avLst/>
            </a:prstGeom>
            <a:solidFill>
              <a:srgbClr val="CD422A"/>
            </a:solidFill>
            <a:ln>
              <a:solidFill>
                <a:srgbClr val="CD422A"/>
              </a:solidFill>
            </a:ln>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A17308C0-D27D-571E-99F2-2DF8CDEA05A9}"/>
                </a:ext>
              </a:extLst>
            </p:cNvPr>
            <p:cNvSpPr txBox="1"/>
            <p:nvPr/>
          </p:nvSpPr>
          <p:spPr>
            <a:xfrm>
              <a:off x="3726203" y="4914862"/>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solidFill>
                    <a:prstClr val="black">
                      <a:lumMod val="85000"/>
                      <a:lumOff val="15000"/>
                    </a:prstClr>
                  </a:solidFill>
                  <a:latin typeface="Arial" panose="020B0604020202020204" pitchFamily="34" charset="0"/>
                  <a:cs typeface="Arial" panose="020B0604020202020204" pitchFamily="34" charset="0"/>
                </a:rPr>
                <a:t>Mar</a:t>
              </a:r>
              <a:endPar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sp>
          <p:nvSpPr>
            <p:cNvPr id="270" name="TextBox 269">
              <a:extLst>
                <a:ext uri="{FF2B5EF4-FFF2-40B4-BE49-F238E27FC236}">
                  <a16:creationId xmlns:a16="http://schemas.microsoft.com/office/drawing/2014/main" id="{D5FAE842-E73A-E9D8-DD6A-B1027AFF51F6}"/>
                </a:ext>
              </a:extLst>
            </p:cNvPr>
            <p:cNvSpPr txBox="1"/>
            <p:nvPr/>
          </p:nvSpPr>
          <p:spPr>
            <a:xfrm>
              <a:off x="5298235" y="5028703"/>
              <a:ext cx="1323748" cy="276999"/>
            </a:xfrm>
            <a:prstGeom prst="rect">
              <a:avLst/>
            </a:prstGeom>
            <a:noFill/>
          </p:spPr>
          <p:txBody>
            <a:bodyPr wrap="square">
              <a:spAutoFit/>
            </a:bodyPr>
            <a:lstStyle/>
            <a:p>
              <a:r>
                <a:rPr lang="en-US" sz="1200">
                  <a:solidFill>
                    <a:prstClr val="black">
                      <a:lumMod val="65000"/>
                      <a:lumOff val="35000"/>
                    </a:prstClr>
                  </a:solidFill>
                  <a:latin typeface="Arial" panose="020B0604020202020204" pitchFamily="34" charset="0"/>
                  <a:cs typeface="Arial" panose="020B0604020202020204" pitchFamily="34" charset="0"/>
                </a:rPr>
                <a:t>iOS App Launch</a:t>
              </a:r>
            </a:p>
          </p:txBody>
        </p:sp>
        <p:cxnSp>
          <p:nvCxnSpPr>
            <p:cNvPr id="285" name="Straight Connector 284">
              <a:extLst>
                <a:ext uri="{FF2B5EF4-FFF2-40B4-BE49-F238E27FC236}">
                  <a16:creationId xmlns:a16="http://schemas.microsoft.com/office/drawing/2014/main" id="{4D9414EC-4ED1-0463-26BC-F5B2B58F8751}"/>
                </a:ext>
              </a:extLst>
            </p:cNvPr>
            <p:cNvCxnSpPr>
              <a:cxnSpLocks/>
            </p:cNvCxnSpPr>
            <p:nvPr/>
          </p:nvCxnSpPr>
          <p:spPr>
            <a:xfrm>
              <a:off x="5884579" y="4458520"/>
              <a:ext cx="0" cy="554168"/>
            </a:xfrm>
            <a:prstGeom prst="line">
              <a:avLst/>
            </a:prstGeom>
            <a:solidFill>
              <a:srgbClr val="CD422A"/>
            </a:solidFill>
            <a:ln>
              <a:solidFill>
                <a:srgbClr val="CD422A"/>
              </a:solidFill>
            </a:ln>
          </p:spPr>
          <p:style>
            <a:lnRef idx="1">
              <a:schemeClr val="accent1"/>
            </a:lnRef>
            <a:fillRef idx="0">
              <a:schemeClr val="accent1"/>
            </a:fillRef>
            <a:effectRef idx="0">
              <a:schemeClr val="accent1"/>
            </a:effectRef>
            <a:fontRef idx="minor">
              <a:schemeClr val="tx1"/>
            </a:fontRef>
          </p:style>
        </p:cxnSp>
        <p:sp>
          <p:nvSpPr>
            <p:cNvPr id="286" name="TextBox 285">
              <a:extLst>
                <a:ext uri="{FF2B5EF4-FFF2-40B4-BE49-F238E27FC236}">
                  <a16:creationId xmlns:a16="http://schemas.microsoft.com/office/drawing/2014/main" id="{72B5D261-F7CB-CA5E-4777-0A69EFD57ACC}"/>
                </a:ext>
              </a:extLst>
            </p:cNvPr>
            <p:cNvSpPr txBox="1"/>
            <p:nvPr/>
          </p:nvSpPr>
          <p:spPr>
            <a:xfrm>
              <a:off x="5295755" y="4598702"/>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solidFill>
                    <a:prstClr val="black">
                      <a:lumMod val="85000"/>
                      <a:lumOff val="15000"/>
                    </a:prstClr>
                  </a:solidFill>
                  <a:latin typeface="Arial" panose="020B0604020202020204" pitchFamily="34" charset="0"/>
                  <a:cs typeface="Arial" panose="020B0604020202020204" pitchFamily="34" charset="0"/>
                </a:rPr>
                <a:t>May</a:t>
              </a:r>
              <a:endPar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sp>
          <p:nvSpPr>
            <p:cNvPr id="287" name="TextBox 286">
              <a:extLst>
                <a:ext uri="{FF2B5EF4-FFF2-40B4-BE49-F238E27FC236}">
                  <a16:creationId xmlns:a16="http://schemas.microsoft.com/office/drawing/2014/main" id="{75F990DE-1FAE-FF70-BAF2-C08B488363C4}"/>
                </a:ext>
              </a:extLst>
            </p:cNvPr>
            <p:cNvSpPr txBox="1"/>
            <p:nvPr/>
          </p:nvSpPr>
          <p:spPr>
            <a:xfrm>
              <a:off x="6603444" y="4738325"/>
              <a:ext cx="1578959" cy="461665"/>
            </a:xfrm>
            <a:prstGeom prst="rect">
              <a:avLst/>
            </a:prstGeom>
            <a:noFill/>
          </p:spPr>
          <p:txBody>
            <a:bodyPr wrap="square">
              <a:spAutoFit/>
            </a:bodyPr>
            <a:lstStyle/>
            <a:p>
              <a:pPr algn="ctr"/>
              <a:r>
                <a:rPr lang="en-US" sz="1200" err="1">
                  <a:solidFill>
                    <a:prstClr val="black">
                      <a:lumMod val="65000"/>
                      <a:lumOff val="35000"/>
                    </a:prstClr>
                  </a:solidFill>
                  <a:latin typeface="Arial" panose="020B0604020202020204" pitchFamily="34" charset="0"/>
                  <a:cs typeface="Arial" panose="020B0604020202020204" pitchFamily="34" charset="0"/>
                </a:rPr>
                <a:t>ChatGPT</a:t>
              </a:r>
              <a:r>
                <a:rPr lang="en-US" sz="1200">
                  <a:solidFill>
                    <a:prstClr val="black">
                      <a:lumMod val="65000"/>
                      <a:lumOff val="35000"/>
                    </a:prstClr>
                  </a:solidFill>
                  <a:latin typeface="Arial" panose="020B0604020202020204" pitchFamily="34" charset="0"/>
                  <a:cs typeface="Arial" panose="020B0604020202020204" pitchFamily="34" charset="0"/>
                </a:rPr>
                <a:t> Enterprise Launch</a:t>
              </a:r>
            </a:p>
          </p:txBody>
        </p:sp>
        <p:cxnSp>
          <p:nvCxnSpPr>
            <p:cNvPr id="288" name="Straight Connector 287">
              <a:extLst>
                <a:ext uri="{FF2B5EF4-FFF2-40B4-BE49-F238E27FC236}">
                  <a16:creationId xmlns:a16="http://schemas.microsoft.com/office/drawing/2014/main" id="{262B5A9D-3638-3FC6-7BA9-85A9EE60F941}"/>
                </a:ext>
              </a:extLst>
            </p:cNvPr>
            <p:cNvCxnSpPr>
              <a:cxnSpLocks/>
            </p:cNvCxnSpPr>
            <p:nvPr/>
          </p:nvCxnSpPr>
          <p:spPr>
            <a:xfrm>
              <a:off x="7349013" y="4178969"/>
              <a:ext cx="0" cy="554168"/>
            </a:xfrm>
            <a:prstGeom prst="line">
              <a:avLst/>
            </a:prstGeom>
            <a:solidFill>
              <a:srgbClr val="CD422A"/>
            </a:solidFill>
            <a:ln>
              <a:solidFill>
                <a:srgbClr val="CD422A"/>
              </a:solidFill>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D621B2B0-5617-D484-C7C7-92B850F04186}"/>
                </a:ext>
              </a:extLst>
            </p:cNvPr>
            <p:cNvSpPr txBox="1"/>
            <p:nvPr/>
          </p:nvSpPr>
          <p:spPr>
            <a:xfrm>
              <a:off x="6760189" y="4319151"/>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solidFill>
                    <a:prstClr val="black">
                      <a:lumMod val="85000"/>
                      <a:lumOff val="15000"/>
                    </a:prstClr>
                  </a:solidFill>
                  <a:latin typeface="Arial" panose="020B0604020202020204" pitchFamily="34" charset="0"/>
                  <a:cs typeface="Arial" panose="020B0604020202020204" pitchFamily="34" charset="0"/>
                </a:rPr>
                <a:t>Aug</a:t>
              </a:r>
              <a:endPar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sp>
          <p:nvSpPr>
            <p:cNvPr id="293" name="Rectangle 292">
              <a:extLst>
                <a:ext uri="{FF2B5EF4-FFF2-40B4-BE49-F238E27FC236}">
                  <a16:creationId xmlns:a16="http://schemas.microsoft.com/office/drawing/2014/main" id="{B1E727F1-828D-31F0-6BB6-7AEB034C682D}"/>
                </a:ext>
              </a:extLst>
            </p:cNvPr>
            <p:cNvSpPr/>
            <p:nvPr/>
          </p:nvSpPr>
          <p:spPr>
            <a:xfrm>
              <a:off x="7056328" y="2260716"/>
              <a:ext cx="1592991"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Voice and Image Capabilities Subscription </a:t>
              </a:r>
            </a:p>
          </p:txBody>
        </p:sp>
        <p:cxnSp>
          <p:nvCxnSpPr>
            <p:cNvPr id="294" name="Straight Connector 293">
              <a:extLst>
                <a:ext uri="{FF2B5EF4-FFF2-40B4-BE49-F238E27FC236}">
                  <a16:creationId xmlns:a16="http://schemas.microsoft.com/office/drawing/2014/main" id="{AB094DDE-D312-0F39-AE4C-CCF33FB36DF3}"/>
                </a:ext>
              </a:extLst>
            </p:cNvPr>
            <p:cNvCxnSpPr>
              <a:cxnSpLocks/>
            </p:cNvCxnSpPr>
            <p:nvPr/>
          </p:nvCxnSpPr>
          <p:spPr>
            <a:xfrm>
              <a:off x="7890251" y="2833115"/>
              <a:ext cx="0" cy="554168"/>
            </a:xfrm>
            <a:prstGeom prst="line">
              <a:avLst/>
            </a:prstGeom>
            <a:solidFill>
              <a:srgbClr val="CD422A"/>
            </a:solidFill>
            <a:ln>
              <a:solidFill>
                <a:srgbClr val="CD422A"/>
              </a:solidFill>
            </a:ln>
          </p:spPr>
          <p:style>
            <a:lnRef idx="1">
              <a:schemeClr val="accent1"/>
            </a:lnRef>
            <a:fillRef idx="0">
              <a:schemeClr val="accent1"/>
            </a:fillRef>
            <a:effectRef idx="0">
              <a:schemeClr val="accent1"/>
            </a:effectRef>
            <a:fontRef idx="minor">
              <a:schemeClr val="tx1"/>
            </a:fontRef>
          </p:style>
        </p:cxnSp>
        <p:sp>
          <p:nvSpPr>
            <p:cNvPr id="295" name="TextBox 294">
              <a:extLst>
                <a:ext uri="{FF2B5EF4-FFF2-40B4-BE49-F238E27FC236}">
                  <a16:creationId xmlns:a16="http://schemas.microsoft.com/office/drawing/2014/main" id="{5295D2BC-7374-6ED1-B2F7-A477A1385416}"/>
                </a:ext>
              </a:extLst>
            </p:cNvPr>
            <p:cNvSpPr txBox="1"/>
            <p:nvPr/>
          </p:nvSpPr>
          <p:spPr>
            <a:xfrm>
              <a:off x="7298273" y="2895937"/>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solidFill>
                    <a:prstClr val="black">
                      <a:lumMod val="85000"/>
                      <a:lumOff val="15000"/>
                    </a:prstClr>
                  </a:solidFill>
                  <a:latin typeface="Arial" panose="020B0604020202020204" pitchFamily="34" charset="0"/>
                  <a:cs typeface="Arial" panose="020B0604020202020204" pitchFamily="34" charset="0"/>
                </a:rPr>
                <a:t>Sep</a:t>
              </a:r>
              <a:endPar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sp>
          <p:nvSpPr>
            <p:cNvPr id="296" name="TextBox 295">
              <a:extLst>
                <a:ext uri="{FF2B5EF4-FFF2-40B4-BE49-F238E27FC236}">
                  <a16:creationId xmlns:a16="http://schemas.microsoft.com/office/drawing/2014/main" id="{FE5431D0-6D4F-FE42-096D-8674FFB3CC7F}"/>
                </a:ext>
              </a:extLst>
            </p:cNvPr>
            <p:cNvSpPr txBox="1"/>
            <p:nvPr/>
          </p:nvSpPr>
          <p:spPr>
            <a:xfrm>
              <a:off x="4113695" y="2907047"/>
              <a:ext cx="1876630" cy="461665"/>
            </a:xfrm>
            <a:prstGeom prst="rect">
              <a:avLst/>
            </a:prstGeom>
            <a:noFill/>
          </p:spPr>
          <p:txBody>
            <a:bodyPr wrap="square">
              <a:spAutoFit/>
            </a:bodyPr>
            <a:lstStyle/>
            <a:p>
              <a:pPr algn="ctr"/>
              <a:r>
                <a:rPr lang="en-US" sz="1200" err="1">
                  <a:solidFill>
                    <a:prstClr val="black">
                      <a:lumMod val="65000"/>
                      <a:lumOff val="35000"/>
                    </a:prstClr>
                  </a:solidFill>
                  <a:latin typeface="Arial" panose="020B0604020202020204" pitchFamily="34" charset="0"/>
                  <a:cs typeface="Arial" panose="020B0604020202020204" pitchFamily="34" charset="0"/>
                </a:rPr>
                <a:t>ChatGPT</a:t>
              </a:r>
              <a:r>
                <a:rPr lang="en-US" sz="1200">
                  <a:solidFill>
                    <a:prstClr val="black">
                      <a:lumMod val="65000"/>
                      <a:lumOff val="35000"/>
                    </a:prstClr>
                  </a:solidFill>
                  <a:latin typeface="Arial" panose="020B0604020202020204" pitchFamily="34" charset="0"/>
                  <a:cs typeface="Arial" panose="020B0604020202020204" pitchFamily="34" charset="0"/>
                </a:rPr>
                <a:t> plugins</a:t>
              </a:r>
            </a:p>
            <a:p>
              <a:pPr algn="ctr"/>
              <a:r>
                <a:rPr lang="en-US" sz="1200">
                  <a:solidFill>
                    <a:prstClr val="black">
                      <a:lumMod val="65000"/>
                      <a:lumOff val="35000"/>
                    </a:prstClr>
                  </a:solidFill>
                  <a:latin typeface="Arial" panose="020B0604020202020204" pitchFamily="34" charset="0"/>
                  <a:cs typeface="Arial" panose="020B0604020202020204" pitchFamily="34" charset="0"/>
                </a:rPr>
                <a:t>GPT-3.5/4 with browsing</a:t>
              </a:r>
            </a:p>
          </p:txBody>
        </p:sp>
        <p:cxnSp>
          <p:nvCxnSpPr>
            <p:cNvPr id="297" name="Straight Connector 296">
              <a:extLst>
                <a:ext uri="{FF2B5EF4-FFF2-40B4-BE49-F238E27FC236}">
                  <a16:creationId xmlns:a16="http://schemas.microsoft.com/office/drawing/2014/main" id="{58586893-7990-A783-39C6-067169695F36}"/>
                </a:ext>
              </a:extLst>
            </p:cNvPr>
            <p:cNvCxnSpPr>
              <a:cxnSpLocks/>
            </p:cNvCxnSpPr>
            <p:nvPr/>
          </p:nvCxnSpPr>
          <p:spPr>
            <a:xfrm>
              <a:off x="5047118" y="3457538"/>
              <a:ext cx="0" cy="554168"/>
            </a:xfrm>
            <a:prstGeom prst="line">
              <a:avLst/>
            </a:prstGeom>
            <a:solidFill>
              <a:srgbClr val="CD422A"/>
            </a:solidFill>
            <a:ln>
              <a:solidFill>
                <a:srgbClr val="CD422A"/>
              </a:solidFill>
            </a:ln>
          </p:spPr>
          <p:style>
            <a:lnRef idx="1">
              <a:schemeClr val="accent1"/>
            </a:lnRef>
            <a:fillRef idx="0">
              <a:schemeClr val="accent1"/>
            </a:fillRef>
            <a:effectRef idx="0">
              <a:schemeClr val="accent1"/>
            </a:effectRef>
            <a:fontRef idx="minor">
              <a:schemeClr val="tx1"/>
            </a:fontRef>
          </p:style>
        </p:cxnSp>
        <p:sp>
          <p:nvSpPr>
            <p:cNvPr id="298" name="TextBox 297">
              <a:extLst>
                <a:ext uri="{FF2B5EF4-FFF2-40B4-BE49-F238E27FC236}">
                  <a16:creationId xmlns:a16="http://schemas.microsoft.com/office/drawing/2014/main" id="{5B3745EA-A8F1-B7DE-F23A-7096631A9915}"/>
                </a:ext>
              </a:extLst>
            </p:cNvPr>
            <p:cNvSpPr txBox="1"/>
            <p:nvPr/>
          </p:nvSpPr>
          <p:spPr>
            <a:xfrm>
              <a:off x="4458294" y="3597720"/>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solidFill>
                    <a:prstClr val="black">
                      <a:lumMod val="85000"/>
                      <a:lumOff val="15000"/>
                    </a:prstClr>
                  </a:solidFill>
                  <a:latin typeface="Arial" panose="020B0604020202020204" pitchFamily="34" charset="0"/>
                  <a:cs typeface="Arial" panose="020B0604020202020204" pitchFamily="34" charset="0"/>
                </a:rPr>
                <a:t>Apr</a:t>
              </a:r>
              <a:endPar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sp>
          <p:nvSpPr>
            <p:cNvPr id="299" name="TextBox 298">
              <a:extLst>
                <a:ext uri="{FF2B5EF4-FFF2-40B4-BE49-F238E27FC236}">
                  <a16:creationId xmlns:a16="http://schemas.microsoft.com/office/drawing/2014/main" id="{214E9296-D7EF-E395-C4E3-8A6205CCD975}"/>
                </a:ext>
              </a:extLst>
            </p:cNvPr>
            <p:cNvSpPr txBox="1"/>
            <p:nvPr/>
          </p:nvSpPr>
          <p:spPr>
            <a:xfrm>
              <a:off x="5764926" y="2866562"/>
              <a:ext cx="1323748" cy="276999"/>
            </a:xfrm>
            <a:prstGeom prst="rect">
              <a:avLst/>
            </a:prstGeom>
            <a:noFill/>
          </p:spPr>
          <p:txBody>
            <a:bodyPr wrap="square">
              <a:spAutoFit/>
            </a:bodyPr>
            <a:lstStyle/>
            <a:p>
              <a:r>
                <a:rPr lang="en-US" sz="1200">
                  <a:solidFill>
                    <a:prstClr val="black">
                      <a:lumMod val="65000"/>
                      <a:lumOff val="35000"/>
                    </a:prstClr>
                  </a:solidFill>
                  <a:latin typeface="Arial" panose="020B0604020202020204" pitchFamily="34" charset="0"/>
                  <a:cs typeface="Arial" panose="020B0604020202020204" pitchFamily="34" charset="0"/>
                </a:rPr>
                <a:t>iOS App Launch</a:t>
              </a:r>
            </a:p>
          </p:txBody>
        </p:sp>
        <p:cxnSp>
          <p:nvCxnSpPr>
            <p:cNvPr id="300" name="Straight Connector 299">
              <a:extLst>
                <a:ext uri="{FF2B5EF4-FFF2-40B4-BE49-F238E27FC236}">
                  <a16:creationId xmlns:a16="http://schemas.microsoft.com/office/drawing/2014/main" id="{4B70164D-7DF2-70A4-D126-992E5F664CE0}"/>
                </a:ext>
              </a:extLst>
            </p:cNvPr>
            <p:cNvCxnSpPr>
              <a:cxnSpLocks/>
            </p:cNvCxnSpPr>
            <p:nvPr/>
          </p:nvCxnSpPr>
          <p:spPr>
            <a:xfrm>
              <a:off x="6448755" y="3158192"/>
              <a:ext cx="0" cy="554168"/>
            </a:xfrm>
            <a:prstGeom prst="line">
              <a:avLst/>
            </a:prstGeom>
            <a:solidFill>
              <a:srgbClr val="CD422A"/>
            </a:solidFill>
            <a:ln>
              <a:solidFill>
                <a:srgbClr val="CD422A"/>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78F26CC2-5B23-4A6A-0D21-2A155B2CA20E}"/>
                </a:ext>
              </a:extLst>
            </p:cNvPr>
            <p:cNvSpPr txBox="1"/>
            <p:nvPr/>
          </p:nvSpPr>
          <p:spPr>
            <a:xfrm>
              <a:off x="5859931" y="3298374"/>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solidFill>
                    <a:prstClr val="black">
                      <a:lumMod val="85000"/>
                      <a:lumOff val="15000"/>
                    </a:prstClr>
                  </a:solidFill>
                  <a:latin typeface="Arial" panose="020B0604020202020204" pitchFamily="34" charset="0"/>
                  <a:cs typeface="Arial" panose="020B0604020202020204" pitchFamily="34" charset="0"/>
                </a:rPr>
                <a:t>Jul</a:t>
              </a:r>
              <a:endPar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grpSp>
      <p:grpSp>
        <p:nvGrpSpPr>
          <p:cNvPr id="10" name="Group 9">
            <a:extLst>
              <a:ext uri="{FF2B5EF4-FFF2-40B4-BE49-F238E27FC236}">
                <a16:creationId xmlns:a16="http://schemas.microsoft.com/office/drawing/2014/main" id="{A4119882-0999-0A55-DC3F-75340C955D66}"/>
              </a:ext>
            </a:extLst>
          </p:cNvPr>
          <p:cNvGrpSpPr/>
          <p:nvPr/>
        </p:nvGrpSpPr>
        <p:grpSpPr>
          <a:xfrm>
            <a:off x="8192054" y="1775627"/>
            <a:ext cx="3282591" cy="2667370"/>
            <a:chOff x="8192054" y="1775627"/>
            <a:chExt cx="3282591" cy="2667370"/>
          </a:xfrm>
        </p:grpSpPr>
        <p:sp>
          <p:nvSpPr>
            <p:cNvPr id="307" name="TextBox 306">
              <a:extLst>
                <a:ext uri="{FF2B5EF4-FFF2-40B4-BE49-F238E27FC236}">
                  <a16:creationId xmlns:a16="http://schemas.microsoft.com/office/drawing/2014/main" id="{858341E2-84EC-781D-0B02-90447DB48C5D}"/>
                </a:ext>
              </a:extLst>
            </p:cNvPr>
            <p:cNvSpPr txBox="1"/>
            <p:nvPr/>
          </p:nvSpPr>
          <p:spPr>
            <a:xfrm>
              <a:off x="8395399" y="2651099"/>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solidFill>
                    <a:prstClr val="black">
                      <a:lumMod val="85000"/>
                      <a:lumOff val="15000"/>
                    </a:prstClr>
                  </a:solidFill>
                  <a:latin typeface="Arial" panose="020B0604020202020204" pitchFamily="34" charset="0"/>
                  <a:cs typeface="Arial" panose="020B0604020202020204" pitchFamily="34" charset="0"/>
                </a:rPr>
                <a:t>May</a:t>
              </a:r>
              <a:endPar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grpSp>
          <p:nvGrpSpPr>
            <p:cNvPr id="9" name="Group 8">
              <a:extLst>
                <a:ext uri="{FF2B5EF4-FFF2-40B4-BE49-F238E27FC236}">
                  <a16:creationId xmlns:a16="http://schemas.microsoft.com/office/drawing/2014/main" id="{6FA61EB8-D900-0C44-743E-A7AC2497AC19}"/>
                </a:ext>
              </a:extLst>
            </p:cNvPr>
            <p:cNvGrpSpPr/>
            <p:nvPr/>
          </p:nvGrpSpPr>
          <p:grpSpPr>
            <a:xfrm>
              <a:off x="8192054" y="1775627"/>
              <a:ext cx="3282591" cy="2667370"/>
              <a:chOff x="8192054" y="1775627"/>
              <a:chExt cx="3282591" cy="2667370"/>
            </a:xfrm>
          </p:grpSpPr>
          <p:cxnSp>
            <p:nvCxnSpPr>
              <p:cNvPr id="175" name="Straight Connector 174">
                <a:extLst>
                  <a:ext uri="{FF2B5EF4-FFF2-40B4-BE49-F238E27FC236}">
                    <a16:creationId xmlns:a16="http://schemas.microsoft.com/office/drawing/2014/main" id="{0D6EED6D-2A91-7AD7-5D39-C4B088623B79}"/>
                  </a:ext>
                </a:extLst>
              </p:cNvPr>
              <p:cNvCxnSpPr/>
              <p:nvPr/>
            </p:nvCxnSpPr>
            <p:spPr>
              <a:xfrm>
                <a:off x="8988550" y="2601204"/>
                <a:ext cx="0" cy="542357"/>
              </a:xfrm>
              <a:prstGeom prst="line">
                <a:avLst/>
              </a:prstGeom>
              <a:ln>
                <a:solidFill>
                  <a:srgbClr val="33B2CB"/>
                </a:solidFill>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CFFF6E0F-52DD-9832-B767-916774A905DC}"/>
                  </a:ext>
                </a:extLst>
              </p:cNvPr>
              <p:cNvSpPr txBox="1"/>
              <p:nvPr/>
            </p:nvSpPr>
            <p:spPr>
              <a:xfrm>
                <a:off x="9895686" y="1775627"/>
                <a:ext cx="1578959" cy="461665"/>
              </a:xfrm>
              <a:prstGeom prst="rect">
                <a:avLst/>
              </a:prstGeom>
              <a:noFill/>
            </p:spPr>
            <p:txBody>
              <a:bodyPr wrap="square">
                <a:spAutoFit/>
              </a:bodyPr>
              <a:lstStyle/>
              <a:p>
                <a:pPr algn="ctr"/>
                <a:r>
                  <a:rPr lang="en-US" sz="1200">
                    <a:solidFill>
                      <a:prstClr val="black">
                        <a:lumMod val="65000"/>
                        <a:lumOff val="35000"/>
                      </a:prstClr>
                    </a:solidFill>
                    <a:latin typeface="Arial" panose="020B0604020202020204" pitchFamily="34" charset="0"/>
                    <a:cs typeface="Arial" panose="020B0604020202020204" pitchFamily="34" charset="0"/>
                  </a:rPr>
                  <a:t>Advanced Voice Mode</a:t>
                </a:r>
              </a:p>
            </p:txBody>
          </p:sp>
          <p:cxnSp>
            <p:nvCxnSpPr>
              <p:cNvPr id="303" name="Straight Connector 302">
                <a:extLst>
                  <a:ext uri="{FF2B5EF4-FFF2-40B4-BE49-F238E27FC236}">
                    <a16:creationId xmlns:a16="http://schemas.microsoft.com/office/drawing/2014/main" id="{43B4AE78-2199-002F-5571-CA4F707AD77C}"/>
                  </a:ext>
                </a:extLst>
              </p:cNvPr>
              <p:cNvCxnSpPr>
                <a:cxnSpLocks/>
              </p:cNvCxnSpPr>
              <p:nvPr/>
            </p:nvCxnSpPr>
            <p:spPr>
              <a:xfrm>
                <a:off x="10685166" y="2205619"/>
                <a:ext cx="0" cy="554168"/>
              </a:xfrm>
              <a:prstGeom prst="line">
                <a:avLst/>
              </a:prstGeom>
              <a:ln>
                <a:solidFill>
                  <a:srgbClr val="33B2CB"/>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B39D95F5-57EF-2558-406A-BB77DE921F62}"/>
                  </a:ext>
                </a:extLst>
              </p:cNvPr>
              <p:cNvSpPr txBox="1"/>
              <p:nvPr/>
            </p:nvSpPr>
            <p:spPr>
              <a:xfrm>
                <a:off x="10096342" y="2345801"/>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solidFill>
                      <a:prstClr val="black">
                        <a:lumMod val="85000"/>
                        <a:lumOff val="15000"/>
                      </a:prstClr>
                    </a:solidFill>
                    <a:latin typeface="Arial" panose="020B0604020202020204" pitchFamily="34" charset="0"/>
                    <a:cs typeface="Arial" panose="020B0604020202020204" pitchFamily="34" charset="0"/>
                  </a:rPr>
                  <a:t>Nov</a:t>
                </a:r>
                <a:endPar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sp>
            <p:nvSpPr>
              <p:cNvPr id="306" name="Rectangle 305">
                <a:extLst>
                  <a:ext uri="{FF2B5EF4-FFF2-40B4-BE49-F238E27FC236}">
                    <a16:creationId xmlns:a16="http://schemas.microsoft.com/office/drawing/2014/main" id="{9E132969-2D60-7D90-0E96-537D5732039F}"/>
                  </a:ext>
                </a:extLst>
              </p:cNvPr>
              <p:cNvSpPr/>
              <p:nvPr/>
            </p:nvSpPr>
            <p:spPr>
              <a:xfrm>
                <a:off x="8192054" y="2304784"/>
                <a:ext cx="159299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GPT-4o</a:t>
                </a:r>
              </a:p>
            </p:txBody>
          </p:sp>
          <p:cxnSp>
            <p:nvCxnSpPr>
              <p:cNvPr id="308" name="Straight Connector 307">
                <a:extLst>
                  <a:ext uri="{FF2B5EF4-FFF2-40B4-BE49-F238E27FC236}">
                    <a16:creationId xmlns:a16="http://schemas.microsoft.com/office/drawing/2014/main" id="{1201AB0E-34C8-1BF0-6ABF-6FF0FB36D24F}"/>
                  </a:ext>
                </a:extLst>
              </p:cNvPr>
              <p:cNvCxnSpPr/>
              <p:nvPr/>
            </p:nvCxnSpPr>
            <p:spPr>
              <a:xfrm>
                <a:off x="9942739" y="3611646"/>
                <a:ext cx="0" cy="542357"/>
              </a:xfrm>
              <a:prstGeom prst="line">
                <a:avLst/>
              </a:prstGeom>
              <a:ln>
                <a:solidFill>
                  <a:srgbClr val="33B2CB"/>
                </a:solidFill>
              </a:ln>
            </p:spPr>
            <p:style>
              <a:lnRef idx="1">
                <a:schemeClr val="accent1"/>
              </a:lnRef>
              <a:fillRef idx="0">
                <a:schemeClr val="accent1"/>
              </a:fillRef>
              <a:effectRef idx="0">
                <a:schemeClr val="accent1"/>
              </a:effectRef>
              <a:fontRef idx="minor">
                <a:schemeClr val="tx1"/>
              </a:fontRef>
            </p:style>
          </p:cxnSp>
          <p:sp>
            <p:nvSpPr>
              <p:cNvPr id="309" name="Rectangle 308">
                <a:extLst>
                  <a:ext uri="{FF2B5EF4-FFF2-40B4-BE49-F238E27FC236}">
                    <a16:creationId xmlns:a16="http://schemas.microsoft.com/office/drawing/2014/main" id="{993DFE75-7BB6-AEA3-E6B4-1AB710D75C08}"/>
                  </a:ext>
                </a:extLst>
              </p:cNvPr>
              <p:cNvSpPr/>
              <p:nvPr/>
            </p:nvSpPr>
            <p:spPr>
              <a:xfrm>
                <a:off x="9133721" y="4165998"/>
                <a:ext cx="159299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O1 Model Launch</a:t>
                </a:r>
              </a:p>
            </p:txBody>
          </p:sp>
          <p:sp>
            <p:nvSpPr>
              <p:cNvPr id="310" name="TextBox 309">
                <a:extLst>
                  <a:ext uri="{FF2B5EF4-FFF2-40B4-BE49-F238E27FC236}">
                    <a16:creationId xmlns:a16="http://schemas.microsoft.com/office/drawing/2014/main" id="{69A17348-85F6-6195-AC11-E05F9A00D28E}"/>
                  </a:ext>
                </a:extLst>
              </p:cNvPr>
              <p:cNvSpPr txBox="1"/>
              <p:nvPr/>
            </p:nvSpPr>
            <p:spPr>
              <a:xfrm>
                <a:off x="9349588" y="3661541"/>
                <a:ext cx="1187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solidFill>
                      <a:prstClr val="black">
                        <a:lumMod val="85000"/>
                        <a:lumOff val="15000"/>
                      </a:prstClr>
                    </a:solidFill>
                    <a:latin typeface="Arial" panose="020B0604020202020204" pitchFamily="34" charset="0"/>
                    <a:cs typeface="Arial" panose="020B0604020202020204" pitchFamily="34" charset="0"/>
                  </a:rPr>
                  <a:t>May</a:t>
                </a:r>
                <a:endParaRPr kumimoji="0" lang="en-US" sz="12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grpSp>
      </p:grpSp>
      <p:sp>
        <p:nvSpPr>
          <p:cNvPr id="2" name="Chevron 1">
            <a:extLst>
              <a:ext uri="{FF2B5EF4-FFF2-40B4-BE49-F238E27FC236}">
                <a16:creationId xmlns:a16="http://schemas.microsoft.com/office/drawing/2014/main" id="{D56F9802-506E-5B4B-42A7-7D7FAD03BA86}"/>
              </a:ext>
            </a:extLst>
          </p:cNvPr>
          <p:cNvSpPr/>
          <p:nvPr/>
        </p:nvSpPr>
        <p:spPr>
          <a:xfrm rot="20860629">
            <a:off x="940713" y="4774863"/>
            <a:ext cx="1912992" cy="435182"/>
          </a:xfrm>
          <a:prstGeom prst="chevron">
            <a:avLst/>
          </a:prstGeom>
          <a:solidFill>
            <a:srgbClr val="E6A544"/>
          </a:solidFill>
          <a:ln w="12700" cap="flat" cmpd="sng" algn="ctr">
            <a:solidFill>
              <a:schemeClr val="bg1"/>
            </a:solidFill>
            <a:prstDash val="solid"/>
            <a:miter lim="800000"/>
          </a:ln>
          <a:effectLst>
            <a:outerShdw blurRad="50800" dist="38100" dir="2700000" algn="tl"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43" name="Trapezoid 242">
            <a:extLst>
              <a:ext uri="{FF2B5EF4-FFF2-40B4-BE49-F238E27FC236}">
                <a16:creationId xmlns:a16="http://schemas.microsoft.com/office/drawing/2014/main" id="{8E3C1D1B-7115-33FA-2B9F-99AD932B6D53}"/>
              </a:ext>
            </a:extLst>
          </p:cNvPr>
          <p:cNvSpPr/>
          <p:nvPr/>
        </p:nvSpPr>
        <p:spPr>
          <a:xfrm rot="20860629" flipV="1">
            <a:off x="1126591" y="4460856"/>
            <a:ext cx="1420302" cy="509602"/>
          </a:xfrm>
          <a:prstGeom prst="trapezoid">
            <a:avLst>
              <a:gd name="adj" fmla="val 35526"/>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D4F0D0C6-834C-4447-D650-660FA2F244B3}"/>
              </a:ext>
            </a:extLst>
          </p:cNvPr>
          <p:cNvSpPr txBox="1"/>
          <p:nvPr/>
        </p:nvSpPr>
        <p:spPr>
          <a:xfrm rot="20860629">
            <a:off x="1251322" y="4564390"/>
            <a:ext cx="11874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2022</a:t>
            </a:r>
          </a:p>
        </p:txBody>
      </p:sp>
    </p:spTree>
    <p:extLst>
      <p:ext uri="{BB962C8B-B14F-4D97-AF65-F5344CB8AC3E}">
        <p14:creationId xmlns:p14="http://schemas.microsoft.com/office/powerpoint/2010/main" val="220199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wipe(left)">
                                      <p:cBhvr>
                                        <p:cTn id="12" dur="500"/>
                                        <p:tgtEl>
                                          <p:spTgt spid="21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19"/>
                                        </p:tgtEl>
                                        <p:attrNameLst>
                                          <p:attrName>style.visibility</p:attrName>
                                        </p:attrNameLst>
                                      </p:cBhvr>
                                      <p:to>
                                        <p:strVal val="visible"/>
                                      </p:to>
                                    </p:set>
                                    <p:animEffect transition="in" filter="wipe(left)">
                                      <p:cBhvr>
                                        <p:cTn id="21" dur="500"/>
                                        <p:tgtEl>
                                          <p:spTgt spid="21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2C83AF-E9BB-F73D-E4E3-6D23B435BEF3}"/>
              </a:ext>
            </a:extLst>
          </p:cNvPr>
          <p:cNvSpPr>
            <a:spLocks noGrp="1"/>
          </p:cNvSpPr>
          <p:nvPr>
            <p:ph type="sldNum" sz="quarter" idx="12"/>
          </p:nvPr>
        </p:nvSpPr>
        <p:spPr/>
        <p:txBody>
          <a:bodyPr/>
          <a:lstStyle/>
          <a:p>
            <a:fld id="{A068A2F6-7DD8-4F47-BCDF-B3779B9B09D1}" type="slidenum">
              <a:rPr lang="en-US" smtClean="0"/>
              <a:t>27</a:t>
            </a:fld>
            <a:endParaRPr lang="en-US"/>
          </a:p>
        </p:txBody>
      </p:sp>
      <p:sp>
        <p:nvSpPr>
          <p:cNvPr id="4" name="Title 3">
            <a:extLst>
              <a:ext uri="{FF2B5EF4-FFF2-40B4-BE49-F238E27FC236}">
                <a16:creationId xmlns:a16="http://schemas.microsoft.com/office/drawing/2014/main" id="{A9E07F44-386E-6EA5-43EF-02C74A45CFD6}"/>
              </a:ext>
            </a:extLst>
          </p:cNvPr>
          <p:cNvSpPr>
            <a:spLocks noGrp="1"/>
          </p:cNvSpPr>
          <p:nvPr>
            <p:ph type="title"/>
          </p:nvPr>
        </p:nvSpPr>
        <p:spPr>
          <a:xfrm>
            <a:off x="609600" y="503238"/>
            <a:ext cx="10744200" cy="563562"/>
          </a:xfrm>
        </p:spPr>
        <p:txBody>
          <a:bodyPr>
            <a:normAutofit fontScale="90000"/>
          </a:bodyPr>
          <a:lstStyle/>
          <a:p>
            <a:r>
              <a:rPr lang="en-US"/>
              <a:t>Uber price dropped by 6% in a day – why?</a:t>
            </a:r>
          </a:p>
        </p:txBody>
      </p:sp>
      <p:pic>
        <p:nvPicPr>
          <p:cNvPr id="5" name="Picture 4">
            <a:extLst>
              <a:ext uri="{FF2B5EF4-FFF2-40B4-BE49-F238E27FC236}">
                <a16:creationId xmlns:a16="http://schemas.microsoft.com/office/drawing/2014/main" id="{8CBAB6C8-B77F-A3DB-C8CC-093082BF1914}"/>
              </a:ext>
            </a:extLst>
          </p:cNvPr>
          <p:cNvPicPr>
            <a:picLocks noChangeAspect="1"/>
          </p:cNvPicPr>
          <p:nvPr/>
        </p:nvPicPr>
        <p:blipFill>
          <a:blip r:embed="rId3"/>
          <a:stretch>
            <a:fillRect/>
          </a:stretch>
        </p:blipFill>
        <p:spPr>
          <a:xfrm>
            <a:off x="73471" y="785019"/>
            <a:ext cx="5336498" cy="4827588"/>
          </a:xfrm>
          <a:prstGeom prst="rect">
            <a:avLst/>
          </a:prstGeom>
        </p:spPr>
      </p:pic>
      <p:pic>
        <p:nvPicPr>
          <p:cNvPr id="6" name="Picture 5">
            <a:extLst>
              <a:ext uri="{FF2B5EF4-FFF2-40B4-BE49-F238E27FC236}">
                <a16:creationId xmlns:a16="http://schemas.microsoft.com/office/drawing/2014/main" id="{F4E6B10C-72D5-3B4B-9E80-210526FC8CC5}"/>
              </a:ext>
            </a:extLst>
          </p:cNvPr>
          <p:cNvPicPr>
            <a:picLocks noChangeAspect="1"/>
          </p:cNvPicPr>
          <p:nvPr/>
        </p:nvPicPr>
        <p:blipFill>
          <a:blip r:embed="rId4"/>
          <a:stretch>
            <a:fillRect/>
          </a:stretch>
        </p:blipFill>
        <p:spPr>
          <a:xfrm>
            <a:off x="5336498" y="0"/>
            <a:ext cx="6855502" cy="6858000"/>
          </a:xfrm>
          <a:prstGeom prst="rect">
            <a:avLst/>
          </a:prstGeom>
        </p:spPr>
      </p:pic>
    </p:spTree>
    <p:extLst>
      <p:ext uri="{BB962C8B-B14F-4D97-AF65-F5344CB8AC3E}">
        <p14:creationId xmlns:p14="http://schemas.microsoft.com/office/powerpoint/2010/main" val="217543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F863F6-808F-AE3A-009D-208A869586A8}"/>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1E90C03B-9BFE-6725-7236-EADA3478D421}"/>
              </a:ext>
            </a:extLst>
          </p:cNvPr>
          <p:cNvSpPr>
            <a:spLocks noGrp="1"/>
          </p:cNvSpPr>
          <p:nvPr>
            <p:ph type="sldNum" sz="quarter" idx="12"/>
          </p:nvPr>
        </p:nvSpPr>
        <p:spPr/>
        <p:txBody>
          <a:bodyPr/>
          <a:lstStyle/>
          <a:p>
            <a:fld id="{A068A2F6-7DD8-4F47-BCDF-B3779B9B09D1}" type="slidenum">
              <a:rPr lang="en-US" smtClean="0"/>
              <a:t>28</a:t>
            </a:fld>
            <a:endParaRPr lang="en-US"/>
          </a:p>
        </p:txBody>
      </p:sp>
      <p:sp>
        <p:nvSpPr>
          <p:cNvPr id="4" name="Title 3">
            <a:extLst>
              <a:ext uri="{FF2B5EF4-FFF2-40B4-BE49-F238E27FC236}">
                <a16:creationId xmlns:a16="http://schemas.microsoft.com/office/drawing/2014/main" id="{37B07440-AFE6-87FD-F0AB-A078C4949405}"/>
              </a:ext>
            </a:extLst>
          </p:cNvPr>
          <p:cNvSpPr>
            <a:spLocks noGrp="1"/>
          </p:cNvSpPr>
          <p:nvPr>
            <p:ph type="title"/>
          </p:nvPr>
        </p:nvSpPr>
        <p:spPr/>
        <p:txBody>
          <a:bodyPr/>
          <a:lstStyle/>
          <a:p>
            <a:endParaRPr lang="en-US"/>
          </a:p>
        </p:txBody>
      </p:sp>
      <p:pic>
        <p:nvPicPr>
          <p:cNvPr id="2050" name="Picture 2" descr="Many people dressed in scrubs hold red signs that say &quot;Trust Nurses Not AI&quot; in the street.">
            <a:extLst>
              <a:ext uri="{FF2B5EF4-FFF2-40B4-BE49-F238E27FC236}">
                <a16:creationId xmlns:a16="http://schemas.microsoft.com/office/drawing/2014/main" id="{E342125F-9E26-901B-5780-E51CA800D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5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509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B98D07-A42F-6FC9-E84A-A976760741CF}"/>
              </a:ext>
            </a:extLst>
          </p:cNvPr>
          <p:cNvSpPr>
            <a:spLocks noGrp="1"/>
          </p:cNvSpPr>
          <p:nvPr>
            <p:ph idx="1"/>
          </p:nvPr>
        </p:nvSpPr>
        <p:spPr>
          <a:xfrm>
            <a:off x="703386" y="1538083"/>
            <a:ext cx="5861538" cy="4351338"/>
          </a:xfrm>
        </p:spPr>
        <p:txBody>
          <a:bodyPr lIns="91440" tIns="45720" rIns="91440" bIns="45720" anchor="t"/>
          <a:lstStyle/>
          <a:p>
            <a:endParaRPr lang="en-US" sz="2400" dirty="0"/>
          </a:p>
          <a:p>
            <a:r>
              <a:rPr lang="en-US" sz="2400" dirty="0"/>
              <a:t>The technology could bring about "12 million occupational transitions" by 2030, according to Kweilin </a:t>
            </a:r>
            <a:r>
              <a:rPr lang="en-US" sz="2400" dirty="0" err="1"/>
              <a:t>Ellingrud</a:t>
            </a:r>
            <a:r>
              <a:rPr lang="en-US" sz="2400" dirty="0"/>
              <a:t>, a McKinsey partner.</a:t>
            </a:r>
          </a:p>
          <a:p>
            <a:endParaRPr lang="en-US" sz="2400" dirty="0"/>
          </a:p>
          <a:p>
            <a:endParaRPr lang="en-US" sz="2400" dirty="0"/>
          </a:p>
          <a:p>
            <a:r>
              <a:rPr lang="en-US" sz="2400" dirty="0"/>
              <a:t>In 2023, Goldman Sachs produced a report speculating that AI could </a:t>
            </a:r>
            <a:r>
              <a:rPr lang="en-US" sz="2400" b="1" u="sng" dirty="0"/>
              <a:t>replace</a:t>
            </a:r>
            <a:r>
              <a:rPr lang="en-US" sz="2400" dirty="0"/>
              <a:t> the equivalent of up to 300 million jobs — namely in the administrative sector. </a:t>
            </a:r>
          </a:p>
        </p:txBody>
      </p:sp>
      <p:sp>
        <p:nvSpPr>
          <p:cNvPr id="3" name="Slide Number Placeholder 2">
            <a:extLst>
              <a:ext uri="{FF2B5EF4-FFF2-40B4-BE49-F238E27FC236}">
                <a16:creationId xmlns:a16="http://schemas.microsoft.com/office/drawing/2014/main" id="{6F130651-EE8D-BA53-B588-464E639FB771}"/>
              </a:ext>
            </a:extLst>
          </p:cNvPr>
          <p:cNvSpPr>
            <a:spLocks noGrp="1"/>
          </p:cNvSpPr>
          <p:nvPr>
            <p:ph type="sldNum" sz="quarter" idx="12"/>
          </p:nvPr>
        </p:nvSpPr>
        <p:spPr/>
        <p:txBody>
          <a:bodyPr/>
          <a:lstStyle/>
          <a:p>
            <a:fld id="{A068A2F6-7DD8-4F47-BCDF-B3779B9B09D1}" type="slidenum">
              <a:rPr lang="en-US" smtClean="0"/>
              <a:t>29</a:t>
            </a:fld>
            <a:endParaRPr lang="en-US"/>
          </a:p>
        </p:txBody>
      </p:sp>
      <p:sp>
        <p:nvSpPr>
          <p:cNvPr id="4" name="Title 3">
            <a:extLst>
              <a:ext uri="{FF2B5EF4-FFF2-40B4-BE49-F238E27FC236}">
                <a16:creationId xmlns:a16="http://schemas.microsoft.com/office/drawing/2014/main" id="{96C7A587-2F07-3CFE-180A-FAEC1FBCDB3C}"/>
              </a:ext>
            </a:extLst>
          </p:cNvPr>
          <p:cNvSpPr>
            <a:spLocks noGrp="1"/>
          </p:cNvSpPr>
          <p:nvPr>
            <p:ph type="title"/>
          </p:nvPr>
        </p:nvSpPr>
        <p:spPr/>
        <p:txBody>
          <a:bodyPr lIns="91440" tIns="45720" rIns="91440" bIns="45720" anchor="t"/>
          <a:lstStyle/>
          <a:p>
            <a:r>
              <a:rPr lang="en-US"/>
              <a:t>Impact on the labor force</a:t>
            </a:r>
          </a:p>
        </p:txBody>
      </p:sp>
      <p:pic>
        <p:nvPicPr>
          <p:cNvPr id="1026" name="Picture 2" descr="McKinsey &amp; Company plans to nearly double Atlanta workforce by 2025">
            <a:extLst>
              <a:ext uri="{FF2B5EF4-FFF2-40B4-BE49-F238E27FC236}">
                <a16:creationId xmlns:a16="http://schemas.microsoft.com/office/drawing/2014/main" id="{D17BF8FB-ACA7-9812-3FB1-64E7EF593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594" y="1647699"/>
            <a:ext cx="4492968" cy="21815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ldman Sachs Green Buildings and WELL-Certified Management">
            <a:extLst>
              <a:ext uri="{FF2B5EF4-FFF2-40B4-BE49-F238E27FC236}">
                <a16:creationId xmlns:a16="http://schemas.microsoft.com/office/drawing/2014/main" id="{586C3DCF-AF00-B59A-4D20-219BD6C99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8594" y="3987186"/>
            <a:ext cx="4492968" cy="2181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056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D1FCC-919C-FB88-EED5-DF94A09E4ED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9E91852-C0D2-3305-9621-74AE8C650B1D}"/>
              </a:ext>
            </a:extLst>
          </p:cNvPr>
          <p:cNvSpPr>
            <a:spLocks noGrp="1"/>
          </p:cNvSpPr>
          <p:nvPr>
            <p:ph type="body" sz="half" idx="1"/>
          </p:nvPr>
        </p:nvSpPr>
        <p:spPr>
          <a:xfrm>
            <a:off x="2626291" y="4439610"/>
            <a:ext cx="5384800" cy="1009212"/>
          </a:xfrm>
        </p:spPr>
        <p:txBody>
          <a:bodyPr>
            <a:normAutofit/>
          </a:bodyPr>
          <a:lstStyle/>
          <a:p>
            <a:pPr marL="0" indent="0">
              <a:buNone/>
            </a:pPr>
            <a:r>
              <a:rPr lang="en-US" dirty="0">
                <a:hlinkClick r:id="rId2"/>
              </a:rPr>
              <a:t>https://carey.jhu.edu/cdhai</a:t>
            </a: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CBE41DE6-2E54-4CD1-0042-AD2C5590947E}"/>
              </a:ext>
            </a:extLst>
          </p:cNvPr>
          <p:cNvSpPr>
            <a:spLocks noGrp="1"/>
          </p:cNvSpPr>
          <p:nvPr>
            <p:ph type="sldNum" sz="quarter" idx="10"/>
          </p:nvPr>
        </p:nvSpPr>
        <p:spPr/>
        <p:txBody>
          <a:bodyPr/>
          <a:lstStyle/>
          <a:p>
            <a:pPr>
              <a:defRPr/>
            </a:pPr>
            <a:fld id="{6BCC35F9-2CF0-4873-A29F-5DE470BB92DF}" type="slidenum">
              <a:rPr lang="en-US" smtClean="0"/>
              <a:pPr>
                <a:defRPr/>
              </a:pPr>
              <a:t>3</a:t>
            </a:fld>
            <a:endParaRPr lang="en-US"/>
          </a:p>
        </p:txBody>
      </p:sp>
      <p:pic>
        <p:nvPicPr>
          <p:cNvPr id="6" name="Picture 5">
            <a:extLst>
              <a:ext uri="{FF2B5EF4-FFF2-40B4-BE49-F238E27FC236}">
                <a16:creationId xmlns:a16="http://schemas.microsoft.com/office/drawing/2014/main" id="{F82397BF-D76B-E1DA-89B0-D0DDB33210C1}"/>
              </a:ext>
            </a:extLst>
          </p:cNvPr>
          <p:cNvPicPr>
            <a:picLocks noChangeAspect="1"/>
          </p:cNvPicPr>
          <p:nvPr/>
        </p:nvPicPr>
        <p:blipFill>
          <a:blip r:embed="rId3"/>
          <a:stretch>
            <a:fillRect/>
          </a:stretch>
        </p:blipFill>
        <p:spPr>
          <a:xfrm>
            <a:off x="609600" y="185510"/>
            <a:ext cx="11377808" cy="3582588"/>
          </a:xfrm>
          <a:prstGeom prst="rect">
            <a:avLst/>
          </a:prstGeom>
        </p:spPr>
      </p:pic>
    </p:spTree>
    <p:extLst>
      <p:ext uri="{BB962C8B-B14F-4D97-AF65-F5344CB8AC3E}">
        <p14:creationId xmlns:p14="http://schemas.microsoft.com/office/powerpoint/2010/main" val="2499507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3F18C0-35C3-3BBF-9119-86C48BE4C6D7}"/>
              </a:ext>
            </a:extLst>
          </p:cNvPr>
          <p:cNvSpPr>
            <a:spLocks noGrp="1"/>
          </p:cNvSpPr>
          <p:nvPr>
            <p:ph idx="1"/>
          </p:nvPr>
        </p:nvSpPr>
        <p:spPr>
          <a:xfrm>
            <a:off x="4003345" y="1576298"/>
            <a:ext cx="7526311" cy="4351338"/>
          </a:xfrm>
        </p:spPr>
        <p:txBody>
          <a:bodyPr lIns="91440" tIns="45720" rIns="91440" bIns="45720" anchor="t"/>
          <a:lstStyle/>
          <a:p>
            <a:r>
              <a:rPr lang="en-US" sz="2400"/>
              <a:t>What is the nature of AI?</a:t>
            </a:r>
          </a:p>
          <a:p>
            <a:r>
              <a:rPr lang="en-US" sz="2400"/>
              <a:t>What is AI good for? </a:t>
            </a:r>
          </a:p>
          <a:p>
            <a:r>
              <a:rPr lang="en-US" sz="2400"/>
              <a:t>How do we ensure AI use is fair and ethical?</a:t>
            </a:r>
            <a:endParaRPr lang="en-US" sz="2400">
              <a:ea typeface="Calibri"/>
              <a:cs typeface="Calibri"/>
            </a:endParaRPr>
          </a:p>
          <a:p>
            <a:r>
              <a:rPr lang="en-US" sz="2400"/>
              <a:t>How can workers and companies be more productive with AI?</a:t>
            </a:r>
            <a:endParaRPr lang="en-US" sz="2400">
              <a:ea typeface="Calibri"/>
              <a:cs typeface="Calibri"/>
            </a:endParaRPr>
          </a:p>
          <a:p>
            <a:r>
              <a:rPr lang="en-US" sz="2400"/>
              <a:t>How can I be even more valuable with AI?</a:t>
            </a:r>
          </a:p>
          <a:p>
            <a:r>
              <a:rPr lang="en-US" sz="2400"/>
              <a:t>How to ensure my position is not eliminated by AI?</a:t>
            </a:r>
          </a:p>
          <a:p>
            <a:r>
              <a:rPr lang="en-US" sz="2400"/>
              <a:t>How can I be a leader in transforming my organization using AI?</a:t>
            </a:r>
            <a:endParaRPr lang="en-US" sz="2400">
              <a:ea typeface="Calibri"/>
              <a:cs typeface="Calibri"/>
            </a:endParaRPr>
          </a:p>
        </p:txBody>
      </p:sp>
      <p:sp>
        <p:nvSpPr>
          <p:cNvPr id="3" name="Slide Number Placeholder 2">
            <a:extLst>
              <a:ext uri="{FF2B5EF4-FFF2-40B4-BE49-F238E27FC236}">
                <a16:creationId xmlns:a16="http://schemas.microsoft.com/office/drawing/2014/main" id="{BA3A3FB3-6AC6-E75A-7837-ED55A25B22C6}"/>
              </a:ext>
            </a:extLst>
          </p:cNvPr>
          <p:cNvSpPr>
            <a:spLocks noGrp="1"/>
          </p:cNvSpPr>
          <p:nvPr>
            <p:ph type="sldNum" sz="quarter" idx="12"/>
          </p:nvPr>
        </p:nvSpPr>
        <p:spPr/>
        <p:txBody>
          <a:bodyPr/>
          <a:lstStyle/>
          <a:p>
            <a:fld id="{A068A2F6-7DD8-4F47-BCDF-B3779B9B09D1}" type="slidenum">
              <a:rPr lang="en-US" smtClean="0"/>
              <a:t>30</a:t>
            </a:fld>
            <a:endParaRPr lang="en-US"/>
          </a:p>
        </p:txBody>
      </p:sp>
      <p:sp>
        <p:nvSpPr>
          <p:cNvPr id="4" name="Title 3">
            <a:extLst>
              <a:ext uri="{FF2B5EF4-FFF2-40B4-BE49-F238E27FC236}">
                <a16:creationId xmlns:a16="http://schemas.microsoft.com/office/drawing/2014/main" id="{3D8AD92B-7F2B-5629-CDEB-887E6CC15179}"/>
              </a:ext>
            </a:extLst>
          </p:cNvPr>
          <p:cNvSpPr>
            <a:spLocks noGrp="1"/>
          </p:cNvSpPr>
          <p:nvPr>
            <p:ph type="title"/>
          </p:nvPr>
        </p:nvSpPr>
        <p:spPr>
          <a:xfrm>
            <a:off x="331491" y="447498"/>
            <a:ext cx="9947042" cy="563562"/>
          </a:xfrm>
        </p:spPr>
        <p:txBody>
          <a:bodyPr lIns="91440" tIns="45720" rIns="91440" bIns="45720" anchor="t">
            <a:normAutofit fontScale="90000"/>
          </a:bodyPr>
          <a:lstStyle/>
          <a:p>
            <a:r>
              <a:rPr lang="en-US"/>
              <a:t>Disambiguating AI: Open questions </a:t>
            </a:r>
            <a:endParaRPr lang="en-US">
              <a:ea typeface="Calibri Light"/>
              <a:cs typeface="Calibri Light"/>
            </a:endParaRPr>
          </a:p>
        </p:txBody>
      </p:sp>
      <p:pic>
        <p:nvPicPr>
          <p:cNvPr id="3074" name="Picture 2">
            <a:extLst>
              <a:ext uri="{FF2B5EF4-FFF2-40B4-BE49-F238E27FC236}">
                <a16:creationId xmlns:a16="http://schemas.microsoft.com/office/drawing/2014/main" id="{EBC2C8E8-1EDB-8640-FA0B-4DFBFB467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91" y="1452913"/>
            <a:ext cx="3359975" cy="5039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020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AA62AB9-3DD6-E38A-A595-91607DA2F2F4}"/>
              </a:ext>
            </a:extLst>
          </p:cNvPr>
          <p:cNvGrpSpPr/>
          <p:nvPr/>
        </p:nvGrpSpPr>
        <p:grpSpPr>
          <a:xfrm>
            <a:off x="1474397" y="2267268"/>
            <a:ext cx="1303018" cy="4117158"/>
            <a:chOff x="1302116" y="1862129"/>
            <a:chExt cx="1303018" cy="4117158"/>
          </a:xfrm>
        </p:grpSpPr>
        <p:grpSp>
          <p:nvGrpSpPr>
            <p:cNvPr id="12" name="Group 11">
              <a:extLst>
                <a:ext uri="{FF2B5EF4-FFF2-40B4-BE49-F238E27FC236}">
                  <a16:creationId xmlns:a16="http://schemas.microsoft.com/office/drawing/2014/main" id="{AA14E148-CF17-DBD6-BF10-C12E0335F5C3}"/>
                </a:ext>
              </a:extLst>
            </p:cNvPr>
            <p:cNvGrpSpPr/>
            <p:nvPr/>
          </p:nvGrpSpPr>
          <p:grpSpPr>
            <a:xfrm>
              <a:off x="1302116" y="1862129"/>
              <a:ext cx="1303018" cy="2784270"/>
              <a:chOff x="861938" y="1538285"/>
              <a:chExt cx="1303018" cy="2784270"/>
            </a:xfrm>
          </p:grpSpPr>
          <p:sp>
            <p:nvSpPr>
              <p:cNvPr id="108" name="Freeform: Shape 107">
                <a:extLst>
                  <a:ext uri="{FF2B5EF4-FFF2-40B4-BE49-F238E27FC236}">
                    <a16:creationId xmlns:a16="http://schemas.microsoft.com/office/drawing/2014/main" id="{4C927640-008A-2994-318A-29DB6E67F519}"/>
                  </a:ext>
                </a:extLst>
              </p:cNvPr>
              <p:cNvSpPr/>
              <p:nvPr/>
            </p:nvSpPr>
            <p:spPr>
              <a:xfrm>
                <a:off x="877232" y="1538285"/>
                <a:ext cx="1274428" cy="604024"/>
              </a:xfrm>
              <a:custGeom>
                <a:avLst/>
                <a:gdLst>
                  <a:gd name="connsiteX0" fmla="*/ 637214 w 1274428"/>
                  <a:gd name="connsiteY0" fmla="*/ 0 h 604024"/>
                  <a:gd name="connsiteX1" fmla="*/ 1265128 w 1274428"/>
                  <a:gd name="connsiteY1" fmla="*/ 511764 h 604024"/>
                  <a:gd name="connsiteX2" fmla="*/ 1274428 w 1274428"/>
                  <a:gd name="connsiteY2" fmla="*/ 604024 h 604024"/>
                  <a:gd name="connsiteX3" fmla="*/ 1264558 w 1274428"/>
                  <a:gd name="connsiteY3" fmla="*/ 604024 h 604024"/>
                  <a:gd name="connsiteX4" fmla="*/ 1255458 w 1274428"/>
                  <a:gd name="connsiteY4" fmla="*/ 513753 h 604024"/>
                  <a:gd name="connsiteX5" fmla="*/ 637214 w 1274428"/>
                  <a:gd name="connsiteY5" fmla="*/ 9870 h 604024"/>
                  <a:gd name="connsiteX6" fmla="*/ 18970 w 1274428"/>
                  <a:gd name="connsiteY6" fmla="*/ 513753 h 604024"/>
                  <a:gd name="connsiteX7" fmla="*/ 9870 w 1274428"/>
                  <a:gd name="connsiteY7" fmla="*/ 604024 h 604024"/>
                  <a:gd name="connsiteX8" fmla="*/ 0 w 1274428"/>
                  <a:gd name="connsiteY8" fmla="*/ 604024 h 604024"/>
                  <a:gd name="connsiteX9" fmla="*/ 9301 w 1274428"/>
                  <a:gd name="connsiteY9" fmla="*/ 511764 h 604024"/>
                  <a:gd name="connsiteX10" fmla="*/ 637214 w 1274428"/>
                  <a:gd name="connsiteY10" fmla="*/ 0 h 60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428" h="604024">
                    <a:moveTo>
                      <a:pt x="637214" y="0"/>
                    </a:moveTo>
                    <a:cubicBezTo>
                      <a:pt x="946946" y="0"/>
                      <a:pt x="1205363" y="219701"/>
                      <a:pt x="1265128" y="511764"/>
                    </a:cubicBezTo>
                    <a:lnTo>
                      <a:pt x="1274428" y="604024"/>
                    </a:lnTo>
                    <a:lnTo>
                      <a:pt x="1264558" y="604024"/>
                    </a:lnTo>
                    <a:lnTo>
                      <a:pt x="1255458" y="513753"/>
                    </a:lnTo>
                    <a:cubicBezTo>
                      <a:pt x="1196614" y="226187"/>
                      <a:pt x="942176" y="9870"/>
                      <a:pt x="637214" y="9870"/>
                    </a:cubicBezTo>
                    <a:cubicBezTo>
                      <a:pt x="332252" y="9870"/>
                      <a:pt x="77814" y="226187"/>
                      <a:pt x="18970" y="513753"/>
                    </a:cubicBezTo>
                    <a:lnTo>
                      <a:pt x="9870" y="604024"/>
                    </a:lnTo>
                    <a:lnTo>
                      <a:pt x="0" y="604024"/>
                    </a:lnTo>
                    <a:lnTo>
                      <a:pt x="9301" y="511764"/>
                    </a:lnTo>
                    <a:cubicBezTo>
                      <a:pt x="69065" y="219701"/>
                      <a:pt x="327482" y="0"/>
                      <a:pt x="6372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8" name="Rectangle: Rounded Corners 57">
                <a:extLst>
                  <a:ext uri="{FF2B5EF4-FFF2-40B4-BE49-F238E27FC236}">
                    <a16:creationId xmlns:a16="http://schemas.microsoft.com/office/drawing/2014/main" id="{1BF6C292-06F3-64AF-1D95-BB6F3BDA06B9}"/>
                  </a:ext>
                </a:extLst>
              </p:cNvPr>
              <p:cNvSpPr/>
              <p:nvPr/>
            </p:nvSpPr>
            <p:spPr>
              <a:xfrm>
                <a:off x="865589" y="2237523"/>
                <a:ext cx="1296585" cy="2085032"/>
              </a:xfrm>
              <a:prstGeom prst="roundRect">
                <a:avLst>
                  <a:gd name="adj" fmla="val 3886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03BE56E-5F1E-6C43-6A31-2AB1335210BC}"/>
                  </a:ext>
                </a:extLst>
              </p:cNvPr>
              <p:cNvSpPr/>
              <p:nvPr/>
            </p:nvSpPr>
            <p:spPr>
              <a:xfrm>
                <a:off x="930590" y="1602225"/>
                <a:ext cx="1153991" cy="1153991"/>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F73A12E-7E8A-BE25-46CA-E299DC86F3C0}"/>
                  </a:ext>
                </a:extLst>
              </p:cNvPr>
              <p:cNvSpPr txBox="1"/>
              <p:nvPr/>
            </p:nvSpPr>
            <p:spPr>
              <a:xfrm>
                <a:off x="947292" y="1997625"/>
                <a:ext cx="114415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bg2"/>
                    </a:solidFill>
                    <a:effectLst>
                      <a:outerShdw blurRad="38100" dist="38100" dir="2700000" algn="tl">
                        <a:srgbClr val="000000">
                          <a:alpha val="43137"/>
                        </a:srgbClr>
                      </a:outerShdw>
                    </a:effectLst>
                    <a:uLnTx/>
                    <a:uFillTx/>
                    <a:latin typeface="Century Gothic" panose="020B0502020202020204" pitchFamily="34" charset="0"/>
                  </a:rPr>
                  <a:t>GPT-1</a:t>
                </a:r>
                <a:endParaRPr kumimoji="0" lang="en-IN" sz="1100" b="1" i="0" u="none" strike="noStrike" kern="1200" cap="none" spc="0" normalizeH="0" baseline="0" noProof="0">
                  <a:ln>
                    <a:noFill/>
                  </a:ln>
                  <a:solidFill>
                    <a:schemeClr val="bg2"/>
                  </a:solidFill>
                  <a:effectLst>
                    <a:outerShdw blurRad="38100" dist="38100" dir="2700000" algn="tl">
                      <a:srgbClr val="000000">
                        <a:alpha val="43137"/>
                      </a:srgbClr>
                    </a:outerShdw>
                  </a:effectLst>
                  <a:uLnTx/>
                  <a:uFillTx/>
                  <a:latin typeface="Century Gothic" panose="020B0502020202020204" pitchFamily="34" charset="0"/>
                </a:endParaRPr>
              </a:p>
            </p:txBody>
          </p:sp>
          <p:sp>
            <p:nvSpPr>
              <p:cNvPr id="89" name="Rectangle 88">
                <a:extLst>
                  <a:ext uri="{FF2B5EF4-FFF2-40B4-BE49-F238E27FC236}">
                    <a16:creationId xmlns:a16="http://schemas.microsoft.com/office/drawing/2014/main" id="{9F7266B6-4346-4B22-5C48-0E1F5D96A5EA}"/>
                  </a:ext>
                </a:extLst>
              </p:cNvPr>
              <p:cNvSpPr/>
              <p:nvPr/>
            </p:nvSpPr>
            <p:spPr>
              <a:xfrm>
                <a:off x="864569" y="3099484"/>
                <a:ext cx="1286332" cy="689869"/>
              </a:xfrm>
              <a:prstGeom prst="rect">
                <a:avLst/>
              </a:prstGeom>
              <a:ln>
                <a:noFill/>
              </a:ln>
            </p:spPr>
            <p:txBody>
              <a:bodyPr wrap="square" anchor="ctr">
                <a:spAutoFit/>
              </a:bodyPr>
              <a:lstStyle/>
              <a:p>
                <a:pPr algn="ctr">
                  <a:lnSpc>
                    <a:spcPct val="150000"/>
                  </a:lnSpc>
                </a:pPr>
                <a:r>
                  <a:rPr lang="en-US" sz="900">
                    <a:solidFill>
                      <a:schemeClr val="tx2">
                        <a:lumMod val="65000"/>
                        <a:lumOff val="35000"/>
                      </a:schemeClr>
                    </a:solidFill>
                    <a:latin typeface="Arial" panose="020B0604020202020204" pitchFamily="34" charset="0"/>
                    <a:cs typeface="Arial" panose="020B0604020202020204" pitchFamily="34" charset="0"/>
                  </a:rPr>
                  <a:t>Early model, simple, basic language abilities.</a:t>
                </a:r>
                <a:endParaRPr lang="en-IN" sz="900">
                  <a:solidFill>
                    <a:schemeClr val="tx2">
                      <a:lumMod val="65000"/>
                      <a:lumOff val="35000"/>
                    </a:schemeClr>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84EDAFDC-B1F2-B5EC-EA62-D09D4ABFCBEB}"/>
                  </a:ext>
                </a:extLst>
              </p:cNvPr>
              <p:cNvSpPr/>
              <p:nvPr/>
            </p:nvSpPr>
            <p:spPr>
              <a:xfrm>
                <a:off x="861938" y="2126441"/>
                <a:ext cx="45720" cy="45720"/>
              </a:xfrm>
              <a:prstGeom prst="ellipse">
                <a:avLst/>
              </a:prstGeom>
              <a:solidFill>
                <a:schemeClr val="bg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25D39D5-7BE5-949F-A53D-5F5A2B0B523C}"/>
                  </a:ext>
                </a:extLst>
              </p:cNvPr>
              <p:cNvSpPr/>
              <p:nvPr/>
            </p:nvSpPr>
            <p:spPr>
              <a:xfrm>
                <a:off x="2119236" y="2123563"/>
                <a:ext cx="45720" cy="45720"/>
              </a:xfrm>
              <a:prstGeom prst="ellipse">
                <a:avLst/>
              </a:prstGeom>
              <a:solidFill>
                <a:schemeClr val="bg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A69983A4-77A5-C90D-AADB-4749BF3CB7A2}"/>
                </a:ext>
              </a:extLst>
            </p:cNvPr>
            <p:cNvGrpSpPr/>
            <p:nvPr/>
          </p:nvGrpSpPr>
          <p:grpSpPr>
            <a:xfrm flipV="1">
              <a:off x="1888688" y="4577176"/>
              <a:ext cx="118449" cy="1402111"/>
              <a:chOff x="4020184" y="4384981"/>
              <a:chExt cx="124690" cy="1475992"/>
            </a:xfrm>
          </p:grpSpPr>
          <p:cxnSp>
            <p:nvCxnSpPr>
              <p:cNvPr id="136" name="Straight Connector 135">
                <a:extLst>
                  <a:ext uri="{FF2B5EF4-FFF2-40B4-BE49-F238E27FC236}">
                    <a16:creationId xmlns:a16="http://schemas.microsoft.com/office/drawing/2014/main" id="{86FBBF36-54A2-0C96-2A05-BE103B6E3C52}"/>
                  </a:ext>
                </a:extLst>
              </p:cNvPr>
              <p:cNvCxnSpPr>
                <a:cxnSpLocks/>
              </p:cNvCxnSpPr>
              <p:nvPr/>
            </p:nvCxnSpPr>
            <p:spPr>
              <a:xfrm>
                <a:off x="4082530" y="4384981"/>
                <a:ext cx="0" cy="147599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3BF58CE5-B2A2-5657-6C5A-F0DAB9852CFB}"/>
                  </a:ext>
                </a:extLst>
              </p:cNvPr>
              <p:cNvSpPr/>
              <p:nvPr/>
            </p:nvSpPr>
            <p:spPr>
              <a:xfrm>
                <a:off x="4020184" y="5736283"/>
                <a:ext cx="124690" cy="124690"/>
              </a:xfrm>
              <a:prstGeom prst="ellipse">
                <a:avLst/>
              </a:prstGeom>
              <a:solidFill>
                <a:schemeClr val="bg2"/>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 name="Group 14">
            <a:extLst>
              <a:ext uri="{FF2B5EF4-FFF2-40B4-BE49-F238E27FC236}">
                <a16:creationId xmlns:a16="http://schemas.microsoft.com/office/drawing/2014/main" id="{4C4C6756-A2F3-E9CA-F217-DA2AC11BDCF6}"/>
              </a:ext>
            </a:extLst>
          </p:cNvPr>
          <p:cNvGrpSpPr/>
          <p:nvPr/>
        </p:nvGrpSpPr>
        <p:grpSpPr>
          <a:xfrm>
            <a:off x="4702452" y="1800418"/>
            <a:ext cx="1408196" cy="3882953"/>
            <a:chOff x="4291469" y="1372788"/>
            <a:chExt cx="1408196" cy="3882953"/>
          </a:xfrm>
        </p:grpSpPr>
        <p:grpSp>
          <p:nvGrpSpPr>
            <p:cNvPr id="214" name="Group 213">
              <a:extLst>
                <a:ext uri="{FF2B5EF4-FFF2-40B4-BE49-F238E27FC236}">
                  <a16:creationId xmlns:a16="http://schemas.microsoft.com/office/drawing/2014/main" id="{789E0DC3-6DE8-28DB-AA70-EA89640C70B9}"/>
                </a:ext>
              </a:extLst>
            </p:cNvPr>
            <p:cNvGrpSpPr/>
            <p:nvPr/>
          </p:nvGrpSpPr>
          <p:grpSpPr>
            <a:xfrm>
              <a:off x="4291469" y="1372788"/>
              <a:ext cx="1408196" cy="2784270"/>
              <a:chOff x="790739" y="1538285"/>
              <a:chExt cx="1408196" cy="2784270"/>
            </a:xfrm>
          </p:grpSpPr>
          <p:sp>
            <p:nvSpPr>
              <p:cNvPr id="218" name="Freeform: Shape 217">
                <a:extLst>
                  <a:ext uri="{FF2B5EF4-FFF2-40B4-BE49-F238E27FC236}">
                    <a16:creationId xmlns:a16="http://schemas.microsoft.com/office/drawing/2014/main" id="{0F3BE4D6-CBFD-F968-16AA-D7BED5DC046B}"/>
                  </a:ext>
                </a:extLst>
              </p:cNvPr>
              <p:cNvSpPr/>
              <p:nvPr/>
            </p:nvSpPr>
            <p:spPr>
              <a:xfrm>
                <a:off x="877232" y="1538285"/>
                <a:ext cx="1274428" cy="604024"/>
              </a:xfrm>
              <a:custGeom>
                <a:avLst/>
                <a:gdLst>
                  <a:gd name="connsiteX0" fmla="*/ 637214 w 1274428"/>
                  <a:gd name="connsiteY0" fmla="*/ 0 h 604024"/>
                  <a:gd name="connsiteX1" fmla="*/ 1265128 w 1274428"/>
                  <a:gd name="connsiteY1" fmla="*/ 511764 h 604024"/>
                  <a:gd name="connsiteX2" fmla="*/ 1274428 w 1274428"/>
                  <a:gd name="connsiteY2" fmla="*/ 604024 h 604024"/>
                  <a:gd name="connsiteX3" fmla="*/ 1264558 w 1274428"/>
                  <a:gd name="connsiteY3" fmla="*/ 604024 h 604024"/>
                  <a:gd name="connsiteX4" fmla="*/ 1255458 w 1274428"/>
                  <a:gd name="connsiteY4" fmla="*/ 513753 h 604024"/>
                  <a:gd name="connsiteX5" fmla="*/ 637214 w 1274428"/>
                  <a:gd name="connsiteY5" fmla="*/ 9870 h 604024"/>
                  <a:gd name="connsiteX6" fmla="*/ 18970 w 1274428"/>
                  <a:gd name="connsiteY6" fmla="*/ 513753 h 604024"/>
                  <a:gd name="connsiteX7" fmla="*/ 9870 w 1274428"/>
                  <a:gd name="connsiteY7" fmla="*/ 604024 h 604024"/>
                  <a:gd name="connsiteX8" fmla="*/ 0 w 1274428"/>
                  <a:gd name="connsiteY8" fmla="*/ 604024 h 604024"/>
                  <a:gd name="connsiteX9" fmla="*/ 9301 w 1274428"/>
                  <a:gd name="connsiteY9" fmla="*/ 511764 h 604024"/>
                  <a:gd name="connsiteX10" fmla="*/ 637214 w 1274428"/>
                  <a:gd name="connsiteY10" fmla="*/ 0 h 60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428" h="604024">
                    <a:moveTo>
                      <a:pt x="637214" y="0"/>
                    </a:moveTo>
                    <a:cubicBezTo>
                      <a:pt x="946946" y="0"/>
                      <a:pt x="1205363" y="219701"/>
                      <a:pt x="1265128" y="511764"/>
                    </a:cubicBezTo>
                    <a:lnTo>
                      <a:pt x="1274428" y="604024"/>
                    </a:lnTo>
                    <a:lnTo>
                      <a:pt x="1264558" y="604024"/>
                    </a:lnTo>
                    <a:lnTo>
                      <a:pt x="1255458" y="513753"/>
                    </a:lnTo>
                    <a:cubicBezTo>
                      <a:pt x="1196614" y="226187"/>
                      <a:pt x="942176" y="9870"/>
                      <a:pt x="637214" y="9870"/>
                    </a:cubicBezTo>
                    <a:cubicBezTo>
                      <a:pt x="332252" y="9870"/>
                      <a:pt x="77814" y="226187"/>
                      <a:pt x="18970" y="513753"/>
                    </a:cubicBezTo>
                    <a:lnTo>
                      <a:pt x="9870" y="604024"/>
                    </a:lnTo>
                    <a:lnTo>
                      <a:pt x="0" y="604024"/>
                    </a:lnTo>
                    <a:lnTo>
                      <a:pt x="9301" y="511764"/>
                    </a:lnTo>
                    <a:cubicBezTo>
                      <a:pt x="69065" y="219701"/>
                      <a:pt x="327482" y="0"/>
                      <a:pt x="63721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19" name="Rectangle: Rounded Corners 218">
                <a:extLst>
                  <a:ext uri="{FF2B5EF4-FFF2-40B4-BE49-F238E27FC236}">
                    <a16:creationId xmlns:a16="http://schemas.microsoft.com/office/drawing/2014/main" id="{979380A4-F67A-6445-4114-A0E363325618}"/>
                  </a:ext>
                </a:extLst>
              </p:cNvPr>
              <p:cNvSpPr/>
              <p:nvPr/>
            </p:nvSpPr>
            <p:spPr>
              <a:xfrm>
                <a:off x="865589" y="2237523"/>
                <a:ext cx="1296585" cy="2085032"/>
              </a:xfrm>
              <a:prstGeom prst="roundRect">
                <a:avLst>
                  <a:gd name="adj" fmla="val 3454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C5E8E9E0-E172-266A-9604-93905EA72EF1}"/>
                  </a:ext>
                </a:extLst>
              </p:cNvPr>
              <p:cNvSpPr/>
              <p:nvPr/>
            </p:nvSpPr>
            <p:spPr>
              <a:xfrm>
                <a:off x="937451" y="1602225"/>
                <a:ext cx="1153991" cy="1153991"/>
              </a:xfrm>
              <a:prstGeom prst="ellipse">
                <a:avLst/>
              </a:prstGeom>
              <a:solidFill>
                <a:schemeClr val="accent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TextBox 220">
                <a:extLst>
                  <a:ext uri="{FF2B5EF4-FFF2-40B4-BE49-F238E27FC236}">
                    <a16:creationId xmlns:a16="http://schemas.microsoft.com/office/drawing/2014/main" id="{DDEABC2A-680A-7437-A615-B60CB929102A}"/>
                  </a:ext>
                </a:extLst>
              </p:cNvPr>
              <p:cNvSpPr txBox="1"/>
              <p:nvPr/>
            </p:nvSpPr>
            <p:spPr>
              <a:xfrm>
                <a:off x="897827" y="2023392"/>
                <a:ext cx="128272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bg2"/>
                    </a:solidFill>
                    <a:effectLst>
                      <a:outerShdw blurRad="38100" dist="38100" dir="2700000" algn="tl">
                        <a:srgbClr val="000000">
                          <a:alpha val="43137"/>
                        </a:srgbClr>
                      </a:outerShdw>
                    </a:effectLst>
                    <a:uLnTx/>
                    <a:uFillTx/>
                    <a:latin typeface="Century Gothic" panose="020B0502020202020204" pitchFamily="34" charset="0"/>
                  </a:rPr>
                  <a:t>GPT-3, GPT-3.5</a:t>
                </a:r>
              </a:p>
            </p:txBody>
          </p:sp>
          <p:sp>
            <p:nvSpPr>
              <p:cNvPr id="223" name="Rectangle 222">
                <a:extLst>
                  <a:ext uri="{FF2B5EF4-FFF2-40B4-BE49-F238E27FC236}">
                    <a16:creationId xmlns:a16="http://schemas.microsoft.com/office/drawing/2014/main" id="{2E2610BB-97D8-AEEF-0177-43DF89024279}"/>
                  </a:ext>
                </a:extLst>
              </p:cNvPr>
              <p:cNvSpPr/>
              <p:nvPr/>
            </p:nvSpPr>
            <p:spPr>
              <a:xfrm>
                <a:off x="790739" y="2951004"/>
                <a:ext cx="1408196" cy="897618"/>
              </a:xfrm>
              <a:prstGeom prst="rect">
                <a:avLst/>
              </a:prstGeom>
              <a:ln>
                <a:noFill/>
              </a:ln>
            </p:spPr>
            <p:txBody>
              <a:bodyPr wrap="square" anchor="ctr">
                <a:spAutoFit/>
              </a:bodyPr>
              <a:lstStyle/>
              <a:p>
                <a:pPr algn="ctr">
                  <a:lnSpc>
                    <a:spcPct val="150000"/>
                  </a:lnSpc>
                </a:pPr>
                <a:r>
                  <a:rPr lang="en-US" sz="900">
                    <a:solidFill>
                      <a:schemeClr val="tx2">
                        <a:lumMod val="65000"/>
                        <a:lumOff val="35000"/>
                      </a:schemeClr>
                    </a:solidFill>
                    <a:latin typeface="Arial" panose="020B0604020202020204" pitchFamily="34" charset="0"/>
                    <a:cs typeface="Arial" panose="020B0604020202020204" pitchFamily="34" charset="0"/>
                  </a:rPr>
                  <a:t>Advanced complexity, broader knowledge, more nuanced responses.</a:t>
                </a:r>
                <a:endParaRPr lang="en-IN" sz="900">
                  <a:solidFill>
                    <a:schemeClr val="tx2">
                      <a:lumMod val="65000"/>
                      <a:lumOff val="35000"/>
                    </a:schemeClr>
                  </a:solidFill>
                  <a:latin typeface="Arial" panose="020B0604020202020204" pitchFamily="34" charset="0"/>
                  <a:cs typeface="Arial" panose="020B0604020202020204" pitchFamily="34" charset="0"/>
                </a:endParaRPr>
              </a:p>
            </p:txBody>
          </p:sp>
          <p:sp>
            <p:nvSpPr>
              <p:cNvPr id="224" name="Oval 223">
                <a:extLst>
                  <a:ext uri="{FF2B5EF4-FFF2-40B4-BE49-F238E27FC236}">
                    <a16:creationId xmlns:a16="http://schemas.microsoft.com/office/drawing/2014/main" id="{463D1FC3-6B69-CB60-18CE-4ACFFCBC363B}"/>
                  </a:ext>
                </a:extLst>
              </p:cNvPr>
              <p:cNvSpPr/>
              <p:nvPr/>
            </p:nvSpPr>
            <p:spPr>
              <a:xfrm>
                <a:off x="861938" y="2126441"/>
                <a:ext cx="45720" cy="45720"/>
              </a:xfrm>
              <a:prstGeom prst="ellipse">
                <a:avLst/>
              </a:prstGeom>
              <a:solidFill>
                <a:schemeClr val="bg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5AFEC332-BA44-7FEF-6EE0-8756B5B509A5}"/>
                  </a:ext>
                </a:extLst>
              </p:cNvPr>
              <p:cNvSpPr/>
              <p:nvPr/>
            </p:nvSpPr>
            <p:spPr>
              <a:xfrm>
                <a:off x="2119236" y="2123563"/>
                <a:ext cx="45720" cy="45720"/>
              </a:xfrm>
              <a:prstGeom prst="ellipse">
                <a:avLst/>
              </a:prstGeom>
              <a:solidFill>
                <a:schemeClr val="bg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5" name="Group 214">
              <a:extLst>
                <a:ext uri="{FF2B5EF4-FFF2-40B4-BE49-F238E27FC236}">
                  <a16:creationId xmlns:a16="http://schemas.microsoft.com/office/drawing/2014/main" id="{568913F1-E06A-CDA9-7CCF-2A12A37E95A7}"/>
                </a:ext>
              </a:extLst>
            </p:cNvPr>
            <p:cNvGrpSpPr/>
            <p:nvPr/>
          </p:nvGrpSpPr>
          <p:grpSpPr>
            <a:xfrm flipV="1">
              <a:off x="4949240" y="4087837"/>
              <a:ext cx="118449" cy="1167904"/>
              <a:chOff x="4020184" y="4631529"/>
              <a:chExt cx="124690" cy="1229444"/>
            </a:xfrm>
          </p:grpSpPr>
          <p:cxnSp>
            <p:nvCxnSpPr>
              <p:cNvPr id="216" name="Straight Connector 215">
                <a:extLst>
                  <a:ext uri="{FF2B5EF4-FFF2-40B4-BE49-F238E27FC236}">
                    <a16:creationId xmlns:a16="http://schemas.microsoft.com/office/drawing/2014/main" id="{2A879AC3-1F78-87D5-97CC-2707334D8066}"/>
                  </a:ext>
                </a:extLst>
              </p:cNvPr>
              <p:cNvCxnSpPr>
                <a:cxnSpLocks/>
              </p:cNvCxnSpPr>
              <p:nvPr/>
            </p:nvCxnSpPr>
            <p:spPr>
              <a:xfrm>
                <a:off x="4082528" y="4631529"/>
                <a:ext cx="1" cy="122944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17" name="Oval 216">
                <a:extLst>
                  <a:ext uri="{FF2B5EF4-FFF2-40B4-BE49-F238E27FC236}">
                    <a16:creationId xmlns:a16="http://schemas.microsoft.com/office/drawing/2014/main" id="{2AB6639E-DA73-F7B0-A207-F5A8503F813A}"/>
                  </a:ext>
                </a:extLst>
              </p:cNvPr>
              <p:cNvSpPr/>
              <p:nvPr/>
            </p:nvSpPr>
            <p:spPr>
              <a:xfrm>
                <a:off x="4020184" y="5736283"/>
                <a:ext cx="124690" cy="124690"/>
              </a:xfrm>
              <a:prstGeom prst="ellipse">
                <a:avLst/>
              </a:prstGeom>
              <a:solidFill>
                <a:schemeClr val="bg2"/>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a:extLst>
              <a:ext uri="{FF2B5EF4-FFF2-40B4-BE49-F238E27FC236}">
                <a16:creationId xmlns:a16="http://schemas.microsoft.com/office/drawing/2014/main" id="{5E0A022E-22DA-150C-6037-A616B8E8A454}"/>
              </a:ext>
            </a:extLst>
          </p:cNvPr>
          <p:cNvGrpSpPr/>
          <p:nvPr/>
        </p:nvGrpSpPr>
        <p:grpSpPr>
          <a:xfrm>
            <a:off x="6423278" y="1615299"/>
            <a:ext cx="1303018" cy="3588943"/>
            <a:chOff x="6012295" y="1187669"/>
            <a:chExt cx="1303018" cy="3588943"/>
          </a:xfrm>
        </p:grpSpPr>
        <p:grpSp>
          <p:nvGrpSpPr>
            <p:cNvPr id="227" name="Group 226">
              <a:extLst>
                <a:ext uri="{FF2B5EF4-FFF2-40B4-BE49-F238E27FC236}">
                  <a16:creationId xmlns:a16="http://schemas.microsoft.com/office/drawing/2014/main" id="{BFF9F33D-F6C6-64C6-ED2A-CD0683DDBA7C}"/>
                </a:ext>
              </a:extLst>
            </p:cNvPr>
            <p:cNvGrpSpPr/>
            <p:nvPr/>
          </p:nvGrpSpPr>
          <p:grpSpPr>
            <a:xfrm>
              <a:off x="6012295" y="1187669"/>
              <a:ext cx="1303018" cy="2784270"/>
              <a:chOff x="861938" y="1538285"/>
              <a:chExt cx="1303018" cy="2784270"/>
            </a:xfrm>
          </p:grpSpPr>
          <p:sp>
            <p:nvSpPr>
              <p:cNvPr id="231" name="Freeform: Shape 230">
                <a:extLst>
                  <a:ext uri="{FF2B5EF4-FFF2-40B4-BE49-F238E27FC236}">
                    <a16:creationId xmlns:a16="http://schemas.microsoft.com/office/drawing/2014/main" id="{9B890DED-82D6-4E83-90A6-315E8B06C1C0}"/>
                  </a:ext>
                </a:extLst>
              </p:cNvPr>
              <p:cNvSpPr/>
              <p:nvPr/>
            </p:nvSpPr>
            <p:spPr>
              <a:xfrm>
                <a:off x="877232" y="1538285"/>
                <a:ext cx="1274428" cy="604024"/>
              </a:xfrm>
              <a:custGeom>
                <a:avLst/>
                <a:gdLst>
                  <a:gd name="connsiteX0" fmla="*/ 637214 w 1274428"/>
                  <a:gd name="connsiteY0" fmla="*/ 0 h 604024"/>
                  <a:gd name="connsiteX1" fmla="*/ 1265128 w 1274428"/>
                  <a:gd name="connsiteY1" fmla="*/ 511764 h 604024"/>
                  <a:gd name="connsiteX2" fmla="*/ 1274428 w 1274428"/>
                  <a:gd name="connsiteY2" fmla="*/ 604024 h 604024"/>
                  <a:gd name="connsiteX3" fmla="*/ 1264558 w 1274428"/>
                  <a:gd name="connsiteY3" fmla="*/ 604024 h 604024"/>
                  <a:gd name="connsiteX4" fmla="*/ 1255458 w 1274428"/>
                  <a:gd name="connsiteY4" fmla="*/ 513753 h 604024"/>
                  <a:gd name="connsiteX5" fmla="*/ 637214 w 1274428"/>
                  <a:gd name="connsiteY5" fmla="*/ 9870 h 604024"/>
                  <a:gd name="connsiteX6" fmla="*/ 18970 w 1274428"/>
                  <a:gd name="connsiteY6" fmla="*/ 513753 h 604024"/>
                  <a:gd name="connsiteX7" fmla="*/ 9870 w 1274428"/>
                  <a:gd name="connsiteY7" fmla="*/ 604024 h 604024"/>
                  <a:gd name="connsiteX8" fmla="*/ 0 w 1274428"/>
                  <a:gd name="connsiteY8" fmla="*/ 604024 h 604024"/>
                  <a:gd name="connsiteX9" fmla="*/ 9301 w 1274428"/>
                  <a:gd name="connsiteY9" fmla="*/ 511764 h 604024"/>
                  <a:gd name="connsiteX10" fmla="*/ 637214 w 1274428"/>
                  <a:gd name="connsiteY10" fmla="*/ 0 h 60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428" h="604024">
                    <a:moveTo>
                      <a:pt x="637214" y="0"/>
                    </a:moveTo>
                    <a:cubicBezTo>
                      <a:pt x="946946" y="0"/>
                      <a:pt x="1205363" y="219701"/>
                      <a:pt x="1265128" y="511764"/>
                    </a:cubicBezTo>
                    <a:lnTo>
                      <a:pt x="1274428" y="604024"/>
                    </a:lnTo>
                    <a:lnTo>
                      <a:pt x="1264558" y="604024"/>
                    </a:lnTo>
                    <a:lnTo>
                      <a:pt x="1255458" y="513753"/>
                    </a:lnTo>
                    <a:cubicBezTo>
                      <a:pt x="1196614" y="226187"/>
                      <a:pt x="942176" y="9870"/>
                      <a:pt x="637214" y="9870"/>
                    </a:cubicBezTo>
                    <a:cubicBezTo>
                      <a:pt x="332252" y="9870"/>
                      <a:pt x="77814" y="226187"/>
                      <a:pt x="18970" y="513753"/>
                    </a:cubicBezTo>
                    <a:lnTo>
                      <a:pt x="9870" y="604024"/>
                    </a:lnTo>
                    <a:lnTo>
                      <a:pt x="0" y="604024"/>
                    </a:lnTo>
                    <a:lnTo>
                      <a:pt x="9301" y="511764"/>
                    </a:lnTo>
                    <a:cubicBezTo>
                      <a:pt x="69065" y="219701"/>
                      <a:pt x="327482" y="0"/>
                      <a:pt x="6372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32" name="Rectangle: Rounded Corners 231">
                <a:extLst>
                  <a:ext uri="{FF2B5EF4-FFF2-40B4-BE49-F238E27FC236}">
                    <a16:creationId xmlns:a16="http://schemas.microsoft.com/office/drawing/2014/main" id="{EA94E146-2A45-5925-C250-915EBB31D422}"/>
                  </a:ext>
                </a:extLst>
              </p:cNvPr>
              <p:cNvSpPr/>
              <p:nvPr/>
            </p:nvSpPr>
            <p:spPr>
              <a:xfrm>
                <a:off x="865589" y="2237523"/>
                <a:ext cx="1296585" cy="2085032"/>
              </a:xfrm>
              <a:prstGeom prst="roundRect">
                <a:avLst>
                  <a:gd name="adj" fmla="val 3742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76E63F1-DA1F-ECB2-AF96-63990A01F9F3}"/>
                  </a:ext>
                </a:extLst>
              </p:cNvPr>
              <p:cNvSpPr/>
              <p:nvPr/>
            </p:nvSpPr>
            <p:spPr>
              <a:xfrm>
                <a:off x="937451" y="1602225"/>
                <a:ext cx="1153991" cy="1153991"/>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TextBox 233">
                <a:extLst>
                  <a:ext uri="{FF2B5EF4-FFF2-40B4-BE49-F238E27FC236}">
                    <a16:creationId xmlns:a16="http://schemas.microsoft.com/office/drawing/2014/main" id="{57EA6A15-87CA-B497-36E5-F8BEE470ADAA}"/>
                  </a:ext>
                </a:extLst>
              </p:cNvPr>
              <p:cNvSpPr txBox="1"/>
              <p:nvPr/>
            </p:nvSpPr>
            <p:spPr>
              <a:xfrm>
                <a:off x="967499" y="1876908"/>
                <a:ext cx="1113981"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bg2"/>
                    </a:solidFill>
                    <a:effectLst/>
                    <a:uLnTx/>
                    <a:uFillTx/>
                    <a:latin typeface="Century Gothic" panose="020B0502020202020204" pitchFamily="34" charset="0"/>
                  </a:rPr>
                  <a:t>GPT-4,</a:t>
                </a:r>
                <a:r>
                  <a:rPr lang="en-US" sz="1100" b="1">
                    <a:solidFill>
                      <a:schemeClr val="bg2"/>
                    </a:solidFill>
                    <a:latin typeface="Century Gothic" panose="020B0502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chemeClr val="bg2"/>
                    </a:solidFill>
                    <a:latin typeface="Century Gothic" panose="020B0502020202020204" pitchFamily="34" charset="0"/>
                  </a:rPr>
                  <a:t>GPT-4o,</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chemeClr val="bg2"/>
                    </a:solidFill>
                    <a:latin typeface="Century Gothic" panose="020B0502020202020204" pitchFamily="34" charset="0"/>
                  </a:rPr>
                  <a:t>GPT-4o mini</a:t>
                </a:r>
              </a:p>
            </p:txBody>
          </p:sp>
          <p:sp>
            <p:nvSpPr>
              <p:cNvPr id="236" name="Rectangle 235">
                <a:extLst>
                  <a:ext uri="{FF2B5EF4-FFF2-40B4-BE49-F238E27FC236}">
                    <a16:creationId xmlns:a16="http://schemas.microsoft.com/office/drawing/2014/main" id="{475C2FFF-A324-9593-27BB-6AC1FBCD1AC8}"/>
                  </a:ext>
                </a:extLst>
              </p:cNvPr>
              <p:cNvSpPr/>
              <p:nvPr/>
            </p:nvSpPr>
            <p:spPr>
              <a:xfrm>
                <a:off x="864569" y="2847130"/>
                <a:ext cx="1286332" cy="1105367"/>
              </a:xfrm>
              <a:prstGeom prst="rect">
                <a:avLst/>
              </a:prstGeom>
              <a:ln>
                <a:noFill/>
              </a:ln>
            </p:spPr>
            <p:txBody>
              <a:bodyPr wrap="square" anchor="ctr">
                <a:spAutoFit/>
              </a:bodyPr>
              <a:lstStyle/>
              <a:p>
                <a:pPr algn="ctr">
                  <a:lnSpc>
                    <a:spcPct val="150000"/>
                  </a:lnSpc>
                </a:pPr>
                <a:r>
                  <a:rPr lang="en-IN" sz="900">
                    <a:solidFill>
                      <a:schemeClr val="tx2">
                        <a:lumMod val="65000"/>
                        <a:lumOff val="35000"/>
                      </a:schemeClr>
                    </a:solidFill>
                    <a:latin typeface="Arial" panose="020B0604020202020204" pitchFamily="34" charset="0"/>
                    <a:cs typeface="Arial" panose="020B0604020202020204" pitchFamily="34" charset="0"/>
                  </a:rPr>
                  <a:t>Highly sophisticated, multimodal capabilities, deeper contextual comprehension.</a:t>
                </a:r>
              </a:p>
            </p:txBody>
          </p:sp>
          <p:sp>
            <p:nvSpPr>
              <p:cNvPr id="237" name="Oval 236">
                <a:extLst>
                  <a:ext uri="{FF2B5EF4-FFF2-40B4-BE49-F238E27FC236}">
                    <a16:creationId xmlns:a16="http://schemas.microsoft.com/office/drawing/2014/main" id="{BAB7844C-A5D7-8433-F8D3-FD8BD6C78174}"/>
                  </a:ext>
                </a:extLst>
              </p:cNvPr>
              <p:cNvSpPr/>
              <p:nvPr/>
            </p:nvSpPr>
            <p:spPr>
              <a:xfrm>
                <a:off x="861938" y="2126441"/>
                <a:ext cx="45720" cy="45720"/>
              </a:xfrm>
              <a:prstGeom prst="ellipse">
                <a:avLst/>
              </a:prstGeom>
              <a:solidFill>
                <a:schemeClr val="bg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FBB29BD-532A-EC63-38F3-80822DAD058F}"/>
                  </a:ext>
                </a:extLst>
              </p:cNvPr>
              <p:cNvSpPr/>
              <p:nvPr/>
            </p:nvSpPr>
            <p:spPr>
              <a:xfrm>
                <a:off x="2119236" y="2123563"/>
                <a:ext cx="45720" cy="45720"/>
              </a:xfrm>
              <a:prstGeom prst="ellipse">
                <a:avLst/>
              </a:prstGeom>
              <a:solidFill>
                <a:schemeClr val="bg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 name="Group 227">
              <a:extLst>
                <a:ext uri="{FF2B5EF4-FFF2-40B4-BE49-F238E27FC236}">
                  <a16:creationId xmlns:a16="http://schemas.microsoft.com/office/drawing/2014/main" id="{C367D05B-1116-F4F4-3EC2-70225FB310C4}"/>
                </a:ext>
              </a:extLst>
            </p:cNvPr>
            <p:cNvGrpSpPr/>
            <p:nvPr/>
          </p:nvGrpSpPr>
          <p:grpSpPr>
            <a:xfrm flipV="1">
              <a:off x="6598867" y="3902720"/>
              <a:ext cx="118449" cy="873892"/>
              <a:chOff x="4020184" y="4941033"/>
              <a:chExt cx="124690" cy="919940"/>
            </a:xfrm>
          </p:grpSpPr>
          <p:cxnSp>
            <p:nvCxnSpPr>
              <p:cNvPr id="229" name="Straight Connector 228">
                <a:extLst>
                  <a:ext uri="{FF2B5EF4-FFF2-40B4-BE49-F238E27FC236}">
                    <a16:creationId xmlns:a16="http://schemas.microsoft.com/office/drawing/2014/main" id="{79BEFC5E-5B5F-AE67-0D82-BAFB2D761CA0}"/>
                  </a:ext>
                </a:extLst>
              </p:cNvPr>
              <p:cNvCxnSpPr>
                <a:cxnSpLocks/>
              </p:cNvCxnSpPr>
              <p:nvPr/>
            </p:nvCxnSpPr>
            <p:spPr>
              <a:xfrm>
                <a:off x="4082530" y="4941033"/>
                <a:ext cx="0" cy="91994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0" name="Oval 229">
                <a:extLst>
                  <a:ext uri="{FF2B5EF4-FFF2-40B4-BE49-F238E27FC236}">
                    <a16:creationId xmlns:a16="http://schemas.microsoft.com/office/drawing/2014/main" id="{35DA668A-D240-19DE-73C6-FDBB9EF1F705}"/>
                  </a:ext>
                </a:extLst>
              </p:cNvPr>
              <p:cNvSpPr/>
              <p:nvPr/>
            </p:nvSpPr>
            <p:spPr>
              <a:xfrm>
                <a:off x="4020184" y="5736283"/>
                <a:ext cx="124690" cy="124690"/>
              </a:xfrm>
              <a:prstGeom prst="ellipse">
                <a:avLst/>
              </a:prstGeom>
              <a:solidFill>
                <a:schemeClr val="bg2"/>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CCAD1071-7C23-BD7F-1956-AFD5C9980011}"/>
              </a:ext>
            </a:extLst>
          </p:cNvPr>
          <p:cNvGrpSpPr/>
          <p:nvPr/>
        </p:nvGrpSpPr>
        <p:grpSpPr>
          <a:xfrm>
            <a:off x="7924615" y="1445555"/>
            <a:ext cx="1600464" cy="2833500"/>
            <a:chOff x="7513632" y="981957"/>
            <a:chExt cx="1600464" cy="2833500"/>
          </a:xfrm>
        </p:grpSpPr>
        <p:grpSp>
          <p:nvGrpSpPr>
            <p:cNvPr id="240" name="Group 239">
              <a:extLst>
                <a:ext uri="{FF2B5EF4-FFF2-40B4-BE49-F238E27FC236}">
                  <a16:creationId xmlns:a16="http://schemas.microsoft.com/office/drawing/2014/main" id="{57FFEE1C-3F19-FBCA-5A48-39C4AAB62E65}"/>
                </a:ext>
              </a:extLst>
            </p:cNvPr>
            <p:cNvGrpSpPr/>
            <p:nvPr/>
          </p:nvGrpSpPr>
          <p:grpSpPr>
            <a:xfrm>
              <a:off x="7513632" y="981957"/>
              <a:ext cx="1600464" cy="2784270"/>
              <a:chOff x="713649" y="1538285"/>
              <a:chExt cx="1600464" cy="2784270"/>
            </a:xfrm>
          </p:grpSpPr>
          <p:sp>
            <p:nvSpPr>
              <p:cNvPr id="244" name="Freeform: Shape 243">
                <a:extLst>
                  <a:ext uri="{FF2B5EF4-FFF2-40B4-BE49-F238E27FC236}">
                    <a16:creationId xmlns:a16="http://schemas.microsoft.com/office/drawing/2014/main" id="{A674D4C9-0C89-10CE-79BA-F7BDBEBB6ACB}"/>
                  </a:ext>
                </a:extLst>
              </p:cNvPr>
              <p:cNvSpPr/>
              <p:nvPr/>
            </p:nvSpPr>
            <p:spPr>
              <a:xfrm>
                <a:off x="877232" y="1538285"/>
                <a:ext cx="1274428" cy="604024"/>
              </a:xfrm>
              <a:custGeom>
                <a:avLst/>
                <a:gdLst>
                  <a:gd name="connsiteX0" fmla="*/ 637214 w 1274428"/>
                  <a:gd name="connsiteY0" fmla="*/ 0 h 604024"/>
                  <a:gd name="connsiteX1" fmla="*/ 1265128 w 1274428"/>
                  <a:gd name="connsiteY1" fmla="*/ 511764 h 604024"/>
                  <a:gd name="connsiteX2" fmla="*/ 1274428 w 1274428"/>
                  <a:gd name="connsiteY2" fmla="*/ 604024 h 604024"/>
                  <a:gd name="connsiteX3" fmla="*/ 1264558 w 1274428"/>
                  <a:gd name="connsiteY3" fmla="*/ 604024 h 604024"/>
                  <a:gd name="connsiteX4" fmla="*/ 1255458 w 1274428"/>
                  <a:gd name="connsiteY4" fmla="*/ 513753 h 604024"/>
                  <a:gd name="connsiteX5" fmla="*/ 637214 w 1274428"/>
                  <a:gd name="connsiteY5" fmla="*/ 9870 h 604024"/>
                  <a:gd name="connsiteX6" fmla="*/ 18970 w 1274428"/>
                  <a:gd name="connsiteY6" fmla="*/ 513753 h 604024"/>
                  <a:gd name="connsiteX7" fmla="*/ 9870 w 1274428"/>
                  <a:gd name="connsiteY7" fmla="*/ 604024 h 604024"/>
                  <a:gd name="connsiteX8" fmla="*/ 0 w 1274428"/>
                  <a:gd name="connsiteY8" fmla="*/ 604024 h 604024"/>
                  <a:gd name="connsiteX9" fmla="*/ 9301 w 1274428"/>
                  <a:gd name="connsiteY9" fmla="*/ 511764 h 604024"/>
                  <a:gd name="connsiteX10" fmla="*/ 637214 w 1274428"/>
                  <a:gd name="connsiteY10" fmla="*/ 0 h 60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428" h="604024">
                    <a:moveTo>
                      <a:pt x="637214" y="0"/>
                    </a:moveTo>
                    <a:cubicBezTo>
                      <a:pt x="946946" y="0"/>
                      <a:pt x="1205363" y="219701"/>
                      <a:pt x="1265128" y="511764"/>
                    </a:cubicBezTo>
                    <a:lnTo>
                      <a:pt x="1274428" y="604024"/>
                    </a:lnTo>
                    <a:lnTo>
                      <a:pt x="1264558" y="604024"/>
                    </a:lnTo>
                    <a:lnTo>
                      <a:pt x="1255458" y="513753"/>
                    </a:lnTo>
                    <a:cubicBezTo>
                      <a:pt x="1196614" y="226187"/>
                      <a:pt x="942176" y="9870"/>
                      <a:pt x="637214" y="9870"/>
                    </a:cubicBezTo>
                    <a:cubicBezTo>
                      <a:pt x="332252" y="9870"/>
                      <a:pt x="77814" y="226187"/>
                      <a:pt x="18970" y="513753"/>
                    </a:cubicBezTo>
                    <a:lnTo>
                      <a:pt x="9870" y="604024"/>
                    </a:lnTo>
                    <a:lnTo>
                      <a:pt x="0" y="604024"/>
                    </a:lnTo>
                    <a:lnTo>
                      <a:pt x="9301" y="511764"/>
                    </a:lnTo>
                    <a:cubicBezTo>
                      <a:pt x="69065" y="219701"/>
                      <a:pt x="327482" y="0"/>
                      <a:pt x="63721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45" name="Rectangle: Rounded Corners 244">
                <a:extLst>
                  <a:ext uri="{FF2B5EF4-FFF2-40B4-BE49-F238E27FC236}">
                    <a16:creationId xmlns:a16="http://schemas.microsoft.com/office/drawing/2014/main" id="{CC717CFF-5416-9038-4578-B0CACFD2B28C}"/>
                  </a:ext>
                </a:extLst>
              </p:cNvPr>
              <p:cNvSpPr/>
              <p:nvPr/>
            </p:nvSpPr>
            <p:spPr>
              <a:xfrm>
                <a:off x="865589" y="2237523"/>
                <a:ext cx="1296585" cy="2085032"/>
              </a:xfrm>
              <a:prstGeom prst="roundRect">
                <a:avLst>
                  <a:gd name="adj" fmla="val 3886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9C826F42-8C87-A841-7052-F6D32EEF8C7B}"/>
                  </a:ext>
                </a:extLst>
              </p:cNvPr>
              <p:cNvSpPr/>
              <p:nvPr/>
            </p:nvSpPr>
            <p:spPr>
              <a:xfrm>
                <a:off x="937452" y="1602225"/>
                <a:ext cx="1153991" cy="1153991"/>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TextBox 246">
                <a:extLst>
                  <a:ext uri="{FF2B5EF4-FFF2-40B4-BE49-F238E27FC236}">
                    <a16:creationId xmlns:a16="http://schemas.microsoft.com/office/drawing/2014/main" id="{07725E38-323D-29AE-BE69-F396E9D813B7}"/>
                  </a:ext>
                </a:extLst>
              </p:cNvPr>
              <p:cNvSpPr txBox="1"/>
              <p:nvPr/>
            </p:nvSpPr>
            <p:spPr>
              <a:xfrm>
                <a:off x="867668" y="2007557"/>
                <a:ext cx="1274428"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bg2"/>
                    </a:solidFill>
                    <a:effectLst/>
                    <a:uLnTx/>
                    <a:uFillTx/>
                    <a:latin typeface="Century Gothic" panose="020B0502020202020204" pitchFamily="34" charset="0"/>
                  </a:rPr>
                  <a:t>o1</a:t>
                </a:r>
                <a:endParaRPr kumimoji="0" lang="en-IN" sz="1100" b="1" i="0" u="none" strike="noStrike" kern="1200" cap="none" spc="0" normalizeH="0" baseline="0" noProof="0">
                  <a:ln>
                    <a:noFill/>
                  </a:ln>
                  <a:solidFill>
                    <a:schemeClr val="bg2"/>
                  </a:solidFill>
                  <a:effectLst/>
                  <a:uLnTx/>
                  <a:uFillTx/>
                  <a:latin typeface="Century Gothic" panose="020B0502020202020204" pitchFamily="34" charset="0"/>
                </a:endParaRPr>
              </a:p>
            </p:txBody>
          </p:sp>
          <p:sp>
            <p:nvSpPr>
              <p:cNvPr id="249" name="Rectangle 248">
                <a:extLst>
                  <a:ext uri="{FF2B5EF4-FFF2-40B4-BE49-F238E27FC236}">
                    <a16:creationId xmlns:a16="http://schemas.microsoft.com/office/drawing/2014/main" id="{761F41FA-3F64-6BAA-A420-BDBE19A83AB2}"/>
                  </a:ext>
                </a:extLst>
              </p:cNvPr>
              <p:cNvSpPr/>
              <p:nvPr/>
            </p:nvSpPr>
            <p:spPr>
              <a:xfrm>
                <a:off x="713649" y="2777870"/>
                <a:ext cx="1600464" cy="1105367"/>
              </a:xfrm>
              <a:prstGeom prst="rect">
                <a:avLst/>
              </a:prstGeom>
              <a:ln>
                <a:noFill/>
              </a:ln>
            </p:spPr>
            <p:txBody>
              <a:bodyPr wrap="square" anchor="ctr">
                <a:spAutoFit/>
              </a:bodyPr>
              <a:lstStyle/>
              <a:p>
                <a:pPr algn="ctr">
                  <a:lnSpc>
                    <a:spcPct val="150000"/>
                  </a:lnSpc>
                </a:pPr>
                <a:r>
                  <a:rPr lang="en-US" sz="900">
                    <a:solidFill>
                      <a:schemeClr val="tx2">
                        <a:lumMod val="65000"/>
                        <a:lumOff val="35000"/>
                      </a:schemeClr>
                    </a:solidFill>
                    <a:latin typeface="Arial" panose="020B0604020202020204" pitchFamily="34" charset="0"/>
                    <a:cs typeface="Arial" panose="020B0604020202020204" pitchFamily="34" charset="0"/>
                  </a:rPr>
                  <a:t>The Latest advancements in technology. </a:t>
                </a:r>
              </a:p>
              <a:p>
                <a:pPr algn="ctr">
                  <a:lnSpc>
                    <a:spcPct val="150000"/>
                  </a:lnSpc>
                </a:pPr>
                <a:r>
                  <a:rPr lang="en-US" sz="900">
                    <a:solidFill>
                      <a:schemeClr val="tx2">
                        <a:lumMod val="65000"/>
                        <a:lumOff val="35000"/>
                      </a:schemeClr>
                    </a:solidFill>
                    <a:latin typeface="Arial" panose="020B0604020202020204" pitchFamily="34" charset="0"/>
                    <a:cs typeface="Arial" panose="020B0604020202020204" pitchFamily="34" charset="0"/>
                  </a:rPr>
                  <a:t>higher intelligence and optimized processing capabilities</a:t>
                </a:r>
                <a:endParaRPr lang="en-IN" sz="900">
                  <a:solidFill>
                    <a:schemeClr val="tx2">
                      <a:lumMod val="65000"/>
                      <a:lumOff val="35000"/>
                    </a:schemeClr>
                  </a:solidFill>
                  <a:latin typeface="Arial" panose="020B0604020202020204" pitchFamily="34" charset="0"/>
                  <a:cs typeface="Arial" panose="020B0604020202020204" pitchFamily="34" charset="0"/>
                </a:endParaRPr>
              </a:p>
            </p:txBody>
          </p:sp>
          <p:sp>
            <p:nvSpPr>
              <p:cNvPr id="250" name="Oval 249">
                <a:extLst>
                  <a:ext uri="{FF2B5EF4-FFF2-40B4-BE49-F238E27FC236}">
                    <a16:creationId xmlns:a16="http://schemas.microsoft.com/office/drawing/2014/main" id="{D05B8BAA-CE4C-0A5B-DCD0-D25781D4F97B}"/>
                  </a:ext>
                </a:extLst>
              </p:cNvPr>
              <p:cNvSpPr/>
              <p:nvPr/>
            </p:nvSpPr>
            <p:spPr>
              <a:xfrm>
                <a:off x="861938" y="2126441"/>
                <a:ext cx="45720" cy="45720"/>
              </a:xfrm>
              <a:prstGeom prst="ellipse">
                <a:avLst/>
              </a:prstGeom>
              <a:solidFill>
                <a:schemeClr val="bg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626CEB66-1AFD-5B87-E68F-323BE5EDAA60}"/>
                  </a:ext>
                </a:extLst>
              </p:cNvPr>
              <p:cNvSpPr/>
              <p:nvPr/>
            </p:nvSpPr>
            <p:spPr>
              <a:xfrm>
                <a:off x="2119236" y="2123563"/>
                <a:ext cx="45720" cy="45720"/>
              </a:xfrm>
              <a:prstGeom prst="ellipse">
                <a:avLst/>
              </a:prstGeom>
              <a:solidFill>
                <a:schemeClr val="bg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3" name="Oval 242">
              <a:extLst>
                <a:ext uri="{FF2B5EF4-FFF2-40B4-BE49-F238E27FC236}">
                  <a16:creationId xmlns:a16="http://schemas.microsoft.com/office/drawing/2014/main" id="{970741EF-7496-7380-B569-28587F0DE58F}"/>
                </a:ext>
              </a:extLst>
            </p:cNvPr>
            <p:cNvSpPr/>
            <p:nvPr/>
          </p:nvSpPr>
          <p:spPr>
            <a:xfrm flipV="1">
              <a:off x="8248493" y="3697008"/>
              <a:ext cx="118449" cy="118449"/>
            </a:xfrm>
            <a:prstGeom prst="ellipse">
              <a:avLst/>
            </a:prstGeom>
            <a:solidFill>
              <a:schemeClr val="bg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461DA6D-E2DD-BEC2-1933-C193E618887B}"/>
              </a:ext>
            </a:extLst>
          </p:cNvPr>
          <p:cNvGrpSpPr/>
          <p:nvPr/>
        </p:nvGrpSpPr>
        <p:grpSpPr>
          <a:xfrm>
            <a:off x="3022258" y="2047781"/>
            <a:ext cx="1488271" cy="4314875"/>
            <a:chOff x="2611275" y="1576607"/>
            <a:chExt cx="1488271" cy="4314875"/>
          </a:xfrm>
        </p:grpSpPr>
        <p:grpSp>
          <p:nvGrpSpPr>
            <p:cNvPr id="3" name="Group 2">
              <a:extLst>
                <a:ext uri="{FF2B5EF4-FFF2-40B4-BE49-F238E27FC236}">
                  <a16:creationId xmlns:a16="http://schemas.microsoft.com/office/drawing/2014/main" id="{818C62D9-1881-4268-AEF0-6B0E5978C6EF}"/>
                </a:ext>
              </a:extLst>
            </p:cNvPr>
            <p:cNvGrpSpPr/>
            <p:nvPr/>
          </p:nvGrpSpPr>
          <p:grpSpPr>
            <a:xfrm>
              <a:off x="2611275" y="1576607"/>
              <a:ext cx="1488271" cy="2784270"/>
              <a:chOff x="2611275" y="1535042"/>
              <a:chExt cx="1488271" cy="2784270"/>
            </a:xfrm>
          </p:grpSpPr>
          <p:sp>
            <p:nvSpPr>
              <p:cNvPr id="206" name="Rectangle: Rounded Corners 205">
                <a:extLst>
                  <a:ext uri="{FF2B5EF4-FFF2-40B4-BE49-F238E27FC236}">
                    <a16:creationId xmlns:a16="http://schemas.microsoft.com/office/drawing/2014/main" id="{FB5848AB-7384-0AFC-BD97-7A67DCD82CF1}"/>
                  </a:ext>
                </a:extLst>
              </p:cNvPr>
              <p:cNvSpPr/>
              <p:nvPr/>
            </p:nvSpPr>
            <p:spPr>
              <a:xfrm>
                <a:off x="2716692" y="2234280"/>
                <a:ext cx="1296585" cy="2085032"/>
              </a:xfrm>
              <a:prstGeom prst="roundRect">
                <a:avLst>
                  <a:gd name="adj" fmla="val 3454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9268E9F3-10F1-1CCF-6FD0-25C9E43CD72E}"/>
                  </a:ext>
                </a:extLst>
              </p:cNvPr>
              <p:cNvSpPr/>
              <p:nvPr/>
            </p:nvSpPr>
            <p:spPr>
              <a:xfrm>
                <a:off x="2715672" y="3048119"/>
                <a:ext cx="1286332" cy="897618"/>
              </a:xfrm>
              <a:prstGeom prst="rect">
                <a:avLst/>
              </a:prstGeom>
              <a:ln>
                <a:noFill/>
              </a:ln>
            </p:spPr>
            <p:txBody>
              <a:bodyPr wrap="square" anchor="ctr">
                <a:spAutoFit/>
              </a:bodyPr>
              <a:lstStyle/>
              <a:p>
                <a:pPr algn="ctr">
                  <a:lnSpc>
                    <a:spcPct val="150000"/>
                  </a:lnSpc>
                </a:pPr>
                <a:r>
                  <a:rPr lang="en-US" sz="900">
                    <a:solidFill>
                      <a:schemeClr val="tx2">
                        <a:lumMod val="65000"/>
                        <a:lumOff val="35000"/>
                      </a:schemeClr>
                    </a:solidFill>
                    <a:latin typeface="Arial" panose="020B0604020202020204" pitchFamily="34" charset="0"/>
                    <a:cs typeface="Arial" panose="020B0604020202020204" pitchFamily="34" charset="0"/>
                  </a:rPr>
                  <a:t>Larger scale, more diverse language understanding and generation.</a:t>
                </a:r>
                <a:endParaRPr lang="en-IN" sz="900">
                  <a:solidFill>
                    <a:schemeClr val="tx2">
                      <a:lumMod val="65000"/>
                      <a:lumOff val="35000"/>
                    </a:schemeClr>
                  </a:solidFill>
                  <a:latin typeface="Arial" panose="020B0604020202020204" pitchFamily="34" charset="0"/>
                  <a:cs typeface="Arial" panose="020B0604020202020204" pitchFamily="34" charset="0"/>
                </a:endParaRPr>
              </a:p>
            </p:txBody>
          </p:sp>
          <p:sp>
            <p:nvSpPr>
              <p:cNvPr id="84" name="Oval 83">
                <a:extLst>
                  <a:ext uri="{FF2B5EF4-FFF2-40B4-BE49-F238E27FC236}">
                    <a16:creationId xmlns:a16="http://schemas.microsoft.com/office/drawing/2014/main" id="{332F7546-B8DB-30C1-2C01-215E3B15E126}"/>
                  </a:ext>
                </a:extLst>
              </p:cNvPr>
              <p:cNvSpPr/>
              <p:nvPr/>
            </p:nvSpPr>
            <p:spPr>
              <a:xfrm>
                <a:off x="2787219" y="1598982"/>
                <a:ext cx="1153991" cy="1153991"/>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60C8986E-7157-3B59-7812-898751B73188}"/>
                  </a:ext>
                </a:extLst>
              </p:cNvPr>
              <p:cNvSpPr/>
              <p:nvPr/>
            </p:nvSpPr>
            <p:spPr>
              <a:xfrm>
                <a:off x="2728335" y="1535042"/>
                <a:ext cx="1274428" cy="604024"/>
              </a:xfrm>
              <a:custGeom>
                <a:avLst/>
                <a:gdLst>
                  <a:gd name="connsiteX0" fmla="*/ 637214 w 1274428"/>
                  <a:gd name="connsiteY0" fmla="*/ 0 h 604024"/>
                  <a:gd name="connsiteX1" fmla="*/ 1265128 w 1274428"/>
                  <a:gd name="connsiteY1" fmla="*/ 511764 h 604024"/>
                  <a:gd name="connsiteX2" fmla="*/ 1274428 w 1274428"/>
                  <a:gd name="connsiteY2" fmla="*/ 604024 h 604024"/>
                  <a:gd name="connsiteX3" fmla="*/ 1264558 w 1274428"/>
                  <a:gd name="connsiteY3" fmla="*/ 604024 h 604024"/>
                  <a:gd name="connsiteX4" fmla="*/ 1255458 w 1274428"/>
                  <a:gd name="connsiteY4" fmla="*/ 513753 h 604024"/>
                  <a:gd name="connsiteX5" fmla="*/ 637214 w 1274428"/>
                  <a:gd name="connsiteY5" fmla="*/ 9870 h 604024"/>
                  <a:gd name="connsiteX6" fmla="*/ 18970 w 1274428"/>
                  <a:gd name="connsiteY6" fmla="*/ 513753 h 604024"/>
                  <a:gd name="connsiteX7" fmla="*/ 9870 w 1274428"/>
                  <a:gd name="connsiteY7" fmla="*/ 604024 h 604024"/>
                  <a:gd name="connsiteX8" fmla="*/ 0 w 1274428"/>
                  <a:gd name="connsiteY8" fmla="*/ 604024 h 604024"/>
                  <a:gd name="connsiteX9" fmla="*/ 9301 w 1274428"/>
                  <a:gd name="connsiteY9" fmla="*/ 511764 h 604024"/>
                  <a:gd name="connsiteX10" fmla="*/ 637214 w 1274428"/>
                  <a:gd name="connsiteY10" fmla="*/ 0 h 60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428" h="604024">
                    <a:moveTo>
                      <a:pt x="637214" y="0"/>
                    </a:moveTo>
                    <a:cubicBezTo>
                      <a:pt x="946946" y="0"/>
                      <a:pt x="1205363" y="219701"/>
                      <a:pt x="1265128" y="511764"/>
                    </a:cubicBezTo>
                    <a:lnTo>
                      <a:pt x="1274428" y="604024"/>
                    </a:lnTo>
                    <a:lnTo>
                      <a:pt x="1264558" y="604024"/>
                    </a:lnTo>
                    <a:lnTo>
                      <a:pt x="1255458" y="513753"/>
                    </a:lnTo>
                    <a:cubicBezTo>
                      <a:pt x="1196614" y="226187"/>
                      <a:pt x="942176" y="9870"/>
                      <a:pt x="637214" y="9870"/>
                    </a:cubicBezTo>
                    <a:cubicBezTo>
                      <a:pt x="332252" y="9870"/>
                      <a:pt x="77814" y="226187"/>
                      <a:pt x="18970" y="513753"/>
                    </a:cubicBezTo>
                    <a:lnTo>
                      <a:pt x="9870" y="604024"/>
                    </a:lnTo>
                    <a:lnTo>
                      <a:pt x="0" y="604024"/>
                    </a:lnTo>
                    <a:lnTo>
                      <a:pt x="9301" y="511764"/>
                    </a:lnTo>
                    <a:cubicBezTo>
                      <a:pt x="69065" y="219701"/>
                      <a:pt x="327482" y="0"/>
                      <a:pt x="63721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6" name="Oval 85">
                <a:extLst>
                  <a:ext uri="{FF2B5EF4-FFF2-40B4-BE49-F238E27FC236}">
                    <a16:creationId xmlns:a16="http://schemas.microsoft.com/office/drawing/2014/main" id="{9CA97A60-F43E-449D-FA86-A309E6294933}"/>
                  </a:ext>
                </a:extLst>
              </p:cNvPr>
              <p:cNvSpPr/>
              <p:nvPr/>
            </p:nvSpPr>
            <p:spPr>
              <a:xfrm>
                <a:off x="2713041" y="2123198"/>
                <a:ext cx="45720" cy="45720"/>
              </a:xfrm>
              <a:prstGeom prst="ellipse">
                <a:avLst/>
              </a:prstGeom>
              <a:solidFill>
                <a:schemeClr val="bg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1646C339-BB74-CCF8-5FA7-AEEEF9CDAB90}"/>
                  </a:ext>
                </a:extLst>
              </p:cNvPr>
              <p:cNvSpPr/>
              <p:nvPr/>
            </p:nvSpPr>
            <p:spPr>
              <a:xfrm>
                <a:off x="3970339" y="2120320"/>
                <a:ext cx="45720" cy="45720"/>
              </a:xfrm>
              <a:prstGeom prst="ellipse">
                <a:avLst/>
              </a:prstGeom>
              <a:solidFill>
                <a:schemeClr val="bg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21E042F4-FF15-00F0-838D-B16E46EDC857}"/>
                  </a:ext>
                </a:extLst>
              </p:cNvPr>
              <p:cNvSpPr txBox="1"/>
              <p:nvPr/>
            </p:nvSpPr>
            <p:spPr>
              <a:xfrm>
                <a:off x="2611275" y="2041596"/>
                <a:ext cx="1488271"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bg2"/>
                    </a:solidFill>
                    <a:effectLst>
                      <a:outerShdw blurRad="38100" dist="38100" dir="2700000" algn="tl">
                        <a:srgbClr val="000000">
                          <a:alpha val="43137"/>
                        </a:srgbClr>
                      </a:outerShdw>
                    </a:effectLst>
                    <a:uLnTx/>
                    <a:uFillTx/>
                    <a:latin typeface="Century Gothic" panose="020B0502020202020204" pitchFamily="34" charset="0"/>
                  </a:rPr>
                  <a:t>GPT-2</a:t>
                </a:r>
                <a:endParaRPr kumimoji="0" lang="en-IN" sz="1100" b="1" i="0" u="none" strike="noStrike" kern="1200" cap="none" spc="0" normalizeH="0" baseline="0" noProof="0">
                  <a:ln>
                    <a:noFill/>
                  </a:ln>
                  <a:solidFill>
                    <a:schemeClr val="bg2"/>
                  </a:solidFill>
                  <a:effectLst>
                    <a:outerShdw blurRad="38100" dist="38100" dir="2700000" algn="tl">
                      <a:srgbClr val="000000">
                        <a:alpha val="43137"/>
                      </a:srgbClr>
                    </a:outerShdw>
                  </a:effectLst>
                  <a:uLnTx/>
                  <a:uFillTx/>
                  <a:latin typeface="Century Gothic" panose="020B0502020202020204" pitchFamily="34" charset="0"/>
                </a:endParaRPr>
              </a:p>
            </p:txBody>
          </p:sp>
        </p:grpSp>
        <p:grpSp>
          <p:nvGrpSpPr>
            <p:cNvPr id="202" name="Group 201">
              <a:extLst>
                <a:ext uri="{FF2B5EF4-FFF2-40B4-BE49-F238E27FC236}">
                  <a16:creationId xmlns:a16="http://schemas.microsoft.com/office/drawing/2014/main" id="{F4FFB177-29A7-FABE-1B9B-702BF2A584DC}"/>
                </a:ext>
              </a:extLst>
            </p:cNvPr>
            <p:cNvGrpSpPr/>
            <p:nvPr/>
          </p:nvGrpSpPr>
          <p:grpSpPr>
            <a:xfrm flipV="1">
              <a:off x="3299613" y="4291656"/>
              <a:ext cx="118449" cy="1599826"/>
              <a:chOff x="4020184" y="4176848"/>
              <a:chExt cx="124690" cy="1684125"/>
            </a:xfrm>
          </p:grpSpPr>
          <p:cxnSp>
            <p:nvCxnSpPr>
              <p:cNvPr id="203" name="Straight Connector 202">
                <a:extLst>
                  <a:ext uri="{FF2B5EF4-FFF2-40B4-BE49-F238E27FC236}">
                    <a16:creationId xmlns:a16="http://schemas.microsoft.com/office/drawing/2014/main" id="{F8A675E1-1F2F-2656-8AE7-97877D0BFA61}"/>
                  </a:ext>
                </a:extLst>
              </p:cNvPr>
              <p:cNvCxnSpPr>
                <a:cxnSpLocks/>
              </p:cNvCxnSpPr>
              <p:nvPr/>
            </p:nvCxnSpPr>
            <p:spPr>
              <a:xfrm>
                <a:off x="4082530" y="4176848"/>
                <a:ext cx="0" cy="16841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id="{A287B7E0-34A0-36A9-7767-D6D3055E0712}"/>
                  </a:ext>
                </a:extLst>
              </p:cNvPr>
              <p:cNvSpPr/>
              <p:nvPr/>
            </p:nvSpPr>
            <p:spPr>
              <a:xfrm>
                <a:off x="4020184" y="5736283"/>
                <a:ext cx="124690" cy="124690"/>
              </a:xfrm>
              <a:prstGeom prst="ellipse">
                <a:avLst/>
              </a:prstGeom>
              <a:solidFill>
                <a:schemeClr val="bg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3" name="Freeform: Shape 72">
            <a:extLst>
              <a:ext uri="{FF2B5EF4-FFF2-40B4-BE49-F238E27FC236}">
                <a16:creationId xmlns:a16="http://schemas.microsoft.com/office/drawing/2014/main" id="{646B78D3-C0B6-074B-EE96-452AFBFD455E}"/>
              </a:ext>
            </a:extLst>
          </p:cNvPr>
          <p:cNvSpPr/>
          <p:nvPr/>
        </p:nvSpPr>
        <p:spPr>
          <a:xfrm rot="-720000">
            <a:off x="1120773" y="2751706"/>
            <a:ext cx="11243940" cy="2978752"/>
          </a:xfrm>
          <a:custGeom>
            <a:avLst/>
            <a:gdLst>
              <a:gd name="connsiteX0" fmla="*/ 11341433 w 11341433"/>
              <a:gd name="connsiteY0" fmla="*/ 0 h 4174849"/>
              <a:gd name="connsiteX1" fmla="*/ 11131942 w 11341433"/>
              <a:gd name="connsiteY1" fmla="*/ 1435339 h 4174849"/>
              <a:gd name="connsiteX2" fmla="*/ 10597770 w 11341433"/>
              <a:gd name="connsiteY2" fmla="*/ 942248 h 4174849"/>
              <a:gd name="connsiteX3" fmla="*/ 10591803 w 11341433"/>
              <a:gd name="connsiteY3" fmla="*/ 948366 h 4174849"/>
              <a:gd name="connsiteX4" fmla="*/ 7581 w 11341433"/>
              <a:gd name="connsiteY4" fmla="*/ 3996974 h 4174849"/>
              <a:gd name="connsiteX5" fmla="*/ 0 w 11341433"/>
              <a:gd name="connsiteY5" fmla="*/ 2776710 h 4174849"/>
              <a:gd name="connsiteX6" fmla="*/ 10494111 w 11341433"/>
              <a:gd name="connsiteY6" fmla="*/ 905751 h 4174849"/>
              <a:gd name="connsiteX7" fmla="*/ 10527776 w 11341433"/>
              <a:gd name="connsiteY7" fmla="*/ 877638 h 4174849"/>
              <a:gd name="connsiteX8" fmla="*/ 9927407 w 11341433"/>
              <a:gd name="connsiteY8" fmla="*/ 323441 h 4174849"/>
              <a:gd name="connsiteX0" fmla="*/ 11341433 w 11341433"/>
              <a:gd name="connsiteY0" fmla="*/ 0 h 4174849"/>
              <a:gd name="connsiteX1" fmla="*/ 11131942 w 11341433"/>
              <a:gd name="connsiteY1" fmla="*/ 1435339 h 4174849"/>
              <a:gd name="connsiteX2" fmla="*/ 10597770 w 11341433"/>
              <a:gd name="connsiteY2" fmla="*/ 942248 h 4174849"/>
              <a:gd name="connsiteX3" fmla="*/ 10591803 w 11341433"/>
              <a:gd name="connsiteY3" fmla="*/ 948366 h 4174849"/>
              <a:gd name="connsiteX4" fmla="*/ 7581 w 11341433"/>
              <a:gd name="connsiteY4" fmla="*/ 3996974 h 4174849"/>
              <a:gd name="connsiteX5" fmla="*/ 0 w 11341433"/>
              <a:gd name="connsiteY5" fmla="*/ 2776710 h 4174849"/>
              <a:gd name="connsiteX6" fmla="*/ 10494111 w 11341433"/>
              <a:gd name="connsiteY6" fmla="*/ 905751 h 4174849"/>
              <a:gd name="connsiteX7" fmla="*/ 10527776 w 11341433"/>
              <a:gd name="connsiteY7" fmla="*/ 877638 h 4174849"/>
              <a:gd name="connsiteX8" fmla="*/ 9927407 w 11341433"/>
              <a:gd name="connsiteY8" fmla="*/ 323441 h 4174849"/>
              <a:gd name="connsiteX9" fmla="*/ 11341433 w 11341433"/>
              <a:gd name="connsiteY9" fmla="*/ 0 h 4174849"/>
              <a:gd name="connsiteX0" fmla="*/ 11341433 w 11341433"/>
              <a:gd name="connsiteY0" fmla="*/ 0 h 4174849"/>
              <a:gd name="connsiteX1" fmla="*/ 11131942 w 11341433"/>
              <a:gd name="connsiteY1" fmla="*/ 1435339 h 4174849"/>
              <a:gd name="connsiteX2" fmla="*/ 10597770 w 11341433"/>
              <a:gd name="connsiteY2" fmla="*/ 942248 h 4174849"/>
              <a:gd name="connsiteX3" fmla="*/ 10591803 w 11341433"/>
              <a:gd name="connsiteY3" fmla="*/ 948366 h 4174849"/>
              <a:gd name="connsiteX4" fmla="*/ 7581 w 11341433"/>
              <a:gd name="connsiteY4" fmla="*/ 3996974 h 4174849"/>
              <a:gd name="connsiteX5" fmla="*/ 0 w 11341433"/>
              <a:gd name="connsiteY5" fmla="*/ 2776710 h 4174849"/>
              <a:gd name="connsiteX6" fmla="*/ 10494111 w 11341433"/>
              <a:gd name="connsiteY6" fmla="*/ 905751 h 4174849"/>
              <a:gd name="connsiteX7" fmla="*/ 10527776 w 11341433"/>
              <a:gd name="connsiteY7" fmla="*/ 877638 h 4174849"/>
              <a:gd name="connsiteX8" fmla="*/ 9927407 w 11341433"/>
              <a:gd name="connsiteY8" fmla="*/ 323441 h 4174849"/>
              <a:gd name="connsiteX9" fmla="*/ 11341433 w 11341433"/>
              <a:gd name="connsiteY9" fmla="*/ 0 h 4174849"/>
              <a:gd name="connsiteX0" fmla="*/ 11341433 w 11341433"/>
              <a:gd name="connsiteY0" fmla="*/ 0 h 4174849"/>
              <a:gd name="connsiteX1" fmla="*/ 11131942 w 11341433"/>
              <a:gd name="connsiteY1" fmla="*/ 1435339 h 4174849"/>
              <a:gd name="connsiteX2" fmla="*/ 10597770 w 11341433"/>
              <a:gd name="connsiteY2" fmla="*/ 942248 h 4174849"/>
              <a:gd name="connsiteX3" fmla="*/ 10591803 w 11341433"/>
              <a:gd name="connsiteY3" fmla="*/ 948366 h 4174849"/>
              <a:gd name="connsiteX4" fmla="*/ 7581 w 11341433"/>
              <a:gd name="connsiteY4" fmla="*/ 3996974 h 4174849"/>
              <a:gd name="connsiteX5" fmla="*/ 0 w 11341433"/>
              <a:gd name="connsiteY5" fmla="*/ 2776710 h 4174849"/>
              <a:gd name="connsiteX6" fmla="*/ 10494111 w 11341433"/>
              <a:gd name="connsiteY6" fmla="*/ 905751 h 4174849"/>
              <a:gd name="connsiteX7" fmla="*/ 10527776 w 11341433"/>
              <a:gd name="connsiteY7" fmla="*/ 877638 h 4174849"/>
              <a:gd name="connsiteX8" fmla="*/ 9927407 w 11341433"/>
              <a:gd name="connsiteY8" fmla="*/ 323441 h 4174849"/>
              <a:gd name="connsiteX9" fmla="*/ 11341433 w 11341433"/>
              <a:gd name="connsiteY9" fmla="*/ 0 h 4174849"/>
              <a:gd name="connsiteX0" fmla="*/ 11341433 w 11341433"/>
              <a:gd name="connsiteY0" fmla="*/ 0 h 4174849"/>
              <a:gd name="connsiteX1" fmla="*/ 11131942 w 11341433"/>
              <a:gd name="connsiteY1" fmla="*/ 1435339 h 4174849"/>
              <a:gd name="connsiteX2" fmla="*/ 10597770 w 11341433"/>
              <a:gd name="connsiteY2" fmla="*/ 942248 h 4174849"/>
              <a:gd name="connsiteX3" fmla="*/ 10591803 w 11341433"/>
              <a:gd name="connsiteY3" fmla="*/ 948366 h 4174849"/>
              <a:gd name="connsiteX4" fmla="*/ 7581 w 11341433"/>
              <a:gd name="connsiteY4" fmla="*/ 3996974 h 4174849"/>
              <a:gd name="connsiteX5" fmla="*/ 0 w 11341433"/>
              <a:gd name="connsiteY5" fmla="*/ 2776710 h 4174849"/>
              <a:gd name="connsiteX6" fmla="*/ 10494111 w 11341433"/>
              <a:gd name="connsiteY6" fmla="*/ 905751 h 4174849"/>
              <a:gd name="connsiteX7" fmla="*/ 10527776 w 11341433"/>
              <a:gd name="connsiteY7" fmla="*/ 877638 h 4174849"/>
              <a:gd name="connsiteX8" fmla="*/ 9927407 w 11341433"/>
              <a:gd name="connsiteY8" fmla="*/ 323441 h 4174849"/>
              <a:gd name="connsiteX9" fmla="*/ 11341433 w 11341433"/>
              <a:gd name="connsiteY9" fmla="*/ 0 h 417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41433" h="4174849">
                <a:moveTo>
                  <a:pt x="11341433" y="0"/>
                </a:moveTo>
                <a:cubicBezTo>
                  <a:pt x="11137491" y="478446"/>
                  <a:pt x="11061564" y="962989"/>
                  <a:pt x="11131942" y="1435339"/>
                </a:cubicBezTo>
                <a:lnTo>
                  <a:pt x="10597770" y="942248"/>
                </a:lnTo>
                <a:lnTo>
                  <a:pt x="10591803" y="948366"/>
                </a:lnTo>
                <a:cubicBezTo>
                  <a:pt x="9843591" y="1673881"/>
                  <a:pt x="5290723" y="4969010"/>
                  <a:pt x="7581" y="3996974"/>
                </a:cubicBezTo>
                <a:cubicBezTo>
                  <a:pt x="3199" y="3834918"/>
                  <a:pt x="718" y="3015799"/>
                  <a:pt x="0" y="2776710"/>
                </a:cubicBezTo>
                <a:cubicBezTo>
                  <a:pt x="4251239" y="4137402"/>
                  <a:pt x="8795437" y="1937608"/>
                  <a:pt x="10494111" y="905751"/>
                </a:cubicBezTo>
                <a:lnTo>
                  <a:pt x="10527776" y="877638"/>
                </a:lnTo>
                <a:lnTo>
                  <a:pt x="9927407" y="323441"/>
                </a:lnTo>
                <a:cubicBezTo>
                  <a:pt x="10477997" y="307067"/>
                  <a:pt x="10931051" y="199254"/>
                  <a:pt x="11341433" y="0"/>
                </a:cubicBezTo>
                <a:close/>
              </a:path>
            </a:pathLst>
          </a:custGeom>
          <a:solidFill>
            <a:schemeClr val="bg2">
              <a:lumMod val="95000"/>
            </a:schemeClr>
          </a:solidFill>
          <a:ln>
            <a:noFill/>
          </a:ln>
          <a:effectLst>
            <a:outerShdw blurRad="50800" dist="38100" dir="13500000" algn="b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TextBox 73">
            <a:extLst>
              <a:ext uri="{FF2B5EF4-FFF2-40B4-BE49-F238E27FC236}">
                <a16:creationId xmlns:a16="http://schemas.microsoft.com/office/drawing/2014/main" id="{F6D38351-152A-9F8D-7DC8-29A964EA6501}"/>
              </a:ext>
            </a:extLst>
          </p:cNvPr>
          <p:cNvSpPr txBox="1"/>
          <p:nvPr/>
        </p:nvSpPr>
        <p:spPr>
          <a:xfrm>
            <a:off x="1474397" y="6036205"/>
            <a:ext cx="125358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chemeClr val="accent1"/>
                </a:solidFill>
                <a:effectLst/>
                <a:uLnTx/>
                <a:uFillTx/>
                <a:latin typeface="Century Gothic" panose="020B0502020202020204" pitchFamily="34" charset="0"/>
              </a:rPr>
              <a:t>2018</a:t>
            </a:r>
            <a:endParaRPr kumimoji="0" lang="en-IN" sz="1400" b="1" i="0" u="none" strike="noStrike" kern="1200" cap="none" spc="0" normalizeH="0" baseline="0" noProof="0">
              <a:ln>
                <a:noFill/>
              </a:ln>
              <a:solidFill>
                <a:schemeClr val="accent1"/>
              </a:solidFill>
              <a:effectLst/>
              <a:uLnTx/>
              <a:uFillTx/>
              <a:latin typeface="Century Gothic" panose="020B0502020202020204" pitchFamily="34" charset="0"/>
            </a:endParaRPr>
          </a:p>
        </p:txBody>
      </p:sp>
      <p:sp>
        <p:nvSpPr>
          <p:cNvPr id="71" name="TextBox 70">
            <a:extLst>
              <a:ext uri="{FF2B5EF4-FFF2-40B4-BE49-F238E27FC236}">
                <a16:creationId xmlns:a16="http://schemas.microsoft.com/office/drawing/2014/main" id="{781101B3-4514-1BC8-81B2-876E2E92D444}"/>
              </a:ext>
            </a:extLst>
          </p:cNvPr>
          <p:cNvSpPr txBox="1"/>
          <p:nvPr/>
        </p:nvSpPr>
        <p:spPr>
          <a:xfrm>
            <a:off x="4812078" y="5408854"/>
            <a:ext cx="1218871"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3"/>
                </a:solidFill>
                <a:effectLst/>
                <a:uLnTx/>
                <a:uFillTx/>
                <a:latin typeface="Century Gothic" panose="020B0502020202020204" pitchFamily="34" charset="0"/>
              </a:rPr>
              <a:t>2021</a:t>
            </a:r>
            <a:endParaRPr kumimoji="0" lang="en-IN" sz="1400" b="1" i="0" u="none" strike="noStrike" kern="1200" cap="none" spc="0" normalizeH="0" baseline="0" noProof="0">
              <a:ln>
                <a:noFill/>
              </a:ln>
              <a:solidFill>
                <a:schemeClr val="accent3"/>
              </a:solidFill>
              <a:effectLst/>
              <a:uLnTx/>
              <a:uFillTx/>
              <a:latin typeface="Century Gothic" panose="020B0502020202020204" pitchFamily="34" charset="0"/>
            </a:endParaRPr>
          </a:p>
        </p:txBody>
      </p:sp>
      <p:sp>
        <p:nvSpPr>
          <p:cNvPr id="72" name="TextBox 71">
            <a:extLst>
              <a:ext uri="{FF2B5EF4-FFF2-40B4-BE49-F238E27FC236}">
                <a16:creationId xmlns:a16="http://schemas.microsoft.com/office/drawing/2014/main" id="{57FC5A1D-44E0-3465-8050-1E5CDE84275D}"/>
              </a:ext>
            </a:extLst>
          </p:cNvPr>
          <p:cNvSpPr txBox="1"/>
          <p:nvPr/>
        </p:nvSpPr>
        <p:spPr>
          <a:xfrm>
            <a:off x="6527825" y="4796447"/>
            <a:ext cx="110042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1"/>
                </a:solidFill>
                <a:effectLst/>
                <a:uLnTx/>
                <a:uFillTx/>
                <a:latin typeface="Century Gothic" panose="020B0502020202020204" pitchFamily="34" charset="0"/>
              </a:rPr>
              <a:t>2023</a:t>
            </a:r>
            <a:endParaRPr kumimoji="0" lang="en-IN" sz="1400" b="1" i="0" u="none" strike="noStrike" kern="1200" cap="none" spc="0" normalizeH="0" baseline="0" noProof="0">
              <a:ln>
                <a:noFill/>
              </a:ln>
              <a:solidFill>
                <a:schemeClr val="accent1"/>
              </a:solidFill>
              <a:effectLst/>
              <a:uLnTx/>
              <a:uFillTx/>
              <a:latin typeface="Century Gothic" panose="020B0502020202020204" pitchFamily="34" charset="0"/>
            </a:endParaRPr>
          </a:p>
        </p:txBody>
      </p:sp>
      <p:sp>
        <p:nvSpPr>
          <p:cNvPr id="75" name="TextBox 74">
            <a:extLst>
              <a:ext uri="{FF2B5EF4-FFF2-40B4-BE49-F238E27FC236}">
                <a16:creationId xmlns:a16="http://schemas.microsoft.com/office/drawing/2014/main" id="{2F071C01-1421-7B20-B445-89D9E26D84E9}"/>
              </a:ext>
            </a:extLst>
          </p:cNvPr>
          <p:cNvSpPr txBox="1"/>
          <p:nvPr/>
        </p:nvSpPr>
        <p:spPr>
          <a:xfrm>
            <a:off x="8407318" y="3987410"/>
            <a:ext cx="64965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Century Gothic" panose="020B0502020202020204" pitchFamily="34" charset="0"/>
              </a:rPr>
              <a:t>2024</a:t>
            </a:r>
            <a:endParaRPr kumimoji="0" lang="en-IN" sz="1400" b="1" i="0" u="none" strike="noStrike" kern="1200" cap="none" spc="0" normalizeH="0" baseline="0" noProof="0">
              <a:ln>
                <a:noFill/>
              </a:ln>
              <a:solidFill>
                <a:schemeClr val="accent2"/>
              </a:solidFill>
              <a:effectLst/>
              <a:uLnTx/>
              <a:uFillTx/>
              <a:latin typeface="Century Gothic" panose="020B0502020202020204" pitchFamily="34" charset="0"/>
            </a:endParaRPr>
          </a:p>
        </p:txBody>
      </p:sp>
      <p:sp>
        <p:nvSpPr>
          <p:cNvPr id="66" name="TextBox 65">
            <a:extLst>
              <a:ext uri="{FF2B5EF4-FFF2-40B4-BE49-F238E27FC236}">
                <a16:creationId xmlns:a16="http://schemas.microsoft.com/office/drawing/2014/main" id="{8DDC5C28-22F4-A0B1-08B8-36158AC92227}"/>
              </a:ext>
            </a:extLst>
          </p:cNvPr>
          <p:cNvSpPr txBox="1"/>
          <p:nvPr/>
        </p:nvSpPr>
        <p:spPr>
          <a:xfrm>
            <a:off x="3268446" y="5882317"/>
            <a:ext cx="99589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Century Gothic" panose="020B0502020202020204" pitchFamily="34" charset="0"/>
              </a:rPr>
              <a:t>2019</a:t>
            </a:r>
            <a:endParaRPr kumimoji="0" lang="en-IN" sz="1400" b="1" i="0" u="none" strike="noStrike" kern="1200" cap="none" spc="0" normalizeH="0" baseline="0" noProof="0">
              <a:ln>
                <a:noFill/>
              </a:ln>
              <a:solidFill>
                <a:schemeClr val="accent2"/>
              </a:solidFill>
              <a:effectLst/>
              <a:uLnTx/>
              <a:uFillTx/>
              <a:latin typeface="Century Gothic" panose="020B0502020202020204" pitchFamily="34" charset="0"/>
            </a:endParaRPr>
          </a:p>
        </p:txBody>
      </p:sp>
      <p:sp>
        <p:nvSpPr>
          <p:cNvPr id="5" name="Title 4">
            <a:extLst>
              <a:ext uri="{FF2B5EF4-FFF2-40B4-BE49-F238E27FC236}">
                <a16:creationId xmlns:a16="http://schemas.microsoft.com/office/drawing/2014/main" id="{47154818-8010-70CC-2E48-F05802E37F84}"/>
              </a:ext>
            </a:extLst>
          </p:cNvPr>
          <p:cNvSpPr>
            <a:spLocks noGrp="1"/>
          </p:cNvSpPr>
          <p:nvPr>
            <p:ph type="title"/>
          </p:nvPr>
        </p:nvSpPr>
        <p:spPr/>
        <p:txBody>
          <a:bodyPr/>
          <a:lstStyle/>
          <a:p>
            <a:r>
              <a:rPr lang="en-US"/>
              <a:t>Timeline of GPT models</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308DD6B0-3009-9CB0-0214-3D2DCEF6341D}"/>
                  </a:ext>
                </a:extLst>
              </p14:cNvPr>
              <p14:cNvContentPartPr/>
              <p14:nvPr/>
            </p14:nvContentPartPr>
            <p14:xfrm>
              <a:off x="6767603" y="3150726"/>
              <a:ext cx="1186200" cy="1532880"/>
            </p14:xfrm>
          </p:contentPart>
        </mc:Choice>
        <mc:Fallback xmlns="">
          <p:pic>
            <p:nvPicPr>
              <p:cNvPr id="7" name="Ink 6">
                <a:extLst>
                  <a:ext uri="{FF2B5EF4-FFF2-40B4-BE49-F238E27FC236}">
                    <a16:creationId xmlns:a16="http://schemas.microsoft.com/office/drawing/2014/main" id="{308DD6B0-3009-9CB0-0214-3D2DCEF6341D}"/>
                  </a:ext>
                </a:extLst>
              </p:cNvPr>
              <p:cNvPicPr/>
              <p:nvPr/>
            </p:nvPicPr>
            <p:blipFill>
              <a:blip r:embed="rId3"/>
              <a:stretch>
                <a:fillRect/>
              </a:stretch>
            </p:blipFill>
            <p:spPr>
              <a:xfrm>
                <a:off x="6752488" y="3135606"/>
                <a:ext cx="1216431" cy="1563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72F82114-3C1C-45D4-2409-D77BCCD01DA8}"/>
                  </a:ext>
                </a:extLst>
              </p14:cNvPr>
              <p14:cNvContentPartPr/>
              <p14:nvPr/>
            </p14:nvContentPartPr>
            <p14:xfrm>
              <a:off x="7675523" y="4900686"/>
              <a:ext cx="924120" cy="496440"/>
            </p14:xfrm>
          </p:contentPart>
        </mc:Choice>
        <mc:Fallback xmlns="">
          <p:pic>
            <p:nvPicPr>
              <p:cNvPr id="34" name="Ink 33">
                <a:extLst>
                  <a:ext uri="{FF2B5EF4-FFF2-40B4-BE49-F238E27FC236}">
                    <a16:creationId xmlns:a16="http://schemas.microsoft.com/office/drawing/2014/main" id="{72F82114-3C1C-45D4-2409-D77BCCD01DA8}"/>
                  </a:ext>
                </a:extLst>
              </p:cNvPr>
              <p:cNvPicPr/>
              <p:nvPr/>
            </p:nvPicPr>
            <p:blipFill>
              <a:blip r:embed="rId5"/>
              <a:stretch>
                <a:fillRect/>
              </a:stretch>
            </p:blipFill>
            <p:spPr>
              <a:xfrm>
                <a:off x="7660043" y="4885206"/>
                <a:ext cx="9543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39">
                <a:extLst>
                  <a:ext uri="{FF2B5EF4-FFF2-40B4-BE49-F238E27FC236}">
                    <a16:creationId xmlns:a16="http://schemas.microsoft.com/office/drawing/2014/main" id="{614B41A6-6A3B-B8B6-FBC3-2B7394DE96F0}"/>
                  </a:ext>
                </a:extLst>
              </p14:cNvPr>
              <p14:cNvContentPartPr/>
              <p14:nvPr/>
            </p14:nvContentPartPr>
            <p14:xfrm>
              <a:off x="7602083" y="5580366"/>
              <a:ext cx="556560" cy="286200"/>
            </p14:xfrm>
          </p:contentPart>
        </mc:Choice>
        <mc:Fallback xmlns="">
          <p:pic>
            <p:nvPicPr>
              <p:cNvPr id="40" name="Ink 39">
                <a:extLst>
                  <a:ext uri="{FF2B5EF4-FFF2-40B4-BE49-F238E27FC236}">
                    <a16:creationId xmlns:a16="http://schemas.microsoft.com/office/drawing/2014/main" id="{614B41A6-6A3B-B8B6-FBC3-2B7394DE96F0}"/>
                  </a:ext>
                </a:extLst>
              </p:cNvPr>
              <p:cNvPicPr/>
              <p:nvPr/>
            </p:nvPicPr>
            <p:blipFill>
              <a:blip r:embed="rId7"/>
              <a:stretch>
                <a:fillRect/>
              </a:stretch>
            </p:blipFill>
            <p:spPr>
              <a:xfrm>
                <a:off x="7586603" y="5565246"/>
                <a:ext cx="58716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1" name="Ink 40">
                <a:extLst>
                  <a:ext uri="{FF2B5EF4-FFF2-40B4-BE49-F238E27FC236}">
                    <a16:creationId xmlns:a16="http://schemas.microsoft.com/office/drawing/2014/main" id="{2005FF3D-B5C8-AF97-ABFF-327733C76AF5}"/>
                  </a:ext>
                </a:extLst>
              </p14:cNvPr>
              <p14:cNvContentPartPr/>
              <p14:nvPr/>
            </p14:nvContentPartPr>
            <p14:xfrm>
              <a:off x="8152883" y="5515206"/>
              <a:ext cx="94680" cy="228240"/>
            </p14:xfrm>
          </p:contentPart>
        </mc:Choice>
        <mc:Fallback xmlns="">
          <p:pic>
            <p:nvPicPr>
              <p:cNvPr id="41" name="Ink 40">
                <a:extLst>
                  <a:ext uri="{FF2B5EF4-FFF2-40B4-BE49-F238E27FC236}">
                    <a16:creationId xmlns:a16="http://schemas.microsoft.com/office/drawing/2014/main" id="{2005FF3D-B5C8-AF97-ABFF-327733C76AF5}"/>
                  </a:ext>
                </a:extLst>
              </p:cNvPr>
              <p:cNvPicPr/>
              <p:nvPr/>
            </p:nvPicPr>
            <p:blipFill>
              <a:blip r:embed="rId9"/>
              <a:stretch>
                <a:fillRect/>
              </a:stretch>
            </p:blipFill>
            <p:spPr>
              <a:xfrm>
                <a:off x="8137763" y="5500086"/>
                <a:ext cx="125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2" name="Ink 41">
                <a:extLst>
                  <a:ext uri="{FF2B5EF4-FFF2-40B4-BE49-F238E27FC236}">
                    <a16:creationId xmlns:a16="http://schemas.microsoft.com/office/drawing/2014/main" id="{BB95ED88-BEDF-2312-DCB3-81EBDE73CEE0}"/>
                  </a:ext>
                </a:extLst>
              </p14:cNvPr>
              <p14:cNvContentPartPr/>
              <p14:nvPr/>
            </p14:nvContentPartPr>
            <p14:xfrm>
              <a:off x="8205443" y="5596206"/>
              <a:ext cx="94680" cy="57960"/>
            </p14:xfrm>
          </p:contentPart>
        </mc:Choice>
        <mc:Fallback xmlns="">
          <p:pic>
            <p:nvPicPr>
              <p:cNvPr id="42" name="Ink 41">
                <a:extLst>
                  <a:ext uri="{FF2B5EF4-FFF2-40B4-BE49-F238E27FC236}">
                    <a16:creationId xmlns:a16="http://schemas.microsoft.com/office/drawing/2014/main" id="{BB95ED88-BEDF-2312-DCB3-81EBDE73CEE0}"/>
                  </a:ext>
                </a:extLst>
              </p:cNvPr>
              <p:cNvPicPr/>
              <p:nvPr/>
            </p:nvPicPr>
            <p:blipFill>
              <a:blip r:embed="rId11"/>
              <a:stretch>
                <a:fillRect/>
              </a:stretch>
            </p:blipFill>
            <p:spPr>
              <a:xfrm>
                <a:off x="8190323" y="5581086"/>
                <a:ext cx="1252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Ink 42">
                <a:extLst>
                  <a:ext uri="{FF2B5EF4-FFF2-40B4-BE49-F238E27FC236}">
                    <a16:creationId xmlns:a16="http://schemas.microsoft.com/office/drawing/2014/main" id="{8E26684C-EF47-FDAA-4FFF-BF5FC1AF84A8}"/>
                  </a:ext>
                </a:extLst>
              </p14:cNvPr>
              <p14:cNvContentPartPr/>
              <p14:nvPr/>
            </p14:nvContentPartPr>
            <p14:xfrm>
              <a:off x="8315603" y="5585766"/>
              <a:ext cx="37080" cy="102960"/>
            </p14:xfrm>
          </p:contentPart>
        </mc:Choice>
        <mc:Fallback xmlns="">
          <p:pic>
            <p:nvPicPr>
              <p:cNvPr id="43" name="Ink 42">
                <a:extLst>
                  <a:ext uri="{FF2B5EF4-FFF2-40B4-BE49-F238E27FC236}">
                    <a16:creationId xmlns:a16="http://schemas.microsoft.com/office/drawing/2014/main" id="{8E26684C-EF47-FDAA-4FFF-BF5FC1AF84A8}"/>
                  </a:ext>
                </a:extLst>
              </p:cNvPr>
              <p:cNvPicPr/>
              <p:nvPr/>
            </p:nvPicPr>
            <p:blipFill>
              <a:blip r:embed="rId13"/>
              <a:stretch>
                <a:fillRect/>
              </a:stretch>
            </p:blipFill>
            <p:spPr>
              <a:xfrm>
                <a:off x="8300483" y="5570646"/>
                <a:ext cx="67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Ink 43">
                <a:extLst>
                  <a:ext uri="{FF2B5EF4-FFF2-40B4-BE49-F238E27FC236}">
                    <a16:creationId xmlns:a16="http://schemas.microsoft.com/office/drawing/2014/main" id="{8555BC0D-D53B-BA63-8637-51663B0D1921}"/>
                  </a:ext>
                </a:extLst>
              </p14:cNvPr>
              <p14:cNvContentPartPr/>
              <p14:nvPr/>
            </p14:nvContentPartPr>
            <p14:xfrm>
              <a:off x="8389043" y="5590806"/>
              <a:ext cx="10800" cy="199080"/>
            </p14:xfrm>
          </p:contentPart>
        </mc:Choice>
        <mc:Fallback xmlns="">
          <p:pic>
            <p:nvPicPr>
              <p:cNvPr id="44" name="Ink 43">
                <a:extLst>
                  <a:ext uri="{FF2B5EF4-FFF2-40B4-BE49-F238E27FC236}">
                    <a16:creationId xmlns:a16="http://schemas.microsoft.com/office/drawing/2014/main" id="{8555BC0D-D53B-BA63-8637-51663B0D1921}"/>
                  </a:ext>
                </a:extLst>
              </p:cNvPr>
              <p:cNvPicPr/>
              <p:nvPr/>
            </p:nvPicPr>
            <p:blipFill>
              <a:blip r:embed="rId15"/>
              <a:stretch>
                <a:fillRect/>
              </a:stretch>
            </p:blipFill>
            <p:spPr>
              <a:xfrm>
                <a:off x="8373923" y="5575686"/>
                <a:ext cx="414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4E7495CB-95F0-BF29-A1A7-F334C442C519}"/>
                  </a:ext>
                </a:extLst>
              </p14:cNvPr>
              <p14:cNvContentPartPr/>
              <p14:nvPr/>
            </p14:nvContentPartPr>
            <p14:xfrm>
              <a:off x="8389043" y="5554086"/>
              <a:ext cx="57960" cy="91800"/>
            </p14:xfrm>
          </p:contentPart>
        </mc:Choice>
        <mc:Fallback xmlns="">
          <p:pic>
            <p:nvPicPr>
              <p:cNvPr id="45" name="Ink 44">
                <a:extLst>
                  <a:ext uri="{FF2B5EF4-FFF2-40B4-BE49-F238E27FC236}">
                    <a16:creationId xmlns:a16="http://schemas.microsoft.com/office/drawing/2014/main" id="{4E7495CB-95F0-BF29-A1A7-F334C442C519}"/>
                  </a:ext>
                </a:extLst>
              </p:cNvPr>
              <p:cNvPicPr/>
              <p:nvPr/>
            </p:nvPicPr>
            <p:blipFill>
              <a:blip r:embed="rId17"/>
              <a:stretch>
                <a:fillRect/>
              </a:stretch>
            </p:blipFill>
            <p:spPr>
              <a:xfrm>
                <a:off x="8373923" y="5538966"/>
                <a:ext cx="885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6" name="Ink 45">
                <a:extLst>
                  <a:ext uri="{FF2B5EF4-FFF2-40B4-BE49-F238E27FC236}">
                    <a16:creationId xmlns:a16="http://schemas.microsoft.com/office/drawing/2014/main" id="{25BE6DD8-6FCD-1DFB-75F4-5766503F6F4F}"/>
                  </a:ext>
                </a:extLst>
              </p14:cNvPr>
              <p14:cNvContentPartPr/>
              <p14:nvPr/>
            </p14:nvContentPartPr>
            <p14:xfrm>
              <a:off x="8499203" y="5402166"/>
              <a:ext cx="136800" cy="252360"/>
            </p14:xfrm>
          </p:contentPart>
        </mc:Choice>
        <mc:Fallback xmlns="">
          <p:pic>
            <p:nvPicPr>
              <p:cNvPr id="46" name="Ink 45">
                <a:extLst>
                  <a:ext uri="{FF2B5EF4-FFF2-40B4-BE49-F238E27FC236}">
                    <a16:creationId xmlns:a16="http://schemas.microsoft.com/office/drawing/2014/main" id="{25BE6DD8-6FCD-1DFB-75F4-5766503F6F4F}"/>
                  </a:ext>
                </a:extLst>
              </p:cNvPr>
              <p:cNvPicPr/>
              <p:nvPr/>
            </p:nvPicPr>
            <p:blipFill>
              <a:blip r:embed="rId19"/>
              <a:stretch>
                <a:fillRect/>
              </a:stretch>
            </p:blipFill>
            <p:spPr>
              <a:xfrm>
                <a:off x="8484083" y="5386686"/>
                <a:ext cx="1674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Ink 46">
                <a:extLst>
                  <a:ext uri="{FF2B5EF4-FFF2-40B4-BE49-F238E27FC236}">
                    <a16:creationId xmlns:a16="http://schemas.microsoft.com/office/drawing/2014/main" id="{2E7BCDF0-35D1-15E8-264C-796F48EA5E74}"/>
                  </a:ext>
                </a:extLst>
              </p14:cNvPr>
              <p14:cNvContentPartPr/>
              <p14:nvPr/>
            </p14:nvContentPartPr>
            <p14:xfrm>
              <a:off x="8436563" y="5391726"/>
              <a:ext cx="31680" cy="31680"/>
            </p14:xfrm>
          </p:contentPart>
        </mc:Choice>
        <mc:Fallback xmlns="">
          <p:pic>
            <p:nvPicPr>
              <p:cNvPr id="47" name="Ink 46">
                <a:extLst>
                  <a:ext uri="{FF2B5EF4-FFF2-40B4-BE49-F238E27FC236}">
                    <a16:creationId xmlns:a16="http://schemas.microsoft.com/office/drawing/2014/main" id="{2E7BCDF0-35D1-15E8-264C-796F48EA5E74}"/>
                  </a:ext>
                </a:extLst>
              </p:cNvPr>
              <p:cNvPicPr/>
              <p:nvPr/>
            </p:nvPicPr>
            <p:blipFill>
              <a:blip r:embed="rId21"/>
              <a:stretch>
                <a:fillRect/>
              </a:stretch>
            </p:blipFill>
            <p:spPr>
              <a:xfrm>
                <a:off x="8421083" y="5376246"/>
                <a:ext cx="622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D4C4C155-1F07-D1B5-3038-C1BDBD273CA5}"/>
                  </a:ext>
                </a:extLst>
              </p14:cNvPr>
              <p14:cNvContentPartPr/>
              <p14:nvPr/>
            </p14:nvContentPartPr>
            <p14:xfrm>
              <a:off x="8835083" y="5266806"/>
              <a:ext cx="79200" cy="219600"/>
            </p14:xfrm>
          </p:contentPart>
        </mc:Choice>
        <mc:Fallback xmlns="">
          <p:pic>
            <p:nvPicPr>
              <p:cNvPr id="48" name="Ink 47">
                <a:extLst>
                  <a:ext uri="{FF2B5EF4-FFF2-40B4-BE49-F238E27FC236}">
                    <a16:creationId xmlns:a16="http://schemas.microsoft.com/office/drawing/2014/main" id="{D4C4C155-1F07-D1B5-3038-C1BDBD273CA5}"/>
                  </a:ext>
                </a:extLst>
              </p:cNvPr>
              <p:cNvPicPr/>
              <p:nvPr/>
            </p:nvPicPr>
            <p:blipFill>
              <a:blip r:embed="rId23"/>
              <a:stretch>
                <a:fillRect/>
              </a:stretch>
            </p:blipFill>
            <p:spPr>
              <a:xfrm>
                <a:off x="8819963" y="5251686"/>
                <a:ext cx="1094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a16="http://schemas.microsoft.com/office/drawing/2014/main" id="{3A02DDE6-8044-4D9A-9F15-F99CB41F0A12}"/>
                  </a:ext>
                </a:extLst>
              </p14:cNvPr>
              <p14:cNvContentPartPr/>
              <p14:nvPr/>
            </p14:nvContentPartPr>
            <p14:xfrm>
              <a:off x="8809163" y="5281926"/>
              <a:ext cx="283680" cy="272520"/>
            </p14:xfrm>
          </p:contentPart>
        </mc:Choice>
        <mc:Fallback xmlns="">
          <p:pic>
            <p:nvPicPr>
              <p:cNvPr id="49" name="Ink 48">
                <a:extLst>
                  <a:ext uri="{FF2B5EF4-FFF2-40B4-BE49-F238E27FC236}">
                    <a16:creationId xmlns:a16="http://schemas.microsoft.com/office/drawing/2014/main" id="{3A02DDE6-8044-4D9A-9F15-F99CB41F0A12}"/>
                  </a:ext>
                </a:extLst>
              </p:cNvPr>
              <p:cNvPicPr/>
              <p:nvPr/>
            </p:nvPicPr>
            <p:blipFill>
              <a:blip r:embed="rId25"/>
              <a:stretch>
                <a:fillRect/>
              </a:stretch>
            </p:blipFill>
            <p:spPr>
              <a:xfrm>
                <a:off x="8793683" y="5266806"/>
                <a:ext cx="3142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0" name="Ink 49">
                <a:extLst>
                  <a:ext uri="{FF2B5EF4-FFF2-40B4-BE49-F238E27FC236}">
                    <a16:creationId xmlns:a16="http://schemas.microsoft.com/office/drawing/2014/main" id="{FD9C5E55-8835-9BE0-1FB1-0CDFD09FB542}"/>
                  </a:ext>
                </a:extLst>
              </p14:cNvPr>
              <p14:cNvContentPartPr/>
              <p14:nvPr/>
            </p14:nvContentPartPr>
            <p14:xfrm>
              <a:off x="9087083" y="5229366"/>
              <a:ext cx="68760" cy="325800"/>
            </p14:xfrm>
          </p:contentPart>
        </mc:Choice>
        <mc:Fallback xmlns="">
          <p:pic>
            <p:nvPicPr>
              <p:cNvPr id="50" name="Ink 49">
                <a:extLst>
                  <a:ext uri="{FF2B5EF4-FFF2-40B4-BE49-F238E27FC236}">
                    <a16:creationId xmlns:a16="http://schemas.microsoft.com/office/drawing/2014/main" id="{FD9C5E55-8835-9BE0-1FB1-0CDFD09FB542}"/>
                  </a:ext>
                </a:extLst>
              </p:cNvPr>
              <p:cNvPicPr/>
              <p:nvPr/>
            </p:nvPicPr>
            <p:blipFill>
              <a:blip r:embed="rId27"/>
              <a:stretch>
                <a:fillRect/>
              </a:stretch>
            </p:blipFill>
            <p:spPr>
              <a:xfrm>
                <a:off x="9071963" y="5214246"/>
                <a:ext cx="990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Ink 50">
                <a:extLst>
                  <a:ext uri="{FF2B5EF4-FFF2-40B4-BE49-F238E27FC236}">
                    <a16:creationId xmlns:a16="http://schemas.microsoft.com/office/drawing/2014/main" id="{304168E0-DF92-85E1-53EF-ADDA6345DD16}"/>
                  </a:ext>
                </a:extLst>
              </p14:cNvPr>
              <p14:cNvContentPartPr/>
              <p14:nvPr/>
            </p14:nvContentPartPr>
            <p14:xfrm>
              <a:off x="9176363" y="5176446"/>
              <a:ext cx="152640" cy="157680"/>
            </p14:xfrm>
          </p:contentPart>
        </mc:Choice>
        <mc:Fallback xmlns="">
          <p:pic>
            <p:nvPicPr>
              <p:cNvPr id="51" name="Ink 50">
                <a:extLst>
                  <a:ext uri="{FF2B5EF4-FFF2-40B4-BE49-F238E27FC236}">
                    <a16:creationId xmlns:a16="http://schemas.microsoft.com/office/drawing/2014/main" id="{304168E0-DF92-85E1-53EF-ADDA6345DD16}"/>
                  </a:ext>
                </a:extLst>
              </p:cNvPr>
              <p:cNvPicPr/>
              <p:nvPr/>
            </p:nvPicPr>
            <p:blipFill>
              <a:blip r:embed="rId29"/>
              <a:stretch>
                <a:fillRect/>
              </a:stretch>
            </p:blipFill>
            <p:spPr>
              <a:xfrm>
                <a:off x="9161243" y="5160966"/>
                <a:ext cx="1828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2" name="Ink 51">
                <a:extLst>
                  <a:ext uri="{FF2B5EF4-FFF2-40B4-BE49-F238E27FC236}">
                    <a16:creationId xmlns:a16="http://schemas.microsoft.com/office/drawing/2014/main" id="{50170DB3-5B93-6F5C-CB9B-553D69B1367A}"/>
                  </a:ext>
                </a:extLst>
              </p14:cNvPr>
              <p14:cNvContentPartPr/>
              <p14:nvPr/>
            </p14:nvContentPartPr>
            <p14:xfrm>
              <a:off x="8278883" y="5966646"/>
              <a:ext cx="278640" cy="335520"/>
            </p14:xfrm>
          </p:contentPart>
        </mc:Choice>
        <mc:Fallback xmlns="">
          <p:pic>
            <p:nvPicPr>
              <p:cNvPr id="52" name="Ink 51">
                <a:extLst>
                  <a:ext uri="{FF2B5EF4-FFF2-40B4-BE49-F238E27FC236}">
                    <a16:creationId xmlns:a16="http://schemas.microsoft.com/office/drawing/2014/main" id="{50170DB3-5B93-6F5C-CB9B-553D69B1367A}"/>
                  </a:ext>
                </a:extLst>
              </p:cNvPr>
              <p:cNvPicPr/>
              <p:nvPr/>
            </p:nvPicPr>
            <p:blipFill>
              <a:blip r:embed="rId31"/>
              <a:stretch>
                <a:fillRect/>
              </a:stretch>
            </p:blipFill>
            <p:spPr>
              <a:xfrm>
                <a:off x="8263763" y="5951166"/>
                <a:ext cx="3088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3" name="Ink 52">
                <a:extLst>
                  <a:ext uri="{FF2B5EF4-FFF2-40B4-BE49-F238E27FC236}">
                    <a16:creationId xmlns:a16="http://schemas.microsoft.com/office/drawing/2014/main" id="{410AAABC-7AF0-C8DF-EE4B-154A3259754A}"/>
                  </a:ext>
                </a:extLst>
              </p14:cNvPr>
              <p14:cNvContentPartPr/>
              <p14:nvPr/>
            </p14:nvContentPartPr>
            <p14:xfrm>
              <a:off x="8724923" y="5921646"/>
              <a:ext cx="21240" cy="129240"/>
            </p14:xfrm>
          </p:contentPart>
        </mc:Choice>
        <mc:Fallback xmlns="">
          <p:pic>
            <p:nvPicPr>
              <p:cNvPr id="53" name="Ink 52">
                <a:extLst>
                  <a:ext uri="{FF2B5EF4-FFF2-40B4-BE49-F238E27FC236}">
                    <a16:creationId xmlns:a16="http://schemas.microsoft.com/office/drawing/2014/main" id="{410AAABC-7AF0-C8DF-EE4B-154A3259754A}"/>
                  </a:ext>
                </a:extLst>
              </p:cNvPr>
              <p:cNvPicPr/>
              <p:nvPr/>
            </p:nvPicPr>
            <p:blipFill>
              <a:blip r:embed="rId33"/>
              <a:stretch>
                <a:fillRect/>
              </a:stretch>
            </p:blipFill>
            <p:spPr>
              <a:xfrm>
                <a:off x="8709803" y="5906166"/>
                <a:ext cx="518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Ink 53">
                <a:extLst>
                  <a:ext uri="{FF2B5EF4-FFF2-40B4-BE49-F238E27FC236}">
                    <a16:creationId xmlns:a16="http://schemas.microsoft.com/office/drawing/2014/main" id="{4AD4CD76-065B-892A-4C24-BE9ECFFEAA0B}"/>
                  </a:ext>
                </a:extLst>
              </p14:cNvPr>
              <p14:cNvContentPartPr/>
              <p14:nvPr/>
            </p14:nvContentPartPr>
            <p14:xfrm>
              <a:off x="8740763" y="5863686"/>
              <a:ext cx="21240" cy="21240"/>
            </p14:xfrm>
          </p:contentPart>
        </mc:Choice>
        <mc:Fallback xmlns="">
          <p:pic>
            <p:nvPicPr>
              <p:cNvPr id="54" name="Ink 53">
                <a:extLst>
                  <a:ext uri="{FF2B5EF4-FFF2-40B4-BE49-F238E27FC236}">
                    <a16:creationId xmlns:a16="http://schemas.microsoft.com/office/drawing/2014/main" id="{4AD4CD76-065B-892A-4C24-BE9ECFFEAA0B}"/>
                  </a:ext>
                </a:extLst>
              </p:cNvPr>
              <p:cNvPicPr/>
              <p:nvPr/>
            </p:nvPicPr>
            <p:blipFill>
              <a:blip r:embed="rId35"/>
              <a:stretch>
                <a:fillRect/>
              </a:stretch>
            </p:blipFill>
            <p:spPr>
              <a:xfrm>
                <a:off x="8725643" y="5848566"/>
                <a:ext cx="518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FE5F04C1-1A66-C9F7-FB70-4900221582EB}"/>
                  </a:ext>
                </a:extLst>
              </p14:cNvPr>
              <p14:cNvContentPartPr/>
              <p14:nvPr/>
            </p14:nvContentPartPr>
            <p14:xfrm>
              <a:off x="8809163" y="5864406"/>
              <a:ext cx="157680" cy="109440"/>
            </p14:xfrm>
          </p:contentPart>
        </mc:Choice>
        <mc:Fallback xmlns="">
          <p:pic>
            <p:nvPicPr>
              <p:cNvPr id="55" name="Ink 54">
                <a:extLst>
                  <a:ext uri="{FF2B5EF4-FFF2-40B4-BE49-F238E27FC236}">
                    <a16:creationId xmlns:a16="http://schemas.microsoft.com/office/drawing/2014/main" id="{FE5F04C1-1A66-C9F7-FB70-4900221582EB}"/>
                  </a:ext>
                </a:extLst>
              </p:cNvPr>
              <p:cNvPicPr/>
              <p:nvPr/>
            </p:nvPicPr>
            <p:blipFill>
              <a:blip r:embed="rId37"/>
              <a:stretch>
                <a:fillRect/>
              </a:stretch>
            </p:blipFill>
            <p:spPr>
              <a:xfrm>
                <a:off x="8793683" y="5849286"/>
                <a:ext cx="1882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6" name="Ink 55">
                <a:extLst>
                  <a:ext uri="{FF2B5EF4-FFF2-40B4-BE49-F238E27FC236}">
                    <a16:creationId xmlns:a16="http://schemas.microsoft.com/office/drawing/2014/main" id="{EC28AE5D-2EB5-5109-AE0E-7675AFDCCB32}"/>
                  </a:ext>
                </a:extLst>
              </p14:cNvPr>
              <p14:cNvContentPartPr/>
              <p14:nvPr/>
            </p14:nvContentPartPr>
            <p14:xfrm>
              <a:off x="8997803" y="5884926"/>
              <a:ext cx="16200" cy="194040"/>
            </p14:xfrm>
          </p:contentPart>
        </mc:Choice>
        <mc:Fallback xmlns="">
          <p:pic>
            <p:nvPicPr>
              <p:cNvPr id="56" name="Ink 55">
                <a:extLst>
                  <a:ext uri="{FF2B5EF4-FFF2-40B4-BE49-F238E27FC236}">
                    <a16:creationId xmlns:a16="http://schemas.microsoft.com/office/drawing/2014/main" id="{EC28AE5D-2EB5-5109-AE0E-7675AFDCCB32}"/>
                  </a:ext>
                </a:extLst>
              </p:cNvPr>
              <p:cNvPicPr/>
              <p:nvPr/>
            </p:nvPicPr>
            <p:blipFill>
              <a:blip r:embed="rId39"/>
              <a:stretch>
                <a:fillRect/>
              </a:stretch>
            </p:blipFill>
            <p:spPr>
              <a:xfrm>
                <a:off x="8982683" y="5869446"/>
                <a:ext cx="464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0" name="Ink 59">
                <a:extLst>
                  <a:ext uri="{FF2B5EF4-FFF2-40B4-BE49-F238E27FC236}">
                    <a16:creationId xmlns:a16="http://schemas.microsoft.com/office/drawing/2014/main" id="{F81AEA53-801D-F8E4-861F-04486B514DE5}"/>
                  </a:ext>
                </a:extLst>
              </p14:cNvPr>
              <p14:cNvContentPartPr/>
              <p14:nvPr/>
            </p14:nvContentPartPr>
            <p14:xfrm>
              <a:off x="9003203" y="5842806"/>
              <a:ext cx="31680" cy="79200"/>
            </p14:xfrm>
          </p:contentPart>
        </mc:Choice>
        <mc:Fallback xmlns="">
          <p:pic>
            <p:nvPicPr>
              <p:cNvPr id="60" name="Ink 59">
                <a:extLst>
                  <a:ext uri="{FF2B5EF4-FFF2-40B4-BE49-F238E27FC236}">
                    <a16:creationId xmlns:a16="http://schemas.microsoft.com/office/drawing/2014/main" id="{F81AEA53-801D-F8E4-861F-04486B514DE5}"/>
                  </a:ext>
                </a:extLst>
              </p:cNvPr>
              <p:cNvPicPr/>
              <p:nvPr/>
            </p:nvPicPr>
            <p:blipFill>
              <a:blip r:embed="rId41"/>
              <a:stretch>
                <a:fillRect/>
              </a:stretch>
            </p:blipFill>
            <p:spPr>
              <a:xfrm>
                <a:off x="8988083" y="5827686"/>
                <a:ext cx="622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A765AC6D-952F-083F-F679-13460E53C210}"/>
                  </a:ext>
                </a:extLst>
              </p14:cNvPr>
              <p14:cNvContentPartPr/>
              <p14:nvPr/>
            </p14:nvContentPartPr>
            <p14:xfrm>
              <a:off x="9107963" y="5682606"/>
              <a:ext cx="152640" cy="201960"/>
            </p14:xfrm>
          </p:contentPart>
        </mc:Choice>
        <mc:Fallback xmlns="">
          <p:pic>
            <p:nvPicPr>
              <p:cNvPr id="61" name="Ink 60">
                <a:extLst>
                  <a:ext uri="{FF2B5EF4-FFF2-40B4-BE49-F238E27FC236}">
                    <a16:creationId xmlns:a16="http://schemas.microsoft.com/office/drawing/2014/main" id="{A765AC6D-952F-083F-F679-13460E53C210}"/>
                  </a:ext>
                </a:extLst>
              </p:cNvPr>
              <p:cNvPicPr/>
              <p:nvPr/>
            </p:nvPicPr>
            <p:blipFill>
              <a:blip r:embed="rId43"/>
              <a:stretch>
                <a:fillRect/>
              </a:stretch>
            </p:blipFill>
            <p:spPr>
              <a:xfrm>
                <a:off x="9092843" y="5667126"/>
                <a:ext cx="1828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2" name="Ink 61">
                <a:extLst>
                  <a:ext uri="{FF2B5EF4-FFF2-40B4-BE49-F238E27FC236}">
                    <a16:creationId xmlns:a16="http://schemas.microsoft.com/office/drawing/2014/main" id="{EE802887-CE10-81AB-3618-BAE21B4AAB23}"/>
                  </a:ext>
                </a:extLst>
              </p14:cNvPr>
              <p14:cNvContentPartPr/>
              <p14:nvPr/>
            </p14:nvContentPartPr>
            <p14:xfrm>
              <a:off x="9265643" y="5680086"/>
              <a:ext cx="73800" cy="68760"/>
            </p14:xfrm>
          </p:contentPart>
        </mc:Choice>
        <mc:Fallback xmlns="">
          <p:pic>
            <p:nvPicPr>
              <p:cNvPr id="62" name="Ink 61">
                <a:extLst>
                  <a:ext uri="{FF2B5EF4-FFF2-40B4-BE49-F238E27FC236}">
                    <a16:creationId xmlns:a16="http://schemas.microsoft.com/office/drawing/2014/main" id="{EE802887-CE10-81AB-3618-BAE21B4AAB23}"/>
                  </a:ext>
                </a:extLst>
              </p:cNvPr>
              <p:cNvPicPr/>
              <p:nvPr/>
            </p:nvPicPr>
            <p:blipFill>
              <a:blip r:embed="rId45"/>
              <a:stretch>
                <a:fillRect/>
              </a:stretch>
            </p:blipFill>
            <p:spPr>
              <a:xfrm>
                <a:off x="9250163" y="5664966"/>
                <a:ext cx="104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3" name="Ink 62">
                <a:extLst>
                  <a:ext uri="{FF2B5EF4-FFF2-40B4-BE49-F238E27FC236}">
                    <a16:creationId xmlns:a16="http://schemas.microsoft.com/office/drawing/2014/main" id="{DB24824B-0436-9C7F-C427-A8F3A8B46DD6}"/>
                  </a:ext>
                </a:extLst>
              </p14:cNvPr>
              <p14:cNvContentPartPr/>
              <p14:nvPr/>
            </p14:nvContentPartPr>
            <p14:xfrm>
              <a:off x="9428363" y="5601606"/>
              <a:ext cx="10800" cy="5760"/>
            </p14:xfrm>
          </p:contentPart>
        </mc:Choice>
        <mc:Fallback xmlns="">
          <p:pic>
            <p:nvPicPr>
              <p:cNvPr id="63" name="Ink 62">
                <a:extLst>
                  <a:ext uri="{FF2B5EF4-FFF2-40B4-BE49-F238E27FC236}">
                    <a16:creationId xmlns:a16="http://schemas.microsoft.com/office/drawing/2014/main" id="{DB24824B-0436-9C7F-C427-A8F3A8B46DD6}"/>
                  </a:ext>
                </a:extLst>
              </p:cNvPr>
              <p:cNvPicPr/>
              <p:nvPr/>
            </p:nvPicPr>
            <p:blipFill>
              <a:blip r:embed="rId47"/>
              <a:stretch>
                <a:fillRect/>
              </a:stretch>
            </p:blipFill>
            <p:spPr>
              <a:xfrm>
                <a:off x="9412883" y="5586126"/>
                <a:ext cx="41400" cy="36000"/>
              </a:xfrm>
              <a:prstGeom prst="rect">
                <a:avLst/>
              </a:prstGeom>
            </p:spPr>
          </p:pic>
        </mc:Fallback>
      </mc:AlternateContent>
    </p:spTree>
    <p:extLst>
      <p:ext uri="{BB962C8B-B14F-4D97-AF65-F5344CB8AC3E}">
        <p14:creationId xmlns:p14="http://schemas.microsoft.com/office/powerpoint/2010/main" val="2756788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811CD6-5E2C-05EC-7E4C-CB7415CBA657}"/>
              </a:ext>
            </a:extLst>
          </p:cNvPr>
          <p:cNvSpPr>
            <a:spLocks noGrp="1"/>
          </p:cNvSpPr>
          <p:nvPr>
            <p:ph idx="1"/>
          </p:nvPr>
        </p:nvSpPr>
        <p:spPr/>
        <p:txBody>
          <a:bodyPr/>
          <a:lstStyle/>
          <a:p>
            <a:pPr marL="0" indent="0">
              <a:buNone/>
            </a:pPr>
            <a:r>
              <a:rPr lang="en-US" sz="8000"/>
              <a:t>What is </a:t>
            </a:r>
            <a:r>
              <a:rPr lang="en-US" sz="23900"/>
              <a:t>GPT</a:t>
            </a:r>
            <a:r>
              <a:rPr lang="en-US" sz="13800"/>
              <a:t>?</a:t>
            </a:r>
          </a:p>
        </p:txBody>
      </p:sp>
      <p:sp>
        <p:nvSpPr>
          <p:cNvPr id="3" name="Slide Number Placeholder 2">
            <a:extLst>
              <a:ext uri="{FF2B5EF4-FFF2-40B4-BE49-F238E27FC236}">
                <a16:creationId xmlns:a16="http://schemas.microsoft.com/office/drawing/2014/main" id="{70E2EFC9-A4B4-D5C5-996B-9251443274DE}"/>
              </a:ext>
            </a:extLst>
          </p:cNvPr>
          <p:cNvSpPr>
            <a:spLocks noGrp="1"/>
          </p:cNvSpPr>
          <p:nvPr>
            <p:ph type="sldNum" sz="quarter" idx="12"/>
          </p:nvPr>
        </p:nvSpPr>
        <p:spPr/>
        <p:txBody>
          <a:bodyPr/>
          <a:lstStyle/>
          <a:p>
            <a:fld id="{A068A2F6-7DD8-4F47-BCDF-B3779B9B09D1}" type="slidenum">
              <a:rPr lang="en-US" smtClean="0"/>
              <a:t>32</a:t>
            </a:fld>
            <a:endParaRPr lang="en-US"/>
          </a:p>
        </p:txBody>
      </p:sp>
      <p:sp>
        <p:nvSpPr>
          <p:cNvPr id="4" name="Title 3">
            <a:extLst>
              <a:ext uri="{FF2B5EF4-FFF2-40B4-BE49-F238E27FC236}">
                <a16:creationId xmlns:a16="http://schemas.microsoft.com/office/drawing/2014/main" id="{150EAB22-9E9A-5409-C8C7-210B3B8A092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78343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7FF30C-8D4A-EC84-4E5B-04104107F52A}"/>
              </a:ext>
            </a:extLst>
          </p:cNvPr>
          <p:cNvSpPr>
            <a:spLocks noGrp="1"/>
          </p:cNvSpPr>
          <p:nvPr>
            <p:ph idx="1"/>
          </p:nvPr>
        </p:nvSpPr>
        <p:spPr>
          <a:xfrm>
            <a:off x="838200" y="4258492"/>
            <a:ext cx="10515600" cy="1382894"/>
          </a:xfrm>
        </p:spPr>
        <p:txBody>
          <a:bodyPr/>
          <a:lstStyle/>
          <a:p>
            <a:r>
              <a:rPr lang="en-US" dirty="0"/>
              <a:t>GPT: Generative Pre-trained Transformer</a:t>
            </a:r>
          </a:p>
          <a:p>
            <a:r>
              <a:rPr lang="en-US" dirty="0"/>
              <a:t>GPT: General Purpose Technology</a:t>
            </a:r>
          </a:p>
          <a:p>
            <a:endParaRPr lang="en-US" dirty="0"/>
          </a:p>
        </p:txBody>
      </p:sp>
      <p:sp>
        <p:nvSpPr>
          <p:cNvPr id="4" name="Title 3">
            <a:extLst>
              <a:ext uri="{FF2B5EF4-FFF2-40B4-BE49-F238E27FC236}">
                <a16:creationId xmlns:a16="http://schemas.microsoft.com/office/drawing/2014/main" id="{88E4596F-93CD-34ED-13AD-A9EE8FBA0BF8}"/>
              </a:ext>
            </a:extLst>
          </p:cNvPr>
          <p:cNvSpPr>
            <a:spLocks noGrp="1"/>
          </p:cNvSpPr>
          <p:nvPr>
            <p:ph type="title"/>
          </p:nvPr>
        </p:nvSpPr>
        <p:spPr/>
        <p:txBody>
          <a:bodyPr/>
          <a:lstStyle/>
          <a:p>
            <a:r>
              <a:rPr lang="en-US" dirty="0"/>
              <a:t>GPTs are GPTs</a:t>
            </a:r>
          </a:p>
        </p:txBody>
      </p:sp>
      <p:pic>
        <p:nvPicPr>
          <p:cNvPr id="5" name="Picture 4">
            <a:extLst>
              <a:ext uri="{FF2B5EF4-FFF2-40B4-BE49-F238E27FC236}">
                <a16:creationId xmlns:a16="http://schemas.microsoft.com/office/drawing/2014/main" id="{3EFD3C03-A221-3937-94F0-36F7840A5835}"/>
              </a:ext>
            </a:extLst>
          </p:cNvPr>
          <p:cNvPicPr>
            <a:picLocks noChangeAspect="1"/>
          </p:cNvPicPr>
          <p:nvPr/>
        </p:nvPicPr>
        <p:blipFill>
          <a:blip r:embed="rId3"/>
          <a:stretch>
            <a:fillRect/>
          </a:stretch>
        </p:blipFill>
        <p:spPr>
          <a:xfrm>
            <a:off x="838199" y="2063931"/>
            <a:ext cx="9429207" cy="1549462"/>
          </a:xfrm>
          <a:prstGeom prst="rect">
            <a:avLst/>
          </a:prstGeom>
        </p:spPr>
      </p:pic>
      <p:graphicFrame>
        <p:nvGraphicFramePr>
          <p:cNvPr id="6" name="Table 5">
            <a:extLst>
              <a:ext uri="{FF2B5EF4-FFF2-40B4-BE49-F238E27FC236}">
                <a16:creationId xmlns:a16="http://schemas.microsoft.com/office/drawing/2014/main" id="{7307009E-5499-8A69-EE0B-7B4D685B3D11}"/>
              </a:ext>
            </a:extLst>
          </p:cNvPr>
          <p:cNvGraphicFramePr>
            <a:graphicFrameLocks noGrp="1"/>
          </p:cNvGraphicFramePr>
          <p:nvPr/>
        </p:nvGraphicFramePr>
        <p:xfrm>
          <a:off x="8067403" y="2973313"/>
          <a:ext cx="2330631" cy="640080"/>
        </p:xfrm>
        <a:graphic>
          <a:graphicData uri="http://schemas.openxmlformats.org/drawingml/2006/table">
            <a:tbl>
              <a:tblPr/>
              <a:tblGrid>
                <a:gridCol w="2330631">
                  <a:extLst>
                    <a:ext uri="{9D8B030D-6E8A-4147-A177-3AD203B41FA5}">
                      <a16:colId xmlns:a16="http://schemas.microsoft.com/office/drawing/2014/main" val="4167129021"/>
                    </a:ext>
                  </a:extLst>
                </a:gridCol>
              </a:tblGrid>
              <a:tr h="0">
                <a:tc>
                  <a:txBody>
                    <a:bodyPr/>
                    <a:lstStyle/>
                    <a:p>
                      <a:pPr fontAlgn="t"/>
                      <a:br>
                        <a:rPr lang="en-US" b="0" u="none" strike="noStrike" dirty="0">
                          <a:effectLst/>
                          <a:hlinkClick r:id="rId4"/>
                        </a:rPr>
                      </a:br>
                      <a:r>
                        <a:rPr lang="en-US" b="0" u="none" strike="noStrike" dirty="0">
                          <a:effectLst/>
                          <a:hlinkClick r:id="rId4"/>
                        </a:rPr>
                        <a:t>arXiv:2303.10130</a:t>
                      </a:r>
                      <a:endParaRPr lang="en-US" dirty="0">
                        <a:effectLst/>
                      </a:endParaRPr>
                    </a:p>
                  </a:txBody>
                  <a:tcPr marR="61913">
                    <a:lnL>
                      <a:noFill/>
                    </a:lnL>
                    <a:lnR>
                      <a:noFill/>
                    </a:lnR>
                    <a:lnT>
                      <a:noFill/>
                    </a:lnT>
                    <a:lnB>
                      <a:noFill/>
                    </a:lnB>
                    <a:solidFill>
                      <a:srgbClr val="FFFFFF"/>
                    </a:solidFill>
                  </a:tcPr>
                </a:tc>
                <a:extLst>
                  <a:ext uri="{0D108BD9-81ED-4DB2-BD59-A6C34878D82A}">
                    <a16:rowId xmlns:a16="http://schemas.microsoft.com/office/drawing/2014/main" val="435901693"/>
                  </a:ext>
                </a:extLst>
              </a:tr>
            </a:tbl>
          </a:graphicData>
        </a:graphic>
      </p:graphicFrame>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3A22C8C-60DD-B528-540E-F7DB0EEF6077}"/>
                  </a:ext>
                </a:extLst>
              </p14:cNvPr>
              <p14:cNvContentPartPr/>
              <p14:nvPr/>
            </p14:nvContentPartPr>
            <p14:xfrm>
              <a:off x="2230883" y="4745886"/>
              <a:ext cx="3508200" cy="73800"/>
            </p14:xfrm>
          </p:contentPart>
        </mc:Choice>
        <mc:Fallback xmlns="">
          <p:pic>
            <p:nvPicPr>
              <p:cNvPr id="3" name="Ink 2">
                <a:extLst>
                  <a:ext uri="{FF2B5EF4-FFF2-40B4-BE49-F238E27FC236}">
                    <a16:creationId xmlns:a16="http://schemas.microsoft.com/office/drawing/2014/main" id="{83A22C8C-60DD-B528-540E-F7DB0EEF6077}"/>
                  </a:ext>
                </a:extLst>
              </p:cNvPr>
              <p:cNvPicPr/>
              <p:nvPr/>
            </p:nvPicPr>
            <p:blipFill>
              <a:blip r:embed="rId6"/>
              <a:stretch>
                <a:fillRect/>
              </a:stretch>
            </p:blipFill>
            <p:spPr>
              <a:xfrm>
                <a:off x="2215763" y="4730766"/>
                <a:ext cx="3538800" cy="104400"/>
              </a:xfrm>
              <a:prstGeom prst="rect">
                <a:avLst/>
              </a:prstGeom>
            </p:spPr>
          </p:pic>
        </mc:Fallback>
      </mc:AlternateContent>
    </p:spTree>
    <p:extLst>
      <p:ext uri="{BB962C8B-B14F-4D97-AF65-F5344CB8AC3E}">
        <p14:creationId xmlns:p14="http://schemas.microsoft.com/office/powerpoint/2010/main" val="3703063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3F6BC6-12CE-16F0-3F07-D2C9C8CC9C3C}"/>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0AA1CE40-612C-F059-E0CC-79C1326ADE0A}"/>
              </a:ext>
            </a:extLst>
          </p:cNvPr>
          <p:cNvSpPr>
            <a:spLocks noGrp="1"/>
          </p:cNvSpPr>
          <p:nvPr>
            <p:ph type="sldNum" sz="quarter" idx="12"/>
          </p:nvPr>
        </p:nvSpPr>
        <p:spPr/>
        <p:txBody>
          <a:bodyPr/>
          <a:lstStyle/>
          <a:p>
            <a:fld id="{A068A2F6-7DD8-4F47-BCDF-B3779B9B09D1}" type="slidenum">
              <a:rPr lang="en-US" smtClean="0"/>
              <a:t>34</a:t>
            </a:fld>
            <a:endParaRPr lang="en-US"/>
          </a:p>
        </p:txBody>
      </p:sp>
      <p:sp>
        <p:nvSpPr>
          <p:cNvPr id="4" name="Title 3">
            <a:extLst>
              <a:ext uri="{FF2B5EF4-FFF2-40B4-BE49-F238E27FC236}">
                <a16:creationId xmlns:a16="http://schemas.microsoft.com/office/drawing/2014/main" id="{715B199B-6E4D-388C-B2A2-FD3A158D76A7}"/>
              </a:ext>
            </a:extLst>
          </p:cNvPr>
          <p:cNvSpPr>
            <a:spLocks noGrp="1"/>
          </p:cNvSpPr>
          <p:nvPr>
            <p:ph type="title"/>
          </p:nvPr>
        </p:nvSpPr>
        <p:spPr/>
        <p:txBody>
          <a:bodyPr/>
          <a:lstStyle/>
          <a:p>
            <a:endParaRPr lang="en-US"/>
          </a:p>
        </p:txBody>
      </p:sp>
      <p:sp>
        <p:nvSpPr>
          <p:cNvPr id="5" name="Slide Number Placeholder 2">
            <a:extLst>
              <a:ext uri="{FF2B5EF4-FFF2-40B4-BE49-F238E27FC236}">
                <a16:creationId xmlns:a16="http://schemas.microsoft.com/office/drawing/2014/main" id="{CFF99121-2A40-8B54-776B-0953386EA931}"/>
              </a:ext>
            </a:extLst>
          </p:cNvPr>
          <p:cNvSpPr txBox="1">
            <a:spLocks/>
          </p:cNvSpPr>
          <p:nvPr/>
        </p:nvSpPr>
        <p:spPr>
          <a:xfrm>
            <a:off x="9297692" y="6492875"/>
            <a:ext cx="2743200" cy="365125"/>
          </a:xfrm>
          <a:prstGeom prst="rect">
            <a:avLst/>
          </a:prstGeom>
        </p:spPr>
        <p:txBody>
          <a:bodyPr/>
          <a:lstStyle>
            <a:defPPr>
              <a:defRPr lang="en-US"/>
            </a:defPPr>
            <a:lvl1pPr marL="0" algn="r" defTabSz="914400" rtl="0" eaLnBrk="1" latinLnBrk="0" hangingPunct="1">
              <a:defRPr sz="10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68A2F6-7DD8-4F47-BCDF-B3779B9B09D1}" type="slidenum">
              <a:rPr lang="en-US" smtClean="0"/>
              <a:pPr/>
              <a:t>34</a:t>
            </a:fld>
            <a:endParaRPr lang="en-US"/>
          </a:p>
        </p:txBody>
      </p:sp>
      <p:pic>
        <p:nvPicPr>
          <p:cNvPr id="6" name="Picture 2" descr="Electricity networks | CRE">
            <a:extLst>
              <a:ext uri="{FF2B5EF4-FFF2-40B4-BE49-F238E27FC236}">
                <a16:creationId xmlns:a16="http://schemas.microsoft.com/office/drawing/2014/main" id="{72F71F70-02F0-5E09-6CBF-8169034B1C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679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59FBAF-C503-5A6F-38F9-A59A7CF472FF}"/>
              </a:ext>
            </a:extLst>
          </p:cNvPr>
          <p:cNvSpPr>
            <a:spLocks noGrp="1"/>
          </p:cNvSpPr>
          <p:nvPr>
            <p:ph type="sldNum" sz="quarter" idx="12"/>
          </p:nvPr>
        </p:nvSpPr>
        <p:spPr/>
        <p:txBody>
          <a:bodyPr/>
          <a:lstStyle/>
          <a:p>
            <a:fld id="{A068A2F6-7DD8-4F47-BCDF-B3779B9B09D1}" type="slidenum">
              <a:rPr lang="en-US" smtClean="0"/>
              <a:t>35</a:t>
            </a:fld>
            <a:endParaRPr lang="en-US"/>
          </a:p>
        </p:txBody>
      </p:sp>
      <p:sp>
        <p:nvSpPr>
          <p:cNvPr id="4" name="Title 3">
            <a:extLst>
              <a:ext uri="{FF2B5EF4-FFF2-40B4-BE49-F238E27FC236}">
                <a16:creationId xmlns:a16="http://schemas.microsoft.com/office/drawing/2014/main" id="{00EC2C6E-6E62-58F3-656D-935CC2ECDF66}"/>
              </a:ext>
            </a:extLst>
          </p:cNvPr>
          <p:cNvSpPr>
            <a:spLocks noGrp="1"/>
          </p:cNvSpPr>
          <p:nvPr>
            <p:ph type="title"/>
          </p:nvPr>
        </p:nvSpPr>
        <p:spPr>
          <a:xfrm>
            <a:off x="398566" y="388028"/>
            <a:ext cx="10838203" cy="563562"/>
          </a:xfrm>
        </p:spPr>
        <p:txBody>
          <a:bodyPr>
            <a:normAutofit fontScale="90000"/>
          </a:bodyPr>
          <a:lstStyle/>
          <a:p>
            <a:r>
              <a:rPr lang="en-US" dirty="0"/>
              <a:t>Electricity’s Journey as GPT: The Golden Age</a:t>
            </a:r>
          </a:p>
        </p:txBody>
      </p:sp>
      <p:pic>
        <p:nvPicPr>
          <p:cNvPr id="1026" name="Picture 2" descr="Discovering Brilliance The First Electric Light Bulb by Edison in 1879  #history - YouTube">
            <a:extLst>
              <a:ext uri="{FF2B5EF4-FFF2-40B4-BE49-F238E27FC236}">
                <a16:creationId xmlns:a16="http://schemas.microsoft.com/office/drawing/2014/main" id="{2D7A278A-195B-00BE-1C8A-BFC96A509D4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0" y="2187162"/>
            <a:ext cx="1623826" cy="9134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C7389415-8EF9-349B-3E41-474642C1A52A}"/>
              </a:ext>
            </a:extLst>
          </p:cNvPr>
          <p:cNvCxnSpPr>
            <a:cxnSpLocks/>
          </p:cNvCxnSpPr>
          <p:nvPr/>
        </p:nvCxnSpPr>
        <p:spPr>
          <a:xfrm>
            <a:off x="609600" y="3648867"/>
            <a:ext cx="11431292" cy="0"/>
          </a:xfrm>
          <a:prstGeom prst="straightConnector1">
            <a:avLst/>
          </a:prstGeom>
          <a:ln w="50800">
            <a:solidFill>
              <a:schemeClr val="accent1">
                <a:alpha val="5971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7D121D-3117-8A53-88CD-B5C0B52E7E66}"/>
              </a:ext>
            </a:extLst>
          </p:cNvPr>
          <p:cNvSpPr txBox="1"/>
          <p:nvPr/>
        </p:nvSpPr>
        <p:spPr>
          <a:xfrm>
            <a:off x="504353" y="3883416"/>
            <a:ext cx="1646141" cy="1723549"/>
          </a:xfrm>
          <a:prstGeom prst="rect">
            <a:avLst/>
          </a:prstGeom>
          <a:noFill/>
        </p:spPr>
        <p:txBody>
          <a:bodyPr wrap="square" rtlCol="0">
            <a:spAutoFit/>
          </a:bodyPr>
          <a:lstStyle/>
          <a:p>
            <a:r>
              <a:rPr lang="en-US" sz="1400" b="1" dirty="0"/>
              <a:t>Light</a:t>
            </a:r>
            <a:r>
              <a:rPr lang="zh-CN" altLang="en-US" sz="1400" b="1" dirty="0"/>
              <a:t> </a:t>
            </a:r>
            <a:r>
              <a:rPr lang="en-US" altLang="zh-CN" sz="1400" b="1" dirty="0"/>
              <a:t>Bulb</a:t>
            </a:r>
            <a:r>
              <a:rPr lang="zh-CN" altLang="en-US" sz="1400" b="1" dirty="0"/>
              <a:t>（</a:t>
            </a:r>
            <a:r>
              <a:rPr lang="en-US" altLang="zh-CN" sz="1400" b="1" dirty="0"/>
              <a:t>1879</a:t>
            </a:r>
            <a:r>
              <a:rPr lang="zh-CN" altLang="en-US" sz="1400" b="1" dirty="0"/>
              <a:t>）</a:t>
            </a:r>
            <a:endParaRPr lang="en-US" sz="1400" b="1" dirty="0"/>
          </a:p>
          <a:p>
            <a:pPr marL="285750" indent="-285750">
              <a:buFont typeface="Arial" panose="020B0604020202020204" pitchFamily="34" charset="0"/>
              <a:buChar char="•"/>
            </a:pPr>
            <a:r>
              <a:rPr lang="en-US" sz="1400" dirty="0"/>
              <a:t>First Killer app that wired the world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028" name="Picture 4" descr="1890's Edison Bi-Polar Battery Fan * Complete, Correct &amp; Working -  TechnoGallerie">
            <a:extLst>
              <a:ext uri="{FF2B5EF4-FFF2-40B4-BE49-F238E27FC236}">
                <a16:creationId xmlns:a16="http://schemas.microsoft.com/office/drawing/2014/main" id="{CF859C83-ED65-467D-F318-A22A9644C4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715" t="-5173" r="-3862" b="-11405"/>
          <a:stretch/>
        </p:blipFill>
        <p:spPr bwMode="auto">
          <a:xfrm>
            <a:off x="2596892" y="1758589"/>
            <a:ext cx="1722437" cy="18634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C30A498-7F32-99BA-CA71-790FE5E9A86A}"/>
              </a:ext>
            </a:extLst>
          </p:cNvPr>
          <p:cNvSpPr txBox="1"/>
          <p:nvPr/>
        </p:nvSpPr>
        <p:spPr>
          <a:xfrm>
            <a:off x="2701651" y="3883416"/>
            <a:ext cx="2159360" cy="738664"/>
          </a:xfrm>
          <a:prstGeom prst="rect">
            <a:avLst/>
          </a:prstGeom>
          <a:noFill/>
        </p:spPr>
        <p:txBody>
          <a:bodyPr wrap="square" rtlCol="0">
            <a:spAutoFit/>
          </a:bodyPr>
          <a:lstStyle/>
          <a:p>
            <a:r>
              <a:rPr lang="en-US" sz="1400" b="1" dirty="0"/>
              <a:t>Electric fan(1890)</a:t>
            </a:r>
          </a:p>
          <a:p>
            <a:pPr marL="285750" indent="-285750">
              <a:buFont typeface="Arial" panose="020B0604020202020204" pitchFamily="34" charset="0"/>
              <a:buChar char="•"/>
            </a:pPr>
            <a:r>
              <a:rPr lang="en-US" sz="1400" dirty="0"/>
              <a:t>Golden age to appliances starts</a:t>
            </a:r>
          </a:p>
        </p:txBody>
      </p:sp>
      <p:sp>
        <p:nvSpPr>
          <p:cNvPr id="15" name="TextBox 14">
            <a:extLst>
              <a:ext uri="{FF2B5EF4-FFF2-40B4-BE49-F238E27FC236}">
                <a16:creationId xmlns:a16="http://schemas.microsoft.com/office/drawing/2014/main" id="{0E2DEDEE-7BA0-EB7D-DFDF-162712729D33}"/>
              </a:ext>
            </a:extLst>
          </p:cNvPr>
          <p:cNvSpPr txBox="1"/>
          <p:nvPr/>
        </p:nvSpPr>
        <p:spPr>
          <a:xfrm>
            <a:off x="4739507" y="3883416"/>
            <a:ext cx="2086678" cy="523220"/>
          </a:xfrm>
          <a:prstGeom prst="rect">
            <a:avLst/>
          </a:prstGeom>
          <a:noFill/>
        </p:spPr>
        <p:txBody>
          <a:bodyPr wrap="square" rtlCol="0">
            <a:spAutoFit/>
          </a:bodyPr>
          <a:lstStyle/>
          <a:p>
            <a:r>
              <a:rPr lang="en-US" sz="1400" b="1" dirty="0"/>
              <a:t>Vacuum cleaner(1905)</a:t>
            </a:r>
          </a:p>
          <a:p>
            <a:pPr marL="285750" indent="-285750">
              <a:buFont typeface="Arial" panose="020B0604020202020204" pitchFamily="34" charset="0"/>
              <a:buChar char="•"/>
            </a:pPr>
            <a:r>
              <a:rPr lang="en-US" sz="1400" dirty="0"/>
              <a:t>Weighted 92 pounds  </a:t>
            </a:r>
          </a:p>
        </p:txBody>
      </p:sp>
      <p:pic>
        <p:nvPicPr>
          <p:cNvPr id="1032" name="Picture 8" descr="first central vac??">
            <a:extLst>
              <a:ext uri="{FF2B5EF4-FFF2-40B4-BE49-F238E27FC236}">
                <a16:creationId xmlns:a16="http://schemas.microsoft.com/office/drawing/2014/main" id="{72B77C48-4505-DD0F-D241-9F2FA4811A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4667" y="2160592"/>
            <a:ext cx="1722437" cy="11488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History of toasters: the evolution of appliances created to toast bread  | John Desmond Ltd.">
            <a:extLst>
              <a:ext uri="{FF2B5EF4-FFF2-40B4-BE49-F238E27FC236}">
                <a16:creationId xmlns:a16="http://schemas.microsoft.com/office/drawing/2014/main" id="{EA594087-D807-B5BE-8C6B-0483C203B9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8907" y="2083873"/>
            <a:ext cx="2008630" cy="13022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4E7B843-ED53-B92D-40C5-61E5D21BC84E}"/>
              </a:ext>
            </a:extLst>
          </p:cNvPr>
          <p:cNvSpPr txBox="1"/>
          <p:nvPr/>
        </p:nvSpPr>
        <p:spPr>
          <a:xfrm>
            <a:off x="9947087" y="3911600"/>
            <a:ext cx="1589025" cy="523220"/>
          </a:xfrm>
          <a:prstGeom prst="rect">
            <a:avLst/>
          </a:prstGeom>
          <a:noFill/>
        </p:spPr>
        <p:txBody>
          <a:bodyPr wrap="none" rtlCol="0">
            <a:spAutoFit/>
          </a:bodyPr>
          <a:lstStyle/>
          <a:p>
            <a:r>
              <a:rPr lang="en-US" sz="1400" b="1" dirty="0"/>
              <a:t>Toaster(1912)</a:t>
            </a:r>
          </a:p>
          <a:p>
            <a:pPr marL="285750" indent="-285750">
              <a:buFont typeface="Arial" panose="020B0604020202020204" pitchFamily="34" charset="0"/>
              <a:buChar char="•"/>
            </a:pPr>
            <a:r>
              <a:rPr lang="en-US" sz="1400" dirty="0"/>
              <a:t>a huge success </a:t>
            </a:r>
          </a:p>
        </p:txBody>
      </p:sp>
      <p:sp>
        <p:nvSpPr>
          <p:cNvPr id="18" name="TextBox 17">
            <a:extLst>
              <a:ext uri="{FF2B5EF4-FFF2-40B4-BE49-F238E27FC236}">
                <a16:creationId xmlns:a16="http://schemas.microsoft.com/office/drawing/2014/main" id="{26F6AC2A-E3D3-FF17-4CE5-FEEB7B541D5E}"/>
              </a:ext>
            </a:extLst>
          </p:cNvPr>
          <p:cNvSpPr txBox="1"/>
          <p:nvPr/>
        </p:nvSpPr>
        <p:spPr>
          <a:xfrm>
            <a:off x="7342138" y="3926539"/>
            <a:ext cx="2101794" cy="738664"/>
          </a:xfrm>
          <a:prstGeom prst="rect">
            <a:avLst/>
          </a:prstGeom>
          <a:noFill/>
        </p:spPr>
        <p:txBody>
          <a:bodyPr wrap="none" rtlCol="0">
            <a:spAutoFit/>
          </a:bodyPr>
          <a:lstStyle/>
          <a:p>
            <a:r>
              <a:rPr lang="en-US" sz="1400" b="1" dirty="0"/>
              <a:t>Washing Machine (1910)</a:t>
            </a:r>
          </a:p>
          <a:p>
            <a:pPr marL="285750" indent="-285750">
              <a:buFont typeface="Arial" panose="020B0604020202020204" pitchFamily="34" charset="0"/>
              <a:buChar char="•"/>
            </a:pPr>
            <a:r>
              <a:rPr lang="en-US" sz="1400" dirty="0"/>
              <a:t>Everyone wants it </a:t>
            </a:r>
          </a:p>
          <a:p>
            <a:pPr marL="285750" indent="-285750">
              <a:buFont typeface="Arial" panose="020B0604020202020204" pitchFamily="34" charset="0"/>
              <a:buChar char="•"/>
            </a:pPr>
            <a:r>
              <a:rPr lang="en-US" sz="1400" dirty="0"/>
              <a:t>But it’s dangerous</a:t>
            </a:r>
          </a:p>
        </p:txBody>
      </p:sp>
      <p:sp>
        <p:nvSpPr>
          <p:cNvPr id="20" name="TextBox 19">
            <a:extLst>
              <a:ext uri="{FF2B5EF4-FFF2-40B4-BE49-F238E27FC236}">
                <a16:creationId xmlns:a16="http://schemas.microsoft.com/office/drawing/2014/main" id="{7D41A2F3-5E04-FA3B-6E78-99E5EDA4B582}"/>
              </a:ext>
            </a:extLst>
          </p:cNvPr>
          <p:cNvSpPr txBox="1"/>
          <p:nvPr/>
        </p:nvSpPr>
        <p:spPr>
          <a:xfrm>
            <a:off x="367361" y="5172170"/>
            <a:ext cx="9266134" cy="954107"/>
          </a:xfrm>
          <a:prstGeom prst="rect">
            <a:avLst/>
          </a:prstGeom>
          <a:noFill/>
        </p:spPr>
        <p:txBody>
          <a:bodyPr wrap="square" rtlCol="0">
            <a:spAutoFit/>
          </a:bodyPr>
          <a:lstStyle/>
          <a:p>
            <a:r>
              <a:rPr lang="en-US" altLang="zh-CN" sz="2000" b="1" dirty="0"/>
              <a:t>The Big question:</a:t>
            </a:r>
          </a:p>
          <a:p>
            <a:r>
              <a:rPr lang="en-US" altLang="zh-CN" b="1" dirty="0"/>
              <a:t>We have electricity now</a:t>
            </a:r>
            <a:r>
              <a:rPr lang="en-US" b="1" dirty="0"/>
              <a:t>, what will be the light bulb, the electric fan, the vacuum cleaner, the toaster,  the washing machine in our time? </a:t>
            </a:r>
          </a:p>
        </p:txBody>
      </p:sp>
      <p:sp>
        <p:nvSpPr>
          <p:cNvPr id="23" name="TextBox 22">
            <a:extLst>
              <a:ext uri="{FF2B5EF4-FFF2-40B4-BE49-F238E27FC236}">
                <a16:creationId xmlns:a16="http://schemas.microsoft.com/office/drawing/2014/main" id="{00AD7C12-0402-E75D-BF59-88F250933CD0}"/>
              </a:ext>
            </a:extLst>
          </p:cNvPr>
          <p:cNvSpPr txBox="1"/>
          <p:nvPr/>
        </p:nvSpPr>
        <p:spPr>
          <a:xfrm>
            <a:off x="7379595" y="5823641"/>
            <a:ext cx="4661298" cy="646331"/>
          </a:xfrm>
          <a:prstGeom prst="rect">
            <a:avLst/>
          </a:prstGeom>
          <a:noFill/>
        </p:spPr>
        <p:txBody>
          <a:bodyPr wrap="square" rtlCol="0">
            <a:spAutoFit/>
          </a:bodyPr>
          <a:lstStyle/>
          <a:p>
            <a:r>
              <a:rPr lang="en-US" b="0" i="1">
                <a:solidFill>
                  <a:srgbClr val="040C28"/>
                </a:solidFill>
                <a:effectLst/>
                <a:latin typeface="Google Sans"/>
              </a:rPr>
              <a:t>History doesn't repeat itself, but it often rhymes</a:t>
            </a:r>
          </a:p>
          <a:p>
            <a:pPr algn="r"/>
            <a:r>
              <a:rPr lang="en-US">
                <a:solidFill>
                  <a:schemeClr val="bg2">
                    <a:lumMod val="50000"/>
                  </a:schemeClr>
                </a:solidFill>
                <a:latin typeface="Google Sans"/>
              </a:rPr>
              <a:t>-</a:t>
            </a:r>
            <a:r>
              <a:rPr lang="en-US" b="0" i="0">
                <a:solidFill>
                  <a:schemeClr val="bg2">
                    <a:lumMod val="50000"/>
                  </a:schemeClr>
                </a:solidFill>
                <a:effectLst/>
                <a:highlight>
                  <a:srgbClr val="FFFFFF"/>
                </a:highlight>
                <a:latin typeface="Google Sans"/>
              </a:rPr>
              <a:t>Mark Twain</a:t>
            </a:r>
            <a:endParaRPr lang="en-US">
              <a:solidFill>
                <a:schemeClr val="bg2">
                  <a:lumMod val="50000"/>
                </a:schemeClr>
              </a:solidFill>
            </a:endParaRPr>
          </a:p>
        </p:txBody>
      </p:sp>
      <p:pic>
        <p:nvPicPr>
          <p:cNvPr id="4102" name="Picture 6" descr="artsandculture.google.com">
            <a:extLst>
              <a:ext uri="{FF2B5EF4-FFF2-40B4-BE49-F238E27FC236}">
                <a16:creationId xmlns:a16="http://schemas.microsoft.com/office/drawing/2014/main" id="{81413B65-39DB-5B8B-888C-578C538CBA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2138" y="1445956"/>
            <a:ext cx="1641661" cy="208894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41ABB59A-21A1-B080-9184-05779038D3DC}"/>
                  </a:ext>
                </a:extLst>
              </p14:cNvPr>
              <p14:cNvContentPartPr/>
              <p14:nvPr/>
            </p14:nvContentPartPr>
            <p14:xfrm>
              <a:off x="3147803" y="5806086"/>
              <a:ext cx="1708920" cy="57960"/>
            </p14:xfrm>
          </p:contentPart>
        </mc:Choice>
        <mc:Fallback xmlns="">
          <p:pic>
            <p:nvPicPr>
              <p:cNvPr id="2" name="Ink 1">
                <a:extLst>
                  <a:ext uri="{FF2B5EF4-FFF2-40B4-BE49-F238E27FC236}">
                    <a16:creationId xmlns:a16="http://schemas.microsoft.com/office/drawing/2014/main" id="{41ABB59A-21A1-B080-9184-05779038D3DC}"/>
                  </a:ext>
                </a:extLst>
              </p:cNvPr>
              <p:cNvPicPr/>
              <p:nvPr/>
            </p:nvPicPr>
            <p:blipFill>
              <a:blip r:embed="rId9"/>
              <a:stretch>
                <a:fillRect/>
              </a:stretch>
            </p:blipFill>
            <p:spPr>
              <a:xfrm>
                <a:off x="3132683" y="5790966"/>
                <a:ext cx="1739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A1923B97-3B27-6D12-39E6-A15419D5604A}"/>
                  </a:ext>
                </a:extLst>
              </p14:cNvPr>
              <p14:cNvContentPartPr/>
              <p14:nvPr/>
            </p14:nvContentPartPr>
            <p14:xfrm>
              <a:off x="5874443" y="5842806"/>
              <a:ext cx="2587680" cy="94680"/>
            </p14:xfrm>
          </p:contentPart>
        </mc:Choice>
        <mc:Fallback xmlns="">
          <p:pic>
            <p:nvPicPr>
              <p:cNvPr id="8" name="Ink 7">
                <a:extLst>
                  <a:ext uri="{FF2B5EF4-FFF2-40B4-BE49-F238E27FC236}">
                    <a16:creationId xmlns:a16="http://schemas.microsoft.com/office/drawing/2014/main" id="{A1923B97-3B27-6D12-39E6-A15419D5604A}"/>
                  </a:ext>
                </a:extLst>
              </p:cNvPr>
              <p:cNvPicPr/>
              <p:nvPr/>
            </p:nvPicPr>
            <p:blipFill>
              <a:blip r:embed="rId11"/>
              <a:stretch>
                <a:fillRect/>
              </a:stretch>
            </p:blipFill>
            <p:spPr>
              <a:xfrm>
                <a:off x="5859323" y="5827686"/>
                <a:ext cx="26179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9D75343-C558-7347-424E-9A6CB822CCDF}"/>
                  </a:ext>
                </a:extLst>
              </p14:cNvPr>
              <p14:cNvContentPartPr/>
              <p14:nvPr/>
            </p14:nvContentPartPr>
            <p14:xfrm>
              <a:off x="1810403" y="6084006"/>
              <a:ext cx="1666440" cy="100080"/>
            </p14:xfrm>
          </p:contentPart>
        </mc:Choice>
        <mc:Fallback xmlns="">
          <p:pic>
            <p:nvPicPr>
              <p:cNvPr id="9" name="Ink 8">
                <a:extLst>
                  <a:ext uri="{FF2B5EF4-FFF2-40B4-BE49-F238E27FC236}">
                    <a16:creationId xmlns:a16="http://schemas.microsoft.com/office/drawing/2014/main" id="{B9D75343-C558-7347-424E-9A6CB822CCDF}"/>
                  </a:ext>
                </a:extLst>
              </p:cNvPr>
              <p:cNvPicPr/>
              <p:nvPr/>
            </p:nvPicPr>
            <p:blipFill>
              <a:blip r:embed="rId13"/>
              <a:stretch>
                <a:fillRect/>
              </a:stretch>
            </p:blipFill>
            <p:spPr>
              <a:xfrm>
                <a:off x="1794923" y="6068886"/>
                <a:ext cx="16966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E45AC841-7189-363F-7CBE-B3D984B97702}"/>
                  </a:ext>
                </a:extLst>
              </p14:cNvPr>
              <p14:cNvContentPartPr/>
              <p14:nvPr/>
            </p14:nvContentPartPr>
            <p14:xfrm>
              <a:off x="1245923" y="4861446"/>
              <a:ext cx="540720" cy="136800"/>
            </p14:xfrm>
          </p:contentPart>
        </mc:Choice>
        <mc:Fallback xmlns="">
          <p:pic>
            <p:nvPicPr>
              <p:cNvPr id="10" name="Ink 9">
                <a:extLst>
                  <a:ext uri="{FF2B5EF4-FFF2-40B4-BE49-F238E27FC236}">
                    <a16:creationId xmlns:a16="http://schemas.microsoft.com/office/drawing/2014/main" id="{E45AC841-7189-363F-7CBE-B3D984B97702}"/>
                  </a:ext>
                </a:extLst>
              </p:cNvPr>
              <p:cNvPicPr/>
              <p:nvPr/>
            </p:nvPicPr>
            <p:blipFill>
              <a:blip r:embed="rId15"/>
              <a:stretch>
                <a:fillRect/>
              </a:stretch>
            </p:blipFill>
            <p:spPr>
              <a:xfrm>
                <a:off x="1225403" y="4841286"/>
                <a:ext cx="5817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1D9B210A-082E-988E-2A02-02D51EED89ED}"/>
                  </a:ext>
                </a:extLst>
              </p14:cNvPr>
              <p14:cNvContentPartPr/>
              <p14:nvPr/>
            </p14:nvContentPartPr>
            <p14:xfrm>
              <a:off x="3828563" y="4871886"/>
              <a:ext cx="351360" cy="73800"/>
            </p14:xfrm>
          </p:contentPart>
        </mc:Choice>
        <mc:Fallback xmlns="">
          <p:pic>
            <p:nvPicPr>
              <p:cNvPr id="13" name="Ink 12">
                <a:extLst>
                  <a:ext uri="{FF2B5EF4-FFF2-40B4-BE49-F238E27FC236}">
                    <a16:creationId xmlns:a16="http://schemas.microsoft.com/office/drawing/2014/main" id="{1D9B210A-082E-988E-2A02-02D51EED89ED}"/>
                  </a:ext>
                </a:extLst>
              </p:cNvPr>
              <p:cNvPicPr/>
              <p:nvPr/>
            </p:nvPicPr>
            <p:blipFill>
              <a:blip r:embed="rId17"/>
              <a:stretch>
                <a:fillRect/>
              </a:stretch>
            </p:blipFill>
            <p:spPr>
              <a:xfrm>
                <a:off x="3808043" y="4851726"/>
                <a:ext cx="3920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CC21206E-E8C1-F1A6-DC74-F00EDF9AA4CF}"/>
                  </a:ext>
                </a:extLst>
              </p14:cNvPr>
              <p14:cNvContentPartPr/>
              <p14:nvPr/>
            </p14:nvContentPartPr>
            <p14:xfrm>
              <a:off x="5730083" y="4719966"/>
              <a:ext cx="255240" cy="100080"/>
            </p14:xfrm>
          </p:contentPart>
        </mc:Choice>
        <mc:Fallback xmlns="">
          <p:pic>
            <p:nvPicPr>
              <p:cNvPr id="14" name="Ink 13">
                <a:extLst>
                  <a:ext uri="{FF2B5EF4-FFF2-40B4-BE49-F238E27FC236}">
                    <a16:creationId xmlns:a16="http://schemas.microsoft.com/office/drawing/2014/main" id="{CC21206E-E8C1-F1A6-DC74-F00EDF9AA4CF}"/>
                  </a:ext>
                </a:extLst>
              </p:cNvPr>
              <p:cNvPicPr/>
              <p:nvPr/>
            </p:nvPicPr>
            <p:blipFill>
              <a:blip r:embed="rId19"/>
              <a:stretch>
                <a:fillRect/>
              </a:stretch>
            </p:blipFill>
            <p:spPr>
              <a:xfrm>
                <a:off x="5709563" y="4699446"/>
                <a:ext cx="2959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AEE526E7-1B08-4C9A-33F7-8977DF09DA09}"/>
                  </a:ext>
                </a:extLst>
              </p14:cNvPr>
              <p14:cNvContentPartPr/>
              <p14:nvPr/>
            </p14:nvContentPartPr>
            <p14:xfrm>
              <a:off x="8175563" y="4767486"/>
              <a:ext cx="302400" cy="136080"/>
            </p14:xfrm>
          </p:contentPart>
        </mc:Choice>
        <mc:Fallback xmlns="">
          <p:pic>
            <p:nvPicPr>
              <p:cNvPr id="16" name="Ink 15">
                <a:extLst>
                  <a:ext uri="{FF2B5EF4-FFF2-40B4-BE49-F238E27FC236}">
                    <a16:creationId xmlns:a16="http://schemas.microsoft.com/office/drawing/2014/main" id="{AEE526E7-1B08-4C9A-33F7-8977DF09DA09}"/>
                  </a:ext>
                </a:extLst>
              </p:cNvPr>
              <p:cNvPicPr/>
              <p:nvPr/>
            </p:nvPicPr>
            <p:blipFill>
              <a:blip r:embed="rId21"/>
              <a:stretch>
                <a:fillRect/>
              </a:stretch>
            </p:blipFill>
            <p:spPr>
              <a:xfrm>
                <a:off x="8155043" y="4747326"/>
                <a:ext cx="3430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771ED2F7-D525-9663-5E82-B7A3964B3518}"/>
                  </a:ext>
                </a:extLst>
              </p14:cNvPr>
              <p14:cNvContentPartPr/>
              <p14:nvPr/>
            </p14:nvContentPartPr>
            <p14:xfrm>
              <a:off x="10531763" y="4614846"/>
              <a:ext cx="291960" cy="57960"/>
            </p14:xfrm>
          </p:contentPart>
        </mc:Choice>
        <mc:Fallback xmlns="">
          <p:pic>
            <p:nvPicPr>
              <p:cNvPr id="19" name="Ink 18">
                <a:extLst>
                  <a:ext uri="{FF2B5EF4-FFF2-40B4-BE49-F238E27FC236}">
                    <a16:creationId xmlns:a16="http://schemas.microsoft.com/office/drawing/2014/main" id="{771ED2F7-D525-9663-5E82-B7A3964B3518}"/>
                  </a:ext>
                </a:extLst>
              </p:cNvPr>
              <p:cNvPicPr/>
              <p:nvPr/>
            </p:nvPicPr>
            <p:blipFill>
              <a:blip r:embed="rId23"/>
              <a:stretch>
                <a:fillRect/>
              </a:stretch>
            </p:blipFill>
            <p:spPr>
              <a:xfrm>
                <a:off x="10516643" y="4599726"/>
                <a:ext cx="322560" cy="88560"/>
              </a:xfrm>
              <a:prstGeom prst="rect">
                <a:avLst/>
              </a:prstGeom>
            </p:spPr>
          </p:pic>
        </mc:Fallback>
      </mc:AlternateContent>
    </p:spTree>
    <p:extLst>
      <p:ext uri="{BB962C8B-B14F-4D97-AF65-F5344CB8AC3E}">
        <p14:creationId xmlns:p14="http://schemas.microsoft.com/office/powerpoint/2010/main" val="419700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0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7" grpId="0"/>
      <p:bldP spid="18" grpId="0"/>
      <p:bldP spid="20" grpId="0"/>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81717-88BE-A639-A45D-2CA3CAD7A51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A0A8DA-ABD5-C5E1-7B00-94E02AED4E64}"/>
              </a:ext>
            </a:extLst>
          </p:cNvPr>
          <p:cNvSpPr>
            <a:spLocks noGrp="1"/>
          </p:cNvSpPr>
          <p:nvPr>
            <p:ph type="sldNum" sz="quarter" idx="12"/>
          </p:nvPr>
        </p:nvSpPr>
        <p:spPr/>
        <p:txBody>
          <a:bodyPr/>
          <a:lstStyle/>
          <a:p>
            <a:fld id="{A068A2F6-7DD8-4F47-BCDF-B3779B9B09D1}" type="slidenum">
              <a:rPr lang="en-US" smtClean="0"/>
              <a:t>36</a:t>
            </a:fld>
            <a:endParaRPr lang="en-US"/>
          </a:p>
        </p:txBody>
      </p:sp>
      <p:sp>
        <p:nvSpPr>
          <p:cNvPr id="5" name="Title 4">
            <a:extLst>
              <a:ext uri="{FF2B5EF4-FFF2-40B4-BE49-F238E27FC236}">
                <a16:creationId xmlns:a16="http://schemas.microsoft.com/office/drawing/2014/main" id="{A3277D8F-A164-2538-83AB-95C540FD3644}"/>
              </a:ext>
            </a:extLst>
          </p:cNvPr>
          <p:cNvSpPr>
            <a:spLocks noGrp="1"/>
          </p:cNvSpPr>
          <p:nvPr>
            <p:ph type="title"/>
          </p:nvPr>
        </p:nvSpPr>
        <p:spPr>
          <a:xfrm>
            <a:off x="404668" y="549926"/>
            <a:ext cx="10238072" cy="563562"/>
          </a:xfrm>
        </p:spPr>
        <p:txBody>
          <a:bodyPr lIns="91440" tIns="45720" rIns="91440" bIns="45720" anchor="t">
            <a:normAutofit fontScale="90000"/>
          </a:bodyPr>
          <a:lstStyle/>
          <a:p>
            <a:r>
              <a:rPr lang="en-US"/>
              <a:t>Potential: Help with all kinds of problems</a:t>
            </a:r>
          </a:p>
        </p:txBody>
      </p:sp>
      <p:pic>
        <p:nvPicPr>
          <p:cNvPr id="14" name="Picture 13">
            <a:extLst>
              <a:ext uri="{FF2B5EF4-FFF2-40B4-BE49-F238E27FC236}">
                <a16:creationId xmlns:a16="http://schemas.microsoft.com/office/drawing/2014/main" id="{4650AA91-C4AF-43B3-A498-FE28F9CEC2E0}"/>
              </a:ext>
            </a:extLst>
          </p:cNvPr>
          <p:cNvPicPr>
            <a:picLocks noChangeAspect="1"/>
          </p:cNvPicPr>
          <p:nvPr/>
        </p:nvPicPr>
        <p:blipFill>
          <a:blip r:embed="rId3"/>
          <a:stretch>
            <a:fillRect/>
          </a:stretch>
        </p:blipFill>
        <p:spPr>
          <a:xfrm>
            <a:off x="4671999" y="3809364"/>
            <a:ext cx="848111" cy="927847"/>
          </a:xfrm>
          <a:prstGeom prst="rect">
            <a:avLst/>
          </a:prstGeom>
        </p:spPr>
      </p:pic>
      <p:sp>
        <p:nvSpPr>
          <p:cNvPr id="16" name="TextBox 15">
            <a:extLst>
              <a:ext uri="{FF2B5EF4-FFF2-40B4-BE49-F238E27FC236}">
                <a16:creationId xmlns:a16="http://schemas.microsoft.com/office/drawing/2014/main" id="{AEED7878-A558-B42B-41E7-0B4562729558}"/>
              </a:ext>
            </a:extLst>
          </p:cNvPr>
          <p:cNvSpPr txBox="1"/>
          <p:nvPr/>
        </p:nvSpPr>
        <p:spPr>
          <a:xfrm>
            <a:off x="1344706" y="2007951"/>
            <a:ext cx="1550874" cy="369332"/>
          </a:xfrm>
          <a:prstGeom prst="rect">
            <a:avLst/>
          </a:prstGeom>
          <a:noFill/>
        </p:spPr>
        <p:txBody>
          <a:bodyPr wrap="none" rtlCol="0">
            <a:spAutoFit/>
          </a:bodyPr>
          <a:lstStyle/>
          <a:p>
            <a:r>
              <a:rPr lang="en-CN" b="1"/>
              <a:t>Data Modality</a:t>
            </a:r>
          </a:p>
        </p:txBody>
      </p:sp>
      <p:pic>
        <p:nvPicPr>
          <p:cNvPr id="24" name="Picture 23">
            <a:extLst>
              <a:ext uri="{FF2B5EF4-FFF2-40B4-BE49-F238E27FC236}">
                <a16:creationId xmlns:a16="http://schemas.microsoft.com/office/drawing/2014/main" id="{45E462E7-2143-BF21-DEB6-12C802B69919}"/>
              </a:ext>
            </a:extLst>
          </p:cNvPr>
          <p:cNvPicPr>
            <a:picLocks noChangeAspect="1"/>
          </p:cNvPicPr>
          <p:nvPr/>
        </p:nvPicPr>
        <p:blipFill>
          <a:blip r:embed="rId4"/>
          <a:stretch>
            <a:fillRect/>
          </a:stretch>
        </p:blipFill>
        <p:spPr>
          <a:xfrm>
            <a:off x="1344706" y="2520861"/>
            <a:ext cx="1777332" cy="3689439"/>
          </a:xfrm>
          <a:prstGeom prst="rect">
            <a:avLst/>
          </a:prstGeom>
        </p:spPr>
      </p:pic>
      <p:sp>
        <p:nvSpPr>
          <p:cNvPr id="25" name="TextBox 24">
            <a:extLst>
              <a:ext uri="{FF2B5EF4-FFF2-40B4-BE49-F238E27FC236}">
                <a16:creationId xmlns:a16="http://schemas.microsoft.com/office/drawing/2014/main" id="{8EC7FBBB-5692-5545-332F-BBC7626DB653}"/>
              </a:ext>
            </a:extLst>
          </p:cNvPr>
          <p:cNvSpPr txBox="1"/>
          <p:nvPr/>
        </p:nvSpPr>
        <p:spPr>
          <a:xfrm>
            <a:off x="8331902" y="2007951"/>
            <a:ext cx="1968038" cy="369332"/>
          </a:xfrm>
          <a:prstGeom prst="rect">
            <a:avLst/>
          </a:prstGeom>
          <a:noFill/>
        </p:spPr>
        <p:txBody>
          <a:bodyPr wrap="square" rtlCol="0">
            <a:spAutoFit/>
          </a:bodyPr>
          <a:lstStyle/>
          <a:p>
            <a:r>
              <a:rPr lang="en-CN" b="1"/>
              <a:t>Applications</a:t>
            </a:r>
          </a:p>
        </p:txBody>
      </p:sp>
      <p:sp>
        <p:nvSpPr>
          <p:cNvPr id="28" name="TextBox 27">
            <a:extLst>
              <a:ext uri="{FF2B5EF4-FFF2-40B4-BE49-F238E27FC236}">
                <a16:creationId xmlns:a16="http://schemas.microsoft.com/office/drawing/2014/main" id="{6D8BCCD4-5BB3-6461-A924-7E80A5188C33}"/>
              </a:ext>
            </a:extLst>
          </p:cNvPr>
          <p:cNvSpPr txBox="1"/>
          <p:nvPr/>
        </p:nvSpPr>
        <p:spPr>
          <a:xfrm>
            <a:off x="4375524" y="2007951"/>
            <a:ext cx="1486625" cy="369332"/>
          </a:xfrm>
          <a:prstGeom prst="rect">
            <a:avLst/>
          </a:prstGeom>
          <a:noFill/>
        </p:spPr>
        <p:txBody>
          <a:bodyPr wrap="none" rtlCol="0">
            <a:spAutoFit/>
          </a:bodyPr>
          <a:lstStyle/>
          <a:p>
            <a:r>
              <a:rPr lang="en-US" altLang="zh-CN" b="1"/>
              <a:t>Generative</a:t>
            </a:r>
            <a:r>
              <a:rPr lang="zh-CN" altLang="en-US" b="1"/>
              <a:t> </a:t>
            </a:r>
            <a:r>
              <a:rPr lang="en-US" altLang="zh-CN" b="1"/>
              <a:t>AI</a:t>
            </a:r>
            <a:endParaRPr lang="en-CN" b="1"/>
          </a:p>
        </p:txBody>
      </p:sp>
      <p:cxnSp>
        <p:nvCxnSpPr>
          <p:cNvPr id="30" name="Straight Arrow Connector 29">
            <a:extLst>
              <a:ext uri="{FF2B5EF4-FFF2-40B4-BE49-F238E27FC236}">
                <a16:creationId xmlns:a16="http://schemas.microsoft.com/office/drawing/2014/main" id="{C5F91FF6-57B3-8844-AFFD-9BF7651A38F5}"/>
              </a:ext>
            </a:extLst>
          </p:cNvPr>
          <p:cNvCxnSpPr>
            <a:cxnSpLocks/>
          </p:cNvCxnSpPr>
          <p:nvPr/>
        </p:nvCxnSpPr>
        <p:spPr>
          <a:xfrm>
            <a:off x="3137729" y="4365580"/>
            <a:ext cx="1140278"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87EBD21-06D0-4142-7F1A-0A91F9655B95}"/>
              </a:ext>
            </a:extLst>
          </p:cNvPr>
          <p:cNvCxnSpPr>
            <a:cxnSpLocks/>
          </p:cNvCxnSpPr>
          <p:nvPr/>
        </p:nvCxnSpPr>
        <p:spPr>
          <a:xfrm>
            <a:off x="5827968" y="4365580"/>
            <a:ext cx="1140278"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517061B4-E64E-85D7-DBB2-225C64066127}"/>
              </a:ext>
            </a:extLst>
          </p:cNvPr>
          <p:cNvPicPr>
            <a:picLocks noChangeAspect="1"/>
          </p:cNvPicPr>
          <p:nvPr/>
        </p:nvPicPr>
        <p:blipFill>
          <a:blip r:embed="rId5"/>
          <a:stretch>
            <a:fillRect/>
          </a:stretch>
        </p:blipFill>
        <p:spPr>
          <a:xfrm>
            <a:off x="7181663" y="2662305"/>
            <a:ext cx="2150465" cy="3310864"/>
          </a:xfrm>
          <a:prstGeom prst="rect">
            <a:avLst/>
          </a:prstGeom>
        </p:spPr>
      </p:pic>
      <p:pic>
        <p:nvPicPr>
          <p:cNvPr id="36" name="Picture 35">
            <a:extLst>
              <a:ext uri="{FF2B5EF4-FFF2-40B4-BE49-F238E27FC236}">
                <a16:creationId xmlns:a16="http://schemas.microsoft.com/office/drawing/2014/main" id="{8C35E1BA-FA3A-5664-B3F1-3B551CD7CFC1}"/>
              </a:ext>
            </a:extLst>
          </p:cNvPr>
          <p:cNvPicPr>
            <a:picLocks noChangeAspect="1"/>
          </p:cNvPicPr>
          <p:nvPr/>
        </p:nvPicPr>
        <p:blipFill>
          <a:blip r:embed="rId6"/>
          <a:stretch>
            <a:fillRect/>
          </a:stretch>
        </p:blipFill>
        <p:spPr>
          <a:xfrm>
            <a:off x="9416546" y="2599841"/>
            <a:ext cx="2641975" cy="3399832"/>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34CECC1-A9C3-A2F9-4EA3-90282AD747B7}"/>
                  </a:ext>
                </a:extLst>
              </p14:cNvPr>
              <p14:cNvContentPartPr/>
              <p14:nvPr/>
            </p14:nvContentPartPr>
            <p14:xfrm>
              <a:off x="2952323" y="3801246"/>
              <a:ext cx="73800" cy="94680"/>
            </p14:xfrm>
          </p:contentPart>
        </mc:Choice>
        <mc:Fallback xmlns="">
          <p:pic>
            <p:nvPicPr>
              <p:cNvPr id="6" name="Ink 5">
                <a:extLst>
                  <a:ext uri="{FF2B5EF4-FFF2-40B4-BE49-F238E27FC236}">
                    <a16:creationId xmlns:a16="http://schemas.microsoft.com/office/drawing/2014/main" id="{534CECC1-A9C3-A2F9-4EA3-90282AD747B7}"/>
                  </a:ext>
                </a:extLst>
              </p:cNvPr>
              <p:cNvPicPr/>
              <p:nvPr/>
            </p:nvPicPr>
            <p:blipFill>
              <a:blip r:embed="rId8"/>
              <a:stretch>
                <a:fillRect/>
              </a:stretch>
            </p:blipFill>
            <p:spPr>
              <a:xfrm>
                <a:off x="2931803" y="3781086"/>
                <a:ext cx="1144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B30AD199-9115-3239-0410-61752D1BB0D7}"/>
                  </a:ext>
                </a:extLst>
              </p14:cNvPr>
              <p14:cNvContentPartPr/>
              <p14:nvPr/>
            </p14:nvContentPartPr>
            <p14:xfrm>
              <a:off x="2931443" y="4231806"/>
              <a:ext cx="105480" cy="89640"/>
            </p14:xfrm>
          </p:contentPart>
        </mc:Choice>
        <mc:Fallback xmlns="">
          <p:pic>
            <p:nvPicPr>
              <p:cNvPr id="7" name="Ink 6">
                <a:extLst>
                  <a:ext uri="{FF2B5EF4-FFF2-40B4-BE49-F238E27FC236}">
                    <a16:creationId xmlns:a16="http://schemas.microsoft.com/office/drawing/2014/main" id="{B30AD199-9115-3239-0410-61752D1BB0D7}"/>
                  </a:ext>
                </a:extLst>
              </p:cNvPr>
              <p:cNvPicPr/>
              <p:nvPr/>
            </p:nvPicPr>
            <p:blipFill>
              <a:blip r:embed="rId10"/>
              <a:stretch>
                <a:fillRect/>
              </a:stretch>
            </p:blipFill>
            <p:spPr>
              <a:xfrm>
                <a:off x="2910923" y="4211286"/>
                <a:ext cx="1461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AA7B0DA6-8B2B-8EC2-992B-563FC577CEAF}"/>
                  </a:ext>
                </a:extLst>
              </p14:cNvPr>
              <p14:cNvContentPartPr/>
              <p14:nvPr/>
            </p14:nvContentPartPr>
            <p14:xfrm>
              <a:off x="2989043" y="4751286"/>
              <a:ext cx="126360" cy="120960"/>
            </p14:xfrm>
          </p:contentPart>
        </mc:Choice>
        <mc:Fallback xmlns="">
          <p:pic>
            <p:nvPicPr>
              <p:cNvPr id="8" name="Ink 7">
                <a:extLst>
                  <a:ext uri="{FF2B5EF4-FFF2-40B4-BE49-F238E27FC236}">
                    <a16:creationId xmlns:a16="http://schemas.microsoft.com/office/drawing/2014/main" id="{AA7B0DA6-8B2B-8EC2-992B-563FC577CEAF}"/>
                  </a:ext>
                </a:extLst>
              </p:cNvPr>
              <p:cNvPicPr/>
              <p:nvPr/>
            </p:nvPicPr>
            <p:blipFill>
              <a:blip r:embed="rId12"/>
              <a:stretch>
                <a:fillRect/>
              </a:stretch>
            </p:blipFill>
            <p:spPr>
              <a:xfrm>
                <a:off x="2968523" y="4730766"/>
                <a:ext cx="1670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90FB3C7-F63D-39F6-E894-AF50355F0D42}"/>
                  </a:ext>
                </a:extLst>
              </p14:cNvPr>
              <p14:cNvContentPartPr/>
              <p14:nvPr/>
            </p14:nvContentPartPr>
            <p14:xfrm>
              <a:off x="3015323" y="5937486"/>
              <a:ext cx="68760" cy="89640"/>
            </p14:xfrm>
          </p:contentPart>
        </mc:Choice>
        <mc:Fallback xmlns="">
          <p:pic>
            <p:nvPicPr>
              <p:cNvPr id="10" name="Ink 9">
                <a:extLst>
                  <a:ext uri="{FF2B5EF4-FFF2-40B4-BE49-F238E27FC236}">
                    <a16:creationId xmlns:a16="http://schemas.microsoft.com/office/drawing/2014/main" id="{C90FB3C7-F63D-39F6-E894-AF50355F0D42}"/>
                  </a:ext>
                </a:extLst>
              </p:cNvPr>
              <p:cNvPicPr/>
              <p:nvPr/>
            </p:nvPicPr>
            <p:blipFill>
              <a:blip r:embed="rId14"/>
              <a:stretch>
                <a:fillRect/>
              </a:stretch>
            </p:blipFill>
            <p:spPr>
              <a:xfrm>
                <a:off x="3000203" y="5922006"/>
                <a:ext cx="990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5FA88F91-9698-D63F-1384-E0704F5DEE3F}"/>
                  </a:ext>
                </a:extLst>
              </p14:cNvPr>
              <p14:cNvContentPartPr/>
              <p14:nvPr/>
            </p14:nvContentPartPr>
            <p14:xfrm>
              <a:off x="2973203" y="5270766"/>
              <a:ext cx="142200" cy="204840"/>
            </p14:xfrm>
          </p:contentPart>
        </mc:Choice>
        <mc:Fallback xmlns="">
          <p:pic>
            <p:nvPicPr>
              <p:cNvPr id="12" name="Ink 11">
                <a:extLst>
                  <a:ext uri="{FF2B5EF4-FFF2-40B4-BE49-F238E27FC236}">
                    <a16:creationId xmlns:a16="http://schemas.microsoft.com/office/drawing/2014/main" id="{5FA88F91-9698-D63F-1384-E0704F5DEE3F}"/>
                  </a:ext>
                </a:extLst>
              </p:cNvPr>
              <p:cNvPicPr/>
              <p:nvPr/>
            </p:nvPicPr>
            <p:blipFill>
              <a:blip r:embed="rId16"/>
              <a:stretch>
                <a:fillRect/>
              </a:stretch>
            </p:blipFill>
            <p:spPr>
              <a:xfrm>
                <a:off x="2958083" y="5255673"/>
                <a:ext cx="172440" cy="23502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1E29CAA2-69E7-0909-7AC8-5D53F7A9BE73}"/>
                  </a:ext>
                </a:extLst>
              </p14:cNvPr>
              <p14:cNvContentPartPr/>
              <p14:nvPr/>
            </p14:nvContentPartPr>
            <p14:xfrm>
              <a:off x="2721563" y="2531526"/>
              <a:ext cx="2965320" cy="1060200"/>
            </p14:xfrm>
          </p:contentPart>
        </mc:Choice>
        <mc:Fallback xmlns="">
          <p:pic>
            <p:nvPicPr>
              <p:cNvPr id="23" name="Ink 22">
                <a:extLst>
                  <a:ext uri="{FF2B5EF4-FFF2-40B4-BE49-F238E27FC236}">
                    <a16:creationId xmlns:a16="http://schemas.microsoft.com/office/drawing/2014/main" id="{1E29CAA2-69E7-0909-7AC8-5D53F7A9BE73}"/>
                  </a:ext>
                </a:extLst>
              </p:cNvPr>
              <p:cNvPicPr/>
              <p:nvPr/>
            </p:nvPicPr>
            <p:blipFill>
              <a:blip r:embed="rId18"/>
              <a:stretch>
                <a:fillRect/>
              </a:stretch>
            </p:blipFill>
            <p:spPr>
              <a:xfrm>
                <a:off x="2706083" y="2516051"/>
                <a:ext cx="2995920" cy="109043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4F3F14FA-9AA4-CD22-F185-9318D90E11D3}"/>
                  </a:ext>
                </a:extLst>
              </p14:cNvPr>
              <p14:cNvContentPartPr/>
              <p14:nvPr/>
            </p14:nvContentPartPr>
            <p14:xfrm>
              <a:off x="4506276" y="2453831"/>
              <a:ext cx="1844280" cy="1244880"/>
            </p14:xfrm>
          </p:contentPart>
        </mc:Choice>
        <mc:Fallback xmlns="">
          <p:pic>
            <p:nvPicPr>
              <p:cNvPr id="47" name="Ink 46">
                <a:extLst>
                  <a:ext uri="{FF2B5EF4-FFF2-40B4-BE49-F238E27FC236}">
                    <a16:creationId xmlns:a16="http://schemas.microsoft.com/office/drawing/2014/main" id="{4F3F14FA-9AA4-CD22-F185-9318D90E11D3}"/>
                  </a:ext>
                </a:extLst>
              </p:cNvPr>
              <p:cNvPicPr/>
              <p:nvPr/>
            </p:nvPicPr>
            <p:blipFill>
              <a:blip r:embed="rId20"/>
              <a:stretch>
                <a:fillRect/>
              </a:stretch>
            </p:blipFill>
            <p:spPr>
              <a:xfrm>
                <a:off x="4491156" y="2438711"/>
                <a:ext cx="1874520" cy="1275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2" name="Ink 51">
                <a:extLst>
                  <a:ext uri="{FF2B5EF4-FFF2-40B4-BE49-F238E27FC236}">
                    <a16:creationId xmlns:a16="http://schemas.microsoft.com/office/drawing/2014/main" id="{2163070F-8894-B186-401F-EDF64ADB5A33}"/>
                  </a:ext>
                </a:extLst>
              </p14:cNvPr>
              <p14:cNvContentPartPr/>
              <p14:nvPr/>
            </p14:nvContentPartPr>
            <p14:xfrm>
              <a:off x="373836" y="4096511"/>
              <a:ext cx="1060200" cy="744840"/>
            </p14:xfrm>
          </p:contentPart>
        </mc:Choice>
        <mc:Fallback xmlns="">
          <p:pic>
            <p:nvPicPr>
              <p:cNvPr id="52" name="Ink 51">
                <a:extLst>
                  <a:ext uri="{FF2B5EF4-FFF2-40B4-BE49-F238E27FC236}">
                    <a16:creationId xmlns:a16="http://schemas.microsoft.com/office/drawing/2014/main" id="{2163070F-8894-B186-401F-EDF64ADB5A33}"/>
                  </a:ext>
                </a:extLst>
              </p:cNvPr>
              <p:cNvPicPr/>
              <p:nvPr/>
            </p:nvPicPr>
            <p:blipFill>
              <a:blip r:embed="rId22"/>
              <a:stretch>
                <a:fillRect/>
              </a:stretch>
            </p:blipFill>
            <p:spPr>
              <a:xfrm>
                <a:off x="358351" y="4081038"/>
                <a:ext cx="1090810" cy="77506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0" name="Ink 59">
                <a:extLst>
                  <a:ext uri="{FF2B5EF4-FFF2-40B4-BE49-F238E27FC236}">
                    <a16:creationId xmlns:a16="http://schemas.microsoft.com/office/drawing/2014/main" id="{BFC7EE74-4F78-1FBB-1B31-01C8F8B218E8}"/>
                  </a:ext>
                </a:extLst>
              </p14:cNvPr>
              <p14:cNvContentPartPr/>
              <p14:nvPr/>
            </p14:nvContentPartPr>
            <p14:xfrm>
              <a:off x="246396" y="4721471"/>
              <a:ext cx="694440" cy="895680"/>
            </p14:xfrm>
          </p:contentPart>
        </mc:Choice>
        <mc:Fallback xmlns="">
          <p:pic>
            <p:nvPicPr>
              <p:cNvPr id="60" name="Ink 59">
                <a:extLst>
                  <a:ext uri="{FF2B5EF4-FFF2-40B4-BE49-F238E27FC236}">
                    <a16:creationId xmlns:a16="http://schemas.microsoft.com/office/drawing/2014/main" id="{BFC7EE74-4F78-1FBB-1B31-01C8F8B218E8}"/>
                  </a:ext>
                </a:extLst>
              </p:cNvPr>
              <p:cNvPicPr/>
              <p:nvPr/>
            </p:nvPicPr>
            <p:blipFill>
              <a:blip r:embed="rId24"/>
              <a:stretch>
                <a:fillRect/>
              </a:stretch>
            </p:blipFill>
            <p:spPr>
              <a:xfrm>
                <a:off x="231276" y="4706351"/>
                <a:ext cx="725040" cy="926280"/>
              </a:xfrm>
              <a:prstGeom prst="rect">
                <a:avLst/>
              </a:prstGeom>
            </p:spPr>
          </p:pic>
        </mc:Fallback>
      </mc:AlternateContent>
    </p:spTree>
    <p:extLst>
      <p:ext uri="{BB962C8B-B14F-4D97-AF65-F5344CB8AC3E}">
        <p14:creationId xmlns:p14="http://schemas.microsoft.com/office/powerpoint/2010/main" val="41082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sz="4400" dirty="0"/>
              <a:t>We need </a:t>
            </a:r>
            <a:r>
              <a:rPr lang="en-US" sz="4400" dirty="0">
                <a:solidFill>
                  <a:srgbClr val="FF0000"/>
                </a:solidFill>
              </a:rPr>
              <a:t>critical thinking </a:t>
            </a:r>
            <a:r>
              <a:rPr lang="en-US" sz="4400" dirty="0"/>
              <a:t>in </a:t>
            </a:r>
            <a:r>
              <a:rPr lang="en-US" sz="6600" dirty="0">
                <a:solidFill>
                  <a:srgbClr val="FF0000"/>
                </a:solidFill>
              </a:rPr>
              <a:t>AI</a:t>
            </a:r>
            <a:endParaRPr lang="en-US" dirty="0"/>
          </a:p>
        </p:txBody>
      </p:sp>
      <p:sp>
        <p:nvSpPr>
          <p:cNvPr id="4" name="Slide Number Placeholder 3"/>
          <p:cNvSpPr>
            <a:spLocks noGrp="1"/>
          </p:cNvSpPr>
          <p:nvPr>
            <p:ph type="sldNum" sz="quarter" idx="12"/>
          </p:nvPr>
        </p:nvSpPr>
        <p:spPr/>
        <p:txBody>
          <a:bodyPr/>
          <a:lstStyle/>
          <a:p>
            <a:fld id="{98808C59-030A-41AB-8B48-6F66C38FF40D}" type="slidenum">
              <a:rPr lang="en-US" smtClean="0"/>
              <a:t>37</a:t>
            </a:fld>
            <a:endParaRPr lang="en-US"/>
          </a:p>
        </p:txBody>
      </p:sp>
    </p:spTree>
    <p:extLst>
      <p:ext uri="{BB962C8B-B14F-4D97-AF65-F5344CB8AC3E}">
        <p14:creationId xmlns:p14="http://schemas.microsoft.com/office/powerpoint/2010/main" val="931898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this course</a:t>
            </a:r>
          </a:p>
        </p:txBody>
      </p:sp>
      <p:sp>
        <p:nvSpPr>
          <p:cNvPr id="3" name="Content Placeholder 2"/>
          <p:cNvSpPr>
            <a:spLocks noGrp="1"/>
          </p:cNvSpPr>
          <p:nvPr>
            <p:ph idx="1"/>
          </p:nvPr>
        </p:nvSpPr>
        <p:spPr/>
        <p:txBody>
          <a:bodyPr>
            <a:normAutofit/>
          </a:bodyPr>
          <a:lstStyle/>
          <a:p>
            <a:r>
              <a:rPr lang="en-US" dirty="0"/>
              <a:t>Equip you with the essential technology foundation to be comfortable and confident with AI </a:t>
            </a:r>
          </a:p>
          <a:p>
            <a:pPr lvl="2"/>
            <a:r>
              <a:rPr lang="en-US" dirty="0"/>
              <a:t>How Neural Net works, training process</a:t>
            </a:r>
          </a:p>
          <a:p>
            <a:pPr lvl="2"/>
            <a:r>
              <a:rPr lang="en-US" dirty="0"/>
              <a:t>CNN, RNN, LSTM, Transformer, Attention, LLM</a:t>
            </a:r>
          </a:p>
          <a:p>
            <a:pPr lvl="2"/>
            <a:r>
              <a:rPr lang="en-US" dirty="0"/>
              <a:t>ChatGPT, Prompt Engineering, RAG, Agentic AI</a:t>
            </a:r>
          </a:p>
          <a:p>
            <a:pPr lvl="2"/>
            <a:r>
              <a:rPr lang="en-US" dirty="0"/>
              <a:t>AI vs Human</a:t>
            </a:r>
          </a:p>
          <a:p>
            <a:pPr marL="914400" lvl="2" indent="0">
              <a:buNone/>
            </a:pPr>
            <a:r>
              <a:rPr lang="en-US" dirty="0"/>
              <a:t> </a:t>
            </a:r>
          </a:p>
          <a:p>
            <a:r>
              <a:rPr lang="en-US" dirty="0"/>
              <a:t>Equip you with the essential business knowledge of AI</a:t>
            </a:r>
          </a:p>
          <a:p>
            <a:pPr lvl="1"/>
            <a:r>
              <a:rPr lang="en-US" dirty="0"/>
              <a:t>What it is good for, what it is NOT good for</a:t>
            </a:r>
          </a:p>
          <a:p>
            <a:pPr lvl="1"/>
            <a:r>
              <a:rPr lang="en-US" dirty="0"/>
              <a:t>How to identify opportunities enabled by AI</a:t>
            </a:r>
          </a:p>
          <a:p>
            <a:pPr lvl="1"/>
            <a:r>
              <a:rPr lang="en-US" dirty="0"/>
              <a:t>How to form AI strategy for business</a:t>
            </a:r>
          </a:p>
          <a:p>
            <a:pPr lvl="1"/>
            <a:endParaRPr lang="en-US" dirty="0"/>
          </a:p>
        </p:txBody>
      </p:sp>
      <p:sp>
        <p:nvSpPr>
          <p:cNvPr id="4" name="Slide Number Placeholder 3"/>
          <p:cNvSpPr>
            <a:spLocks noGrp="1"/>
          </p:cNvSpPr>
          <p:nvPr>
            <p:ph type="sldNum" sz="quarter" idx="12"/>
          </p:nvPr>
        </p:nvSpPr>
        <p:spPr/>
        <p:txBody>
          <a:bodyPr/>
          <a:lstStyle/>
          <a:p>
            <a:fld id="{98808C59-030A-41AB-8B48-6F66C38FF40D}" type="slidenum">
              <a:rPr lang="en-US" smtClean="0"/>
              <a:t>38</a:t>
            </a:fld>
            <a:endParaRPr lang="en-US"/>
          </a:p>
        </p:txBody>
      </p:sp>
    </p:spTree>
    <p:extLst>
      <p:ext uri="{BB962C8B-B14F-4D97-AF65-F5344CB8AC3E}">
        <p14:creationId xmlns:p14="http://schemas.microsoft.com/office/powerpoint/2010/main" val="2546630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70C244-A7A5-52AD-22EB-DEEE21F2C6D1}"/>
              </a:ext>
            </a:extLst>
          </p:cNvPr>
          <p:cNvSpPr>
            <a:spLocks noGrp="1"/>
          </p:cNvSpPr>
          <p:nvPr>
            <p:ph type="sldNum" sz="quarter" idx="12"/>
          </p:nvPr>
        </p:nvSpPr>
        <p:spPr/>
        <p:txBody>
          <a:bodyPr/>
          <a:lstStyle/>
          <a:p>
            <a:fld id="{98808C59-030A-41AB-8B48-6F66C38FF40D}" type="slidenum">
              <a:rPr lang="en-US" smtClean="0"/>
              <a:t>39</a:t>
            </a:fld>
            <a:endParaRPr lang="en-US"/>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BC8C646A-9812-A232-C2C1-BA5789EFBCF7}"/>
                  </a:ext>
                </a:extLst>
              </p14:cNvPr>
              <p14:cNvContentPartPr/>
              <p14:nvPr/>
            </p14:nvContentPartPr>
            <p14:xfrm>
              <a:off x="816803" y="249126"/>
              <a:ext cx="771480" cy="230760"/>
            </p14:xfrm>
          </p:contentPart>
        </mc:Choice>
        <mc:Fallback xmlns="">
          <p:pic>
            <p:nvPicPr>
              <p:cNvPr id="11" name="Ink 10">
                <a:extLst>
                  <a:ext uri="{FF2B5EF4-FFF2-40B4-BE49-F238E27FC236}">
                    <a16:creationId xmlns:a16="http://schemas.microsoft.com/office/drawing/2014/main" id="{BC8C646A-9812-A232-C2C1-BA5789EFBCF7}"/>
                  </a:ext>
                </a:extLst>
              </p:cNvPr>
              <p:cNvPicPr/>
              <p:nvPr/>
            </p:nvPicPr>
            <p:blipFill>
              <a:blip r:embed="rId3"/>
              <a:stretch>
                <a:fillRect/>
              </a:stretch>
            </p:blipFill>
            <p:spPr>
              <a:xfrm>
                <a:off x="801676" y="234006"/>
                <a:ext cx="802094"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E81CE59F-78E5-3B6E-548D-F6772B340336}"/>
                  </a:ext>
                </a:extLst>
              </p14:cNvPr>
              <p14:cNvContentPartPr/>
              <p14:nvPr/>
            </p14:nvContentPartPr>
            <p14:xfrm>
              <a:off x="126683" y="128526"/>
              <a:ext cx="349200" cy="356760"/>
            </p14:xfrm>
          </p:contentPart>
        </mc:Choice>
        <mc:Fallback xmlns="">
          <p:pic>
            <p:nvPicPr>
              <p:cNvPr id="14" name="Ink 13">
                <a:extLst>
                  <a:ext uri="{FF2B5EF4-FFF2-40B4-BE49-F238E27FC236}">
                    <a16:creationId xmlns:a16="http://schemas.microsoft.com/office/drawing/2014/main" id="{E81CE59F-78E5-3B6E-548D-F6772B340336}"/>
                  </a:ext>
                </a:extLst>
              </p:cNvPr>
              <p:cNvPicPr/>
              <p:nvPr/>
            </p:nvPicPr>
            <p:blipFill>
              <a:blip r:embed="rId5"/>
              <a:stretch>
                <a:fillRect/>
              </a:stretch>
            </p:blipFill>
            <p:spPr>
              <a:xfrm>
                <a:off x="111203" y="113046"/>
                <a:ext cx="37944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71554C3D-F20D-4BF6-EFEA-3C68B69B4C62}"/>
                  </a:ext>
                </a:extLst>
              </p14:cNvPr>
              <p14:cNvContentPartPr/>
              <p14:nvPr/>
            </p14:nvContentPartPr>
            <p14:xfrm>
              <a:off x="2259683" y="185766"/>
              <a:ext cx="92520" cy="290160"/>
            </p14:xfrm>
          </p:contentPart>
        </mc:Choice>
        <mc:Fallback xmlns="">
          <p:pic>
            <p:nvPicPr>
              <p:cNvPr id="15" name="Ink 14">
                <a:extLst>
                  <a:ext uri="{FF2B5EF4-FFF2-40B4-BE49-F238E27FC236}">
                    <a16:creationId xmlns:a16="http://schemas.microsoft.com/office/drawing/2014/main" id="{71554C3D-F20D-4BF6-EFEA-3C68B69B4C62}"/>
                  </a:ext>
                </a:extLst>
              </p:cNvPr>
              <p:cNvPicPr/>
              <p:nvPr/>
            </p:nvPicPr>
            <p:blipFill>
              <a:blip r:embed="rId7"/>
              <a:stretch>
                <a:fillRect/>
              </a:stretch>
            </p:blipFill>
            <p:spPr>
              <a:xfrm>
                <a:off x="2244203" y="170286"/>
                <a:ext cx="1231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9927FFCC-E542-B582-0278-11154EF28537}"/>
                  </a:ext>
                </a:extLst>
              </p14:cNvPr>
              <p14:cNvContentPartPr/>
              <p14:nvPr/>
            </p14:nvContentPartPr>
            <p14:xfrm>
              <a:off x="2580443" y="150486"/>
              <a:ext cx="2208960" cy="313560"/>
            </p14:xfrm>
          </p:contentPart>
        </mc:Choice>
        <mc:Fallback xmlns="">
          <p:pic>
            <p:nvPicPr>
              <p:cNvPr id="27" name="Ink 26">
                <a:extLst>
                  <a:ext uri="{FF2B5EF4-FFF2-40B4-BE49-F238E27FC236}">
                    <a16:creationId xmlns:a16="http://schemas.microsoft.com/office/drawing/2014/main" id="{9927FFCC-E542-B582-0278-11154EF28537}"/>
                  </a:ext>
                </a:extLst>
              </p:cNvPr>
              <p:cNvPicPr/>
              <p:nvPr/>
            </p:nvPicPr>
            <p:blipFill>
              <a:blip r:embed="rId9"/>
              <a:stretch>
                <a:fillRect/>
              </a:stretch>
            </p:blipFill>
            <p:spPr>
              <a:xfrm>
                <a:off x="2564966" y="135366"/>
                <a:ext cx="2239195"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2" name="Ink 41">
                <a:extLst>
                  <a:ext uri="{FF2B5EF4-FFF2-40B4-BE49-F238E27FC236}">
                    <a16:creationId xmlns:a16="http://schemas.microsoft.com/office/drawing/2014/main" id="{0458E2B2-5AE6-77FD-4BAA-407843794F1C}"/>
                  </a:ext>
                </a:extLst>
              </p14:cNvPr>
              <p14:cNvContentPartPr/>
              <p14:nvPr/>
            </p14:nvContentPartPr>
            <p14:xfrm>
              <a:off x="6919883" y="112686"/>
              <a:ext cx="1626480" cy="351360"/>
            </p14:xfrm>
          </p:contentPart>
        </mc:Choice>
        <mc:Fallback xmlns="">
          <p:pic>
            <p:nvPicPr>
              <p:cNvPr id="42" name="Ink 41">
                <a:extLst>
                  <a:ext uri="{FF2B5EF4-FFF2-40B4-BE49-F238E27FC236}">
                    <a16:creationId xmlns:a16="http://schemas.microsoft.com/office/drawing/2014/main" id="{0458E2B2-5AE6-77FD-4BAA-407843794F1C}"/>
                  </a:ext>
                </a:extLst>
              </p:cNvPr>
              <p:cNvPicPr/>
              <p:nvPr/>
            </p:nvPicPr>
            <p:blipFill>
              <a:blip r:embed="rId11"/>
              <a:stretch>
                <a:fillRect/>
              </a:stretch>
            </p:blipFill>
            <p:spPr>
              <a:xfrm>
                <a:off x="6904403" y="97566"/>
                <a:ext cx="165708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Ink 42">
                <a:extLst>
                  <a:ext uri="{FF2B5EF4-FFF2-40B4-BE49-F238E27FC236}">
                    <a16:creationId xmlns:a16="http://schemas.microsoft.com/office/drawing/2014/main" id="{9269D461-3449-0316-0AA1-2C4172BAB54C}"/>
                  </a:ext>
                </a:extLst>
              </p14:cNvPr>
              <p14:cNvContentPartPr/>
              <p14:nvPr/>
            </p14:nvContentPartPr>
            <p14:xfrm>
              <a:off x="5208803" y="159846"/>
              <a:ext cx="1154880" cy="265320"/>
            </p14:xfrm>
          </p:contentPart>
        </mc:Choice>
        <mc:Fallback xmlns="">
          <p:pic>
            <p:nvPicPr>
              <p:cNvPr id="43" name="Ink 42">
                <a:extLst>
                  <a:ext uri="{FF2B5EF4-FFF2-40B4-BE49-F238E27FC236}">
                    <a16:creationId xmlns:a16="http://schemas.microsoft.com/office/drawing/2014/main" id="{9269D461-3449-0316-0AA1-2C4172BAB54C}"/>
                  </a:ext>
                </a:extLst>
              </p:cNvPr>
              <p:cNvPicPr/>
              <p:nvPr/>
            </p:nvPicPr>
            <p:blipFill>
              <a:blip r:embed="rId13"/>
              <a:stretch>
                <a:fillRect/>
              </a:stretch>
            </p:blipFill>
            <p:spPr>
              <a:xfrm>
                <a:off x="5193683" y="144705"/>
                <a:ext cx="1185480" cy="29596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0" name="Ink 49">
                <a:extLst>
                  <a:ext uri="{FF2B5EF4-FFF2-40B4-BE49-F238E27FC236}">
                    <a16:creationId xmlns:a16="http://schemas.microsoft.com/office/drawing/2014/main" id="{C63837C5-F5B6-B97C-04FD-6B89F2056BB9}"/>
                  </a:ext>
                </a:extLst>
              </p14:cNvPr>
              <p14:cNvContentPartPr/>
              <p14:nvPr/>
            </p14:nvContentPartPr>
            <p14:xfrm>
              <a:off x="1037483" y="744846"/>
              <a:ext cx="1456200" cy="289080"/>
            </p14:xfrm>
          </p:contentPart>
        </mc:Choice>
        <mc:Fallback xmlns="">
          <p:pic>
            <p:nvPicPr>
              <p:cNvPr id="50" name="Ink 49">
                <a:extLst>
                  <a:ext uri="{FF2B5EF4-FFF2-40B4-BE49-F238E27FC236}">
                    <a16:creationId xmlns:a16="http://schemas.microsoft.com/office/drawing/2014/main" id="{C63837C5-F5B6-B97C-04FD-6B89F2056BB9}"/>
                  </a:ext>
                </a:extLst>
              </p:cNvPr>
              <p:cNvPicPr/>
              <p:nvPr/>
            </p:nvPicPr>
            <p:blipFill>
              <a:blip r:embed="rId15"/>
              <a:stretch>
                <a:fillRect/>
              </a:stretch>
            </p:blipFill>
            <p:spPr>
              <a:xfrm>
                <a:off x="1022003" y="729366"/>
                <a:ext cx="14868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6" name="Ink 55">
                <a:extLst>
                  <a:ext uri="{FF2B5EF4-FFF2-40B4-BE49-F238E27FC236}">
                    <a16:creationId xmlns:a16="http://schemas.microsoft.com/office/drawing/2014/main" id="{AAEF09F7-A93B-F8D5-A7F2-B22AB9093FAE}"/>
                  </a:ext>
                </a:extLst>
              </p14:cNvPr>
              <p14:cNvContentPartPr/>
              <p14:nvPr/>
            </p14:nvContentPartPr>
            <p14:xfrm>
              <a:off x="2768723" y="747006"/>
              <a:ext cx="1668960" cy="434880"/>
            </p14:xfrm>
          </p:contentPart>
        </mc:Choice>
        <mc:Fallback xmlns="">
          <p:pic>
            <p:nvPicPr>
              <p:cNvPr id="56" name="Ink 55">
                <a:extLst>
                  <a:ext uri="{FF2B5EF4-FFF2-40B4-BE49-F238E27FC236}">
                    <a16:creationId xmlns:a16="http://schemas.microsoft.com/office/drawing/2014/main" id="{AAEF09F7-A93B-F8D5-A7F2-B22AB9093FAE}"/>
                  </a:ext>
                </a:extLst>
              </p:cNvPr>
              <p:cNvPicPr/>
              <p:nvPr/>
            </p:nvPicPr>
            <p:blipFill>
              <a:blip r:embed="rId17"/>
              <a:stretch>
                <a:fillRect/>
              </a:stretch>
            </p:blipFill>
            <p:spPr>
              <a:xfrm>
                <a:off x="2753246" y="731886"/>
                <a:ext cx="1699193"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1" name="Ink 60">
                <a:extLst>
                  <a:ext uri="{FF2B5EF4-FFF2-40B4-BE49-F238E27FC236}">
                    <a16:creationId xmlns:a16="http://schemas.microsoft.com/office/drawing/2014/main" id="{4C3C2078-9EB4-3B08-C2C8-0B7DD8839A31}"/>
                  </a:ext>
                </a:extLst>
              </p14:cNvPr>
              <p14:cNvContentPartPr/>
              <p14:nvPr/>
            </p14:nvContentPartPr>
            <p14:xfrm>
              <a:off x="4852043" y="736566"/>
              <a:ext cx="1585440" cy="367920"/>
            </p14:xfrm>
          </p:contentPart>
        </mc:Choice>
        <mc:Fallback xmlns="">
          <p:pic>
            <p:nvPicPr>
              <p:cNvPr id="61" name="Ink 60">
                <a:extLst>
                  <a:ext uri="{FF2B5EF4-FFF2-40B4-BE49-F238E27FC236}">
                    <a16:creationId xmlns:a16="http://schemas.microsoft.com/office/drawing/2014/main" id="{4C3C2078-9EB4-3B08-C2C8-0B7DD8839A31}"/>
                  </a:ext>
                </a:extLst>
              </p:cNvPr>
              <p:cNvPicPr/>
              <p:nvPr/>
            </p:nvPicPr>
            <p:blipFill>
              <a:blip r:embed="rId19"/>
              <a:stretch>
                <a:fillRect/>
              </a:stretch>
            </p:blipFill>
            <p:spPr>
              <a:xfrm>
                <a:off x="4836920" y="721431"/>
                <a:ext cx="1616047" cy="39855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2" name="Ink 71">
                <a:extLst>
                  <a:ext uri="{FF2B5EF4-FFF2-40B4-BE49-F238E27FC236}">
                    <a16:creationId xmlns:a16="http://schemas.microsoft.com/office/drawing/2014/main" id="{AAD82381-7371-739C-E632-67ECF9A06BE3}"/>
                  </a:ext>
                </a:extLst>
              </p14:cNvPr>
              <p14:cNvContentPartPr/>
              <p14:nvPr/>
            </p14:nvContentPartPr>
            <p14:xfrm>
              <a:off x="6788483" y="647286"/>
              <a:ext cx="4093200" cy="376920"/>
            </p14:xfrm>
          </p:contentPart>
        </mc:Choice>
        <mc:Fallback xmlns="">
          <p:pic>
            <p:nvPicPr>
              <p:cNvPr id="72" name="Ink 71">
                <a:extLst>
                  <a:ext uri="{FF2B5EF4-FFF2-40B4-BE49-F238E27FC236}">
                    <a16:creationId xmlns:a16="http://schemas.microsoft.com/office/drawing/2014/main" id="{AAD82381-7371-739C-E632-67ECF9A06BE3}"/>
                  </a:ext>
                </a:extLst>
              </p:cNvPr>
              <p:cNvPicPr/>
              <p:nvPr/>
            </p:nvPicPr>
            <p:blipFill>
              <a:blip r:embed="rId21"/>
              <a:stretch>
                <a:fillRect/>
              </a:stretch>
            </p:blipFill>
            <p:spPr>
              <a:xfrm>
                <a:off x="6773363" y="632166"/>
                <a:ext cx="412380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0" name="Ink 79">
                <a:extLst>
                  <a:ext uri="{FF2B5EF4-FFF2-40B4-BE49-F238E27FC236}">
                    <a16:creationId xmlns:a16="http://schemas.microsoft.com/office/drawing/2014/main" id="{00774DE6-ABE6-336F-0CB8-E0B66752F62F}"/>
                  </a:ext>
                </a:extLst>
              </p14:cNvPr>
              <p14:cNvContentPartPr/>
              <p14:nvPr/>
            </p14:nvContentPartPr>
            <p14:xfrm>
              <a:off x="11076083" y="691566"/>
              <a:ext cx="1055520" cy="383760"/>
            </p14:xfrm>
          </p:contentPart>
        </mc:Choice>
        <mc:Fallback xmlns="">
          <p:pic>
            <p:nvPicPr>
              <p:cNvPr id="80" name="Ink 79">
                <a:extLst>
                  <a:ext uri="{FF2B5EF4-FFF2-40B4-BE49-F238E27FC236}">
                    <a16:creationId xmlns:a16="http://schemas.microsoft.com/office/drawing/2014/main" id="{00774DE6-ABE6-336F-0CB8-E0B66752F62F}"/>
                  </a:ext>
                </a:extLst>
              </p:cNvPr>
              <p:cNvPicPr/>
              <p:nvPr/>
            </p:nvPicPr>
            <p:blipFill>
              <a:blip r:embed="rId23"/>
              <a:stretch>
                <a:fillRect/>
              </a:stretch>
            </p:blipFill>
            <p:spPr>
              <a:xfrm>
                <a:off x="11060958" y="676432"/>
                <a:ext cx="1086130" cy="41438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1" name="Ink 80">
                <a:extLst>
                  <a:ext uri="{FF2B5EF4-FFF2-40B4-BE49-F238E27FC236}">
                    <a16:creationId xmlns:a16="http://schemas.microsoft.com/office/drawing/2014/main" id="{485B7775-BCC2-9452-EACA-B1574244FAA1}"/>
                  </a:ext>
                </a:extLst>
              </p14:cNvPr>
              <p14:cNvContentPartPr/>
              <p14:nvPr/>
            </p14:nvContentPartPr>
            <p14:xfrm>
              <a:off x="2763323" y="1324446"/>
              <a:ext cx="192240" cy="94680"/>
            </p14:xfrm>
          </p:contentPart>
        </mc:Choice>
        <mc:Fallback xmlns="">
          <p:pic>
            <p:nvPicPr>
              <p:cNvPr id="81" name="Ink 80">
                <a:extLst>
                  <a:ext uri="{FF2B5EF4-FFF2-40B4-BE49-F238E27FC236}">
                    <a16:creationId xmlns:a16="http://schemas.microsoft.com/office/drawing/2014/main" id="{485B7775-BCC2-9452-EACA-B1574244FAA1}"/>
                  </a:ext>
                </a:extLst>
              </p:cNvPr>
              <p:cNvPicPr/>
              <p:nvPr/>
            </p:nvPicPr>
            <p:blipFill>
              <a:blip r:embed="rId25"/>
              <a:stretch>
                <a:fillRect/>
              </a:stretch>
            </p:blipFill>
            <p:spPr>
              <a:xfrm>
                <a:off x="2748203" y="1309326"/>
                <a:ext cx="2228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8" name="Ink 87">
                <a:extLst>
                  <a:ext uri="{FF2B5EF4-FFF2-40B4-BE49-F238E27FC236}">
                    <a16:creationId xmlns:a16="http://schemas.microsoft.com/office/drawing/2014/main" id="{24A62608-FCCE-860C-A234-BCCED19394D6}"/>
                  </a:ext>
                </a:extLst>
              </p14:cNvPr>
              <p14:cNvContentPartPr/>
              <p14:nvPr/>
            </p14:nvContentPartPr>
            <p14:xfrm>
              <a:off x="4458563" y="1308606"/>
              <a:ext cx="330840" cy="163080"/>
            </p14:xfrm>
          </p:contentPart>
        </mc:Choice>
        <mc:Fallback xmlns="">
          <p:pic>
            <p:nvPicPr>
              <p:cNvPr id="88" name="Ink 87">
                <a:extLst>
                  <a:ext uri="{FF2B5EF4-FFF2-40B4-BE49-F238E27FC236}">
                    <a16:creationId xmlns:a16="http://schemas.microsoft.com/office/drawing/2014/main" id="{24A62608-FCCE-860C-A234-BCCED19394D6}"/>
                  </a:ext>
                </a:extLst>
              </p:cNvPr>
              <p:cNvPicPr/>
              <p:nvPr/>
            </p:nvPicPr>
            <p:blipFill>
              <a:blip r:embed="rId27"/>
              <a:stretch>
                <a:fillRect/>
              </a:stretch>
            </p:blipFill>
            <p:spPr>
              <a:xfrm>
                <a:off x="4443083" y="1293486"/>
                <a:ext cx="3614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9" name="Ink 88">
                <a:extLst>
                  <a:ext uri="{FF2B5EF4-FFF2-40B4-BE49-F238E27FC236}">
                    <a16:creationId xmlns:a16="http://schemas.microsoft.com/office/drawing/2014/main" id="{122625A0-9B82-DA78-7C5C-3517E543A341}"/>
                  </a:ext>
                </a:extLst>
              </p14:cNvPr>
              <p14:cNvContentPartPr/>
              <p14:nvPr/>
            </p14:nvContentPartPr>
            <p14:xfrm>
              <a:off x="3167603" y="1266846"/>
              <a:ext cx="933120" cy="173160"/>
            </p14:xfrm>
          </p:contentPart>
        </mc:Choice>
        <mc:Fallback xmlns="">
          <p:pic>
            <p:nvPicPr>
              <p:cNvPr id="89" name="Ink 88">
                <a:extLst>
                  <a:ext uri="{FF2B5EF4-FFF2-40B4-BE49-F238E27FC236}">
                    <a16:creationId xmlns:a16="http://schemas.microsoft.com/office/drawing/2014/main" id="{122625A0-9B82-DA78-7C5C-3517E543A341}"/>
                  </a:ext>
                </a:extLst>
              </p:cNvPr>
              <p:cNvPicPr/>
              <p:nvPr/>
            </p:nvPicPr>
            <p:blipFill>
              <a:blip r:embed="rId29"/>
              <a:stretch>
                <a:fillRect/>
              </a:stretch>
            </p:blipFill>
            <p:spPr>
              <a:xfrm>
                <a:off x="3152129" y="1251398"/>
                <a:ext cx="963348" cy="20369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9" name="Ink 98">
                <a:extLst>
                  <a:ext uri="{FF2B5EF4-FFF2-40B4-BE49-F238E27FC236}">
                    <a16:creationId xmlns:a16="http://schemas.microsoft.com/office/drawing/2014/main" id="{38D4FD50-CC4C-78D9-DEB4-5B152D5779CE}"/>
                  </a:ext>
                </a:extLst>
              </p14:cNvPr>
              <p14:cNvContentPartPr/>
              <p14:nvPr/>
            </p14:nvContentPartPr>
            <p14:xfrm>
              <a:off x="5299883" y="1148266"/>
              <a:ext cx="2612520" cy="362880"/>
            </p14:xfrm>
          </p:contentPart>
        </mc:Choice>
        <mc:Fallback xmlns="">
          <p:pic>
            <p:nvPicPr>
              <p:cNvPr id="99" name="Ink 98">
                <a:extLst>
                  <a:ext uri="{FF2B5EF4-FFF2-40B4-BE49-F238E27FC236}">
                    <a16:creationId xmlns:a16="http://schemas.microsoft.com/office/drawing/2014/main" id="{38D4FD50-CC4C-78D9-DEB4-5B152D5779CE}"/>
                  </a:ext>
                </a:extLst>
              </p:cNvPr>
              <p:cNvPicPr/>
              <p:nvPr/>
            </p:nvPicPr>
            <p:blipFill>
              <a:blip r:embed="rId31"/>
              <a:stretch>
                <a:fillRect/>
              </a:stretch>
            </p:blipFill>
            <p:spPr>
              <a:xfrm>
                <a:off x="5284405" y="1132786"/>
                <a:ext cx="2643116"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0" name="Ink 99">
                <a:extLst>
                  <a:ext uri="{FF2B5EF4-FFF2-40B4-BE49-F238E27FC236}">
                    <a16:creationId xmlns:a16="http://schemas.microsoft.com/office/drawing/2014/main" id="{F3C5F3D5-2A77-7A78-479E-D6D067D04D2C}"/>
                  </a:ext>
                </a:extLst>
              </p14:cNvPr>
              <p14:cNvContentPartPr/>
              <p14:nvPr/>
            </p14:nvContentPartPr>
            <p14:xfrm>
              <a:off x="801323" y="2023786"/>
              <a:ext cx="288360" cy="43200"/>
            </p14:xfrm>
          </p:contentPart>
        </mc:Choice>
        <mc:Fallback xmlns="">
          <p:pic>
            <p:nvPicPr>
              <p:cNvPr id="100" name="Ink 99">
                <a:extLst>
                  <a:ext uri="{FF2B5EF4-FFF2-40B4-BE49-F238E27FC236}">
                    <a16:creationId xmlns:a16="http://schemas.microsoft.com/office/drawing/2014/main" id="{F3C5F3D5-2A77-7A78-479E-D6D067D04D2C}"/>
                  </a:ext>
                </a:extLst>
              </p:cNvPr>
              <p:cNvPicPr/>
              <p:nvPr/>
            </p:nvPicPr>
            <p:blipFill>
              <a:blip r:embed="rId33"/>
              <a:stretch>
                <a:fillRect/>
              </a:stretch>
            </p:blipFill>
            <p:spPr>
              <a:xfrm>
                <a:off x="786203" y="2008666"/>
                <a:ext cx="3186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8" name="Ink 107">
                <a:extLst>
                  <a:ext uri="{FF2B5EF4-FFF2-40B4-BE49-F238E27FC236}">
                    <a16:creationId xmlns:a16="http://schemas.microsoft.com/office/drawing/2014/main" id="{6941355A-B2F0-716E-4D30-4E68575074E6}"/>
                  </a:ext>
                </a:extLst>
              </p14:cNvPr>
              <p14:cNvContentPartPr/>
              <p14:nvPr/>
            </p14:nvContentPartPr>
            <p14:xfrm>
              <a:off x="1496123" y="1731106"/>
              <a:ext cx="1432080" cy="495000"/>
            </p14:xfrm>
          </p:contentPart>
        </mc:Choice>
        <mc:Fallback xmlns="">
          <p:pic>
            <p:nvPicPr>
              <p:cNvPr id="108" name="Ink 107">
                <a:extLst>
                  <a:ext uri="{FF2B5EF4-FFF2-40B4-BE49-F238E27FC236}">
                    <a16:creationId xmlns:a16="http://schemas.microsoft.com/office/drawing/2014/main" id="{6941355A-B2F0-716E-4D30-4E68575074E6}"/>
                  </a:ext>
                </a:extLst>
              </p:cNvPr>
              <p:cNvPicPr/>
              <p:nvPr/>
            </p:nvPicPr>
            <p:blipFill>
              <a:blip r:embed="rId35"/>
              <a:stretch>
                <a:fillRect/>
              </a:stretch>
            </p:blipFill>
            <p:spPr>
              <a:xfrm>
                <a:off x="1480643" y="1715986"/>
                <a:ext cx="146268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0" name="Ink 119">
                <a:extLst>
                  <a:ext uri="{FF2B5EF4-FFF2-40B4-BE49-F238E27FC236}">
                    <a16:creationId xmlns:a16="http://schemas.microsoft.com/office/drawing/2014/main" id="{CBD66C0A-8824-5ECE-AE74-3B9FA18E4848}"/>
                  </a:ext>
                </a:extLst>
              </p14:cNvPr>
              <p14:cNvContentPartPr/>
              <p14:nvPr/>
            </p14:nvContentPartPr>
            <p14:xfrm>
              <a:off x="4936643" y="1735426"/>
              <a:ext cx="251280" cy="255960"/>
            </p14:xfrm>
          </p:contentPart>
        </mc:Choice>
        <mc:Fallback xmlns="">
          <p:pic>
            <p:nvPicPr>
              <p:cNvPr id="120" name="Ink 119">
                <a:extLst>
                  <a:ext uri="{FF2B5EF4-FFF2-40B4-BE49-F238E27FC236}">
                    <a16:creationId xmlns:a16="http://schemas.microsoft.com/office/drawing/2014/main" id="{CBD66C0A-8824-5ECE-AE74-3B9FA18E4848}"/>
                  </a:ext>
                </a:extLst>
              </p:cNvPr>
              <p:cNvPicPr/>
              <p:nvPr/>
            </p:nvPicPr>
            <p:blipFill>
              <a:blip r:embed="rId37"/>
              <a:stretch>
                <a:fillRect/>
              </a:stretch>
            </p:blipFill>
            <p:spPr>
              <a:xfrm>
                <a:off x="4921163" y="1719968"/>
                <a:ext cx="281880" cy="28615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21" name="Ink 120">
                <a:extLst>
                  <a:ext uri="{FF2B5EF4-FFF2-40B4-BE49-F238E27FC236}">
                    <a16:creationId xmlns:a16="http://schemas.microsoft.com/office/drawing/2014/main" id="{E54DA459-1B3F-8D08-7F03-E5F20DE31427}"/>
                  </a:ext>
                </a:extLst>
              </p14:cNvPr>
              <p14:cNvContentPartPr/>
              <p14:nvPr/>
            </p14:nvContentPartPr>
            <p14:xfrm>
              <a:off x="3435443" y="1794466"/>
              <a:ext cx="999360" cy="440640"/>
            </p14:xfrm>
          </p:contentPart>
        </mc:Choice>
        <mc:Fallback xmlns="">
          <p:pic>
            <p:nvPicPr>
              <p:cNvPr id="121" name="Ink 120">
                <a:extLst>
                  <a:ext uri="{FF2B5EF4-FFF2-40B4-BE49-F238E27FC236}">
                    <a16:creationId xmlns:a16="http://schemas.microsoft.com/office/drawing/2014/main" id="{E54DA459-1B3F-8D08-7F03-E5F20DE31427}"/>
                  </a:ext>
                </a:extLst>
              </p:cNvPr>
              <p:cNvPicPr/>
              <p:nvPr/>
            </p:nvPicPr>
            <p:blipFill>
              <a:blip r:embed="rId39"/>
              <a:stretch>
                <a:fillRect/>
              </a:stretch>
            </p:blipFill>
            <p:spPr>
              <a:xfrm>
                <a:off x="3419963" y="1779334"/>
                <a:ext cx="1029960" cy="47126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2" name="Ink 131">
                <a:extLst>
                  <a:ext uri="{FF2B5EF4-FFF2-40B4-BE49-F238E27FC236}">
                    <a16:creationId xmlns:a16="http://schemas.microsoft.com/office/drawing/2014/main" id="{70DDBE41-D81C-FCF8-FA93-B98DA0AE8006}"/>
                  </a:ext>
                </a:extLst>
              </p14:cNvPr>
              <p14:cNvContentPartPr/>
              <p14:nvPr/>
            </p14:nvContentPartPr>
            <p14:xfrm>
              <a:off x="5825843" y="1732906"/>
              <a:ext cx="2296440" cy="439920"/>
            </p14:xfrm>
          </p:contentPart>
        </mc:Choice>
        <mc:Fallback xmlns="">
          <p:pic>
            <p:nvPicPr>
              <p:cNvPr id="132" name="Ink 131">
                <a:extLst>
                  <a:ext uri="{FF2B5EF4-FFF2-40B4-BE49-F238E27FC236}">
                    <a16:creationId xmlns:a16="http://schemas.microsoft.com/office/drawing/2014/main" id="{70DDBE41-D81C-FCF8-FA93-B98DA0AE8006}"/>
                  </a:ext>
                </a:extLst>
              </p:cNvPr>
              <p:cNvPicPr/>
              <p:nvPr/>
            </p:nvPicPr>
            <p:blipFill>
              <a:blip r:embed="rId41"/>
              <a:stretch>
                <a:fillRect/>
              </a:stretch>
            </p:blipFill>
            <p:spPr>
              <a:xfrm>
                <a:off x="5810363" y="1717798"/>
                <a:ext cx="2327040" cy="470495"/>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35" name="Ink 134">
                <a:extLst>
                  <a:ext uri="{FF2B5EF4-FFF2-40B4-BE49-F238E27FC236}">
                    <a16:creationId xmlns:a16="http://schemas.microsoft.com/office/drawing/2014/main" id="{18A5F854-62DF-70B8-FB69-0572FC8AE62C}"/>
                  </a:ext>
                </a:extLst>
              </p14:cNvPr>
              <p14:cNvContentPartPr/>
              <p14:nvPr/>
            </p14:nvContentPartPr>
            <p14:xfrm>
              <a:off x="8484443" y="1772506"/>
              <a:ext cx="448560" cy="199080"/>
            </p14:xfrm>
          </p:contentPart>
        </mc:Choice>
        <mc:Fallback xmlns="">
          <p:pic>
            <p:nvPicPr>
              <p:cNvPr id="135" name="Ink 134">
                <a:extLst>
                  <a:ext uri="{FF2B5EF4-FFF2-40B4-BE49-F238E27FC236}">
                    <a16:creationId xmlns:a16="http://schemas.microsoft.com/office/drawing/2014/main" id="{18A5F854-62DF-70B8-FB69-0572FC8AE62C}"/>
                  </a:ext>
                </a:extLst>
              </p:cNvPr>
              <p:cNvPicPr/>
              <p:nvPr/>
            </p:nvPicPr>
            <p:blipFill>
              <a:blip r:embed="rId43"/>
              <a:stretch>
                <a:fillRect/>
              </a:stretch>
            </p:blipFill>
            <p:spPr>
              <a:xfrm>
                <a:off x="8469323" y="1757359"/>
                <a:ext cx="479160" cy="22937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36" name="Ink 135">
                <a:extLst>
                  <a:ext uri="{FF2B5EF4-FFF2-40B4-BE49-F238E27FC236}">
                    <a16:creationId xmlns:a16="http://schemas.microsoft.com/office/drawing/2014/main" id="{3F226FE2-00CA-378A-829B-42BCFDEB123C}"/>
                  </a:ext>
                </a:extLst>
              </p14:cNvPr>
              <p14:cNvContentPartPr/>
              <p14:nvPr/>
            </p14:nvContentPartPr>
            <p14:xfrm>
              <a:off x="9164843" y="1868986"/>
              <a:ext cx="14040" cy="16560"/>
            </p14:xfrm>
          </p:contentPart>
        </mc:Choice>
        <mc:Fallback xmlns="">
          <p:pic>
            <p:nvPicPr>
              <p:cNvPr id="136" name="Ink 135">
                <a:extLst>
                  <a:ext uri="{FF2B5EF4-FFF2-40B4-BE49-F238E27FC236}">
                    <a16:creationId xmlns:a16="http://schemas.microsoft.com/office/drawing/2014/main" id="{3F226FE2-00CA-378A-829B-42BCFDEB123C}"/>
                  </a:ext>
                </a:extLst>
              </p:cNvPr>
              <p:cNvPicPr/>
              <p:nvPr/>
            </p:nvPicPr>
            <p:blipFill>
              <a:blip r:embed="rId45"/>
              <a:stretch>
                <a:fillRect/>
              </a:stretch>
            </p:blipFill>
            <p:spPr>
              <a:xfrm>
                <a:off x="9149363" y="1853506"/>
                <a:ext cx="446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7" name="Ink 136">
                <a:extLst>
                  <a:ext uri="{FF2B5EF4-FFF2-40B4-BE49-F238E27FC236}">
                    <a16:creationId xmlns:a16="http://schemas.microsoft.com/office/drawing/2014/main" id="{79D92000-AEC3-8A78-0462-805B4517C0F0}"/>
                  </a:ext>
                </a:extLst>
              </p14:cNvPr>
              <p14:cNvContentPartPr/>
              <p14:nvPr/>
            </p14:nvContentPartPr>
            <p14:xfrm>
              <a:off x="897803" y="2894626"/>
              <a:ext cx="192600" cy="32400"/>
            </p14:xfrm>
          </p:contentPart>
        </mc:Choice>
        <mc:Fallback xmlns="">
          <p:pic>
            <p:nvPicPr>
              <p:cNvPr id="137" name="Ink 136">
                <a:extLst>
                  <a:ext uri="{FF2B5EF4-FFF2-40B4-BE49-F238E27FC236}">
                    <a16:creationId xmlns:a16="http://schemas.microsoft.com/office/drawing/2014/main" id="{79D92000-AEC3-8A78-0462-805B4517C0F0}"/>
                  </a:ext>
                </a:extLst>
              </p:cNvPr>
              <p:cNvPicPr/>
              <p:nvPr/>
            </p:nvPicPr>
            <p:blipFill>
              <a:blip r:embed="rId47"/>
              <a:stretch>
                <a:fillRect/>
              </a:stretch>
            </p:blipFill>
            <p:spPr>
              <a:xfrm>
                <a:off x="882323" y="2879506"/>
                <a:ext cx="2232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6" name="Ink 145">
                <a:extLst>
                  <a:ext uri="{FF2B5EF4-FFF2-40B4-BE49-F238E27FC236}">
                    <a16:creationId xmlns:a16="http://schemas.microsoft.com/office/drawing/2014/main" id="{C33887CE-F7D0-2065-20EC-BAF2C73ECD55}"/>
                  </a:ext>
                </a:extLst>
              </p14:cNvPr>
              <p14:cNvContentPartPr/>
              <p14:nvPr/>
            </p14:nvContentPartPr>
            <p14:xfrm>
              <a:off x="1848563" y="2558026"/>
              <a:ext cx="1816920" cy="331560"/>
            </p14:xfrm>
          </p:contentPart>
        </mc:Choice>
        <mc:Fallback xmlns="">
          <p:pic>
            <p:nvPicPr>
              <p:cNvPr id="146" name="Ink 145">
                <a:extLst>
                  <a:ext uri="{FF2B5EF4-FFF2-40B4-BE49-F238E27FC236}">
                    <a16:creationId xmlns:a16="http://schemas.microsoft.com/office/drawing/2014/main" id="{C33887CE-F7D0-2065-20EC-BAF2C73ECD55}"/>
                  </a:ext>
                </a:extLst>
              </p:cNvPr>
              <p:cNvPicPr/>
              <p:nvPr/>
            </p:nvPicPr>
            <p:blipFill>
              <a:blip r:embed="rId49"/>
              <a:stretch>
                <a:fillRect/>
              </a:stretch>
            </p:blipFill>
            <p:spPr>
              <a:xfrm>
                <a:off x="1833443" y="2542906"/>
                <a:ext cx="184716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9" name="Ink 148">
                <a:extLst>
                  <a:ext uri="{FF2B5EF4-FFF2-40B4-BE49-F238E27FC236}">
                    <a16:creationId xmlns:a16="http://schemas.microsoft.com/office/drawing/2014/main" id="{2351C77D-7A71-32E1-2C8F-379DEC89F6B1}"/>
                  </a:ext>
                </a:extLst>
              </p14:cNvPr>
              <p14:cNvContentPartPr/>
              <p14:nvPr/>
            </p14:nvContentPartPr>
            <p14:xfrm>
              <a:off x="4044203" y="2395306"/>
              <a:ext cx="897840" cy="275040"/>
            </p14:xfrm>
          </p:contentPart>
        </mc:Choice>
        <mc:Fallback xmlns="">
          <p:pic>
            <p:nvPicPr>
              <p:cNvPr id="149" name="Ink 148">
                <a:extLst>
                  <a:ext uri="{FF2B5EF4-FFF2-40B4-BE49-F238E27FC236}">
                    <a16:creationId xmlns:a16="http://schemas.microsoft.com/office/drawing/2014/main" id="{2351C77D-7A71-32E1-2C8F-379DEC89F6B1}"/>
                  </a:ext>
                </a:extLst>
              </p:cNvPr>
              <p:cNvPicPr/>
              <p:nvPr/>
            </p:nvPicPr>
            <p:blipFill>
              <a:blip r:embed="rId51"/>
              <a:stretch>
                <a:fillRect/>
              </a:stretch>
            </p:blipFill>
            <p:spPr>
              <a:xfrm>
                <a:off x="4029083" y="2380186"/>
                <a:ext cx="9284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62" name="Ink 161">
                <a:extLst>
                  <a:ext uri="{FF2B5EF4-FFF2-40B4-BE49-F238E27FC236}">
                    <a16:creationId xmlns:a16="http://schemas.microsoft.com/office/drawing/2014/main" id="{20A182BB-A499-FEDF-2E57-88123F9B62C9}"/>
                  </a:ext>
                </a:extLst>
              </p14:cNvPr>
              <p14:cNvContentPartPr/>
              <p14:nvPr/>
            </p14:nvContentPartPr>
            <p14:xfrm>
              <a:off x="5075243" y="2368666"/>
              <a:ext cx="2324520" cy="414360"/>
            </p14:xfrm>
          </p:contentPart>
        </mc:Choice>
        <mc:Fallback xmlns="">
          <p:pic>
            <p:nvPicPr>
              <p:cNvPr id="162" name="Ink 161">
                <a:extLst>
                  <a:ext uri="{FF2B5EF4-FFF2-40B4-BE49-F238E27FC236}">
                    <a16:creationId xmlns:a16="http://schemas.microsoft.com/office/drawing/2014/main" id="{20A182BB-A499-FEDF-2E57-88123F9B62C9}"/>
                  </a:ext>
                </a:extLst>
              </p:cNvPr>
              <p:cNvPicPr/>
              <p:nvPr/>
            </p:nvPicPr>
            <p:blipFill>
              <a:blip r:embed="rId53"/>
              <a:stretch>
                <a:fillRect/>
              </a:stretch>
            </p:blipFill>
            <p:spPr>
              <a:xfrm>
                <a:off x="5060121" y="2353533"/>
                <a:ext cx="2355125" cy="44498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63" name="Ink 162">
                <a:extLst>
                  <a:ext uri="{FF2B5EF4-FFF2-40B4-BE49-F238E27FC236}">
                    <a16:creationId xmlns:a16="http://schemas.microsoft.com/office/drawing/2014/main" id="{0DBDB519-BD7F-A9FD-5A86-328E0C9A8A52}"/>
                  </a:ext>
                </a:extLst>
              </p14:cNvPr>
              <p14:cNvContentPartPr/>
              <p14:nvPr/>
            </p14:nvContentPartPr>
            <p14:xfrm>
              <a:off x="7773443" y="2387026"/>
              <a:ext cx="598680" cy="342360"/>
            </p14:xfrm>
          </p:contentPart>
        </mc:Choice>
        <mc:Fallback xmlns="">
          <p:pic>
            <p:nvPicPr>
              <p:cNvPr id="163" name="Ink 162">
                <a:extLst>
                  <a:ext uri="{FF2B5EF4-FFF2-40B4-BE49-F238E27FC236}">
                    <a16:creationId xmlns:a16="http://schemas.microsoft.com/office/drawing/2014/main" id="{0DBDB519-BD7F-A9FD-5A86-328E0C9A8A52}"/>
                  </a:ext>
                </a:extLst>
              </p:cNvPr>
              <p:cNvPicPr/>
              <p:nvPr/>
            </p:nvPicPr>
            <p:blipFill>
              <a:blip r:embed="rId55"/>
              <a:stretch>
                <a:fillRect/>
              </a:stretch>
            </p:blipFill>
            <p:spPr>
              <a:xfrm>
                <a:off x="7757963" y="2371906"/>
                <a:ext cx="62928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77" name="Ink 176">
                <a:extLst>
                  <a:ext uri="{FF2B5EF4-FFF2-40B4-BE49-F238E27FC236}">
                    <a16:creationId xmlns:a16="http://schemas.microsoft.com/office/drawing/2014/main" id="{3057A74C-9098-0CF6-7CF4-467FE8620F2C}"/>
                  </a:ext>
                </a:extLst>
              </p14:cNvPr>
              <p14:cNvContentPartPr/>
              <p14:nvPr/>
            </p14:nvContentPartPr>
            <p14:xfrm>
              <a:off x="9894203" y="2216026"/>
              <a:ext cx="1143720" cy="190080"/>
            </p14:xfrm>
          </p:contentPart>
        </mc:Choice>
        <mc:Fallback xmlns="">
          <p:pic>
            <p:nvPicPr>
              <p:cNvPr id="177" name="Ink 176">
                <a:extLst>
                  <a:ext uri="{FF2B5EF4-FFF2-40B4-BE49-F238E27FC236}">
                    <a16:creationId xmlns:a16="http://schemas.microsoft.com/office/drawing/2014/main" id="{3057A74C-9098-0CF6-7CF4-467FE8620F2C}"/>
                  </a:ext>
                </a:extLst>
              </p:cNvPr>
              <p:cNvPicPr/>
              <p:nvPr/>
            </p:nvPicPr>
            <p:blipFill>
              <a:blip r:embed="rId57"/>
              <a:stretch>
                <a:fillRect/>
              </a:stretch>
            </p:blipFill>
            <p:spPr>
              <a:xfrm>
                <a:off x="9879083" y="2200935"/>
                <a:ext cx="1173960" cy="220263"/>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78" name="Ink 177">
                <a:extLst>
                  <a:ext uri="{FF2B5EF4-FFF2-40B4-BE49-F238E27FC236}">
                    <a16:creationId xmlns:a16="http://schemas.microsoft.com/office/drawing/2014/main" id="{E1027EEF-4E71-408B-658B-B3FB3987A3F2}"/>
                  </a:ext>
                </a:extLst>
              </p14:cNvPr>
              <p14:cNvContentPartPr/>
              <p14:nvPr/>
            </p14:nvContentPartPr>
            <p14:xfrm>
              <a:off x="8676323" y="2286226"/>
              <a:ext cx="919080" cy="376920"/>
            </p14:xfrm>
          </p:contentPart>
        </mc:Choice>
        <mc:Fallback xmlns="">
          <p:pic>
            <p:nvPicPr>
              <p:cNvPr id="178" name="Ink 177">
                <a:extLst>
                  <a:ext uri="{FF2B5EF4-FFF2-40B4-BE49-F238E27FC236}">
                    <a16:creationId xmlns:a16="http://schemas.microsoft.com/office/drawing/2014/main" id="{E1027EEF-4E71-408B-658B-B3FB3987A3F2}"/>
                  </a:ext>
                </a:extLst>
              </p:cNvPr>
              <p:cNvPicPr/>
              <p:nvPr/>
            </p:nvPicPr>
            <p:blipFill>
              <a:blip r:embed="rId59"/>
              <a:stretch>
                <a:fillRect/>
              </a:stretch>
            </p:blipFill>
            <p:spPr>
              <a:xfrm>
                <a:off x="8660843" y="2270731"/>
                <a:ext cx="949680" cy="40754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1" name="Ink 180">
                <a:extLst>
                  <a:ext uri="{FF2B5EF4-FFF2-40B4-BE49-F238E27FC236}">
                    <a16:creationId xmlns:a16="http://schemas.microsoft.com/office/drawing/2014/main" id="{60BF49AC-1FEF-4676-1241-551353BB62BC}"/>
                  </a:ext>
                </a:extLst>
              </p14:cNvPr>
              <p14:cNvContentPartPr/>
              <p14:nvPr/>
            </p14:nvContentPartPr>
            <p14:xfrm>
              <a:off x="203723" y="3407626"/>
              <a:ext cx="421200" cy="309600"/>
            </p14:xfrm>
          </p:contentPart>
        </mc:Choice>
        <mc:Fallback xmlns="">
          <p:pic>
            <p:nvPicPr>
              <p:cNvPr id="181" name="Ink 180">
                <a:extLst>
                  <a:ext uri="{FF2B5EF4-FFF2-40B4-BE49-F238E27FC236}">
                    <a16:creationId xmlns:a16="http://schemas.microsoft.com/office/drawing/2014/main" id="{60BF49AC-1FEF-4676-1241-551353BB62BC}"/>
                  </a:ext>
                </a:extLst>
              </p:cNvPr>
              <p:cNvPicPr/>
              <p:nvPr/>
            </p:nvPicPr>
            <p:blipFill>
              <a:blip r:embed="rId61"/>
              <a:stretch>
                <a:fillRect/>
              </a:stretch>
            </p:blipFill>
            <p:spPr>
              <a:xfrm>
                <a:off x="188603" y="3392146"/>
                <a:ext cx="45180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4" name="Ink 193">
                <a:extLst>
                  <a:ext uri="{FF2B5EF4-FFF2-40B4-BE49-F238E27FC236}">
                    <a16:creationId xmlns:a16="http://schemas.microsoft.com/office/drawing/2014/main" id="{73F3435A-161F-8369-7EC6-0328A8E98FE3}"/>
                  </a:ext>
                </a:extLst>
              </p14:cNvPr>
              <p14:cNvContentPartPr/>
              <p14:nvPr/>
            </p14:nvContentPartPr>
            <p14:xfrm>
              <a:off x="2548403" y="3183706"/>
              <a:ext cx="2056680" cy="371520"/>
            </p14:xfrm>
          </p:contentPart>
        </mc:Choice>
        <mc:Fallback xmlns="">
          <p:pic>
            <p:nvPicPr>
              <p:cNvPr id="194" name="Ink 193">
                <a:extLst>
                  <a:ext uri="{FF2B5EF4-FFF2-40B4-BE49-F238E27FC236}">
                    <a16:creationId xmlns:a16="http://schemas.microsoft.com/office/drawing/2014/main" id="{73F3435A-161F-8369-7EC6-0328A8E98FE3}"/>
                  </a:ext>
                </a:extLst>
              </p:cNvPr>
              <p:cNvPicPr/>
              <p:nvPr/>
            </p:nvPicPr>
            <p:blipFill>
              <a:blip r:embed="rId63"/>
              <a:stretch>
                <a:fillRect/>
              </a:stretch>
            </p:blipFill>
            <p:spPr>
              <a:xfrm>
                <a:off x="2533283" y="3168586"/>
                <a:ext cx="208692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5" name="Ink 194">
                <a:extLst>
                  <a:ext uri="{FF2B5EF4-FFF2-40B4-BE49-F238E27FC236}">
                    <a16:creationId xmlns:a16="http://schemas.microsoft.com/office/drawing/2014/main" id="{9F932EEF-DB90-7682-FC45-5F2975F4B3ED}"/>
                  </a:ext>
                </a:extLst>
              </p14:cNvPr>
              <p14:cNvContentPartPr/>
              <p14:nvPr/>
            </p14:nvContentPartPr>
            <p14:xfrm>
              <a:off x="1143323" y="3354706"/>
              <a:ext cx="796320" cy="286920"/>
            </p14:xfrm>
          </p:contentPart>
        </mc:Choice>
        <mc:Fallback xmlns="">
          <p:pic>
            <p:nvPicPr>
              <p:cNvPr id="195" name="Ink 194">
                <a:extLst>
                  <a:ext uri="{FF2B5EF4-FFF2-40B4-BE49-F238E27FC236}">
                    <a16:creationId xmlns:a16="http://schemas.microsoft.com/office/drawing/2014/main" id="{9F932EEF-DB90-7682-FC45-5F2975F4B3ED}"/>
                  </a:ext>
                </a:extLst>
              </p:cNvPr>
              <p:cNvPicPr/>
              <p:nvPr/>
            </p:nvPicPr>
            <p:blipFill>
              <a:blip r:embed="rId65"/>
              <a:stretch>
                <a:fillRect/>
              </a:stretch>
            </p:blipFill>
            <p:spPr>
              <a:xfrm>
                <a:off x="1128203" y="3339226"/>
                <a:ext cx="82692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11" name="Ink 210">
                <a:extLst>
                  <a:ext uri="{FF2B5EF4-FFF2-40B4-BE49-F238E27FC236}">
                    <a16:creationId xmlns:a16="http://schemas.microsoft.com/office/drawing/2014/main" id="{269C1EC9-7E8C-A4F4-FCFC-70C295FB7036}"/>
                  </a:ext>
                </a:extLst>
              </p14:cNvPr>
              <p14:cNvContentPartPr/>
              <p14:nvPr/>
            </p14:nvContentPartPr>
            <p14:xfrm>
              <a:off x="6795683" y="2857906"/>
              <a:ext cx="1845720" cy="335520"/>
            </p14:xfrm>
          </p:contentPart>
        </mc:Choice>
        <mc:Fallback xmlns="">
          <p:pic>
            <p:nvPicPr>
              <p:cNvPr id="211" name="Ink 210">
                <a:extLst>
                  <a:ext uri="{FF2B5EF4-FFF2-40B4-BE49-F238E27FC236}">
                    <a16:creationId xmlns:a16="http://schemas.microsoft.com/office/drawing/2014/main" id="{269C1EC9-7E8C-A4F4-FCFC-70C295FB7036}"/>
                  </a:ext>
                </a:extLst>
              </p:cNvPr>
              <p:cNvPicPr/>
              <p:nvPr/>
            </p:nvPicPr>
            <p:blipFill>
              <a:blip r:embed="rId67"/>
              <a:stretch>
                <a:fillRect/>
              </a:stretch>
            </p:blipFill>
            <p:spPr>
              <a:xfrm>
                <a:off x="6780563" y="2842443"/>
                <a:ext cx="1876320" cy="365728"/>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12" name="Ink 211">
                <a:extLst>
                  <a:ext uri="{FF2B5EF4-FFF2-40B4-BE49-F238E27FC236}">
                    <a16:creationId xmlns:a16="http://schemas.microsoft.com/office/drawing/2014/main" id="{9557989D-8DD7-E9D5-D30F-B0949AE38755}"/>
                  </a:ext>
                </a:extLst>
              </p14:cNvPr>
              <p14:cNvContentPartPr/>
              <p14:nvPr/>
            </p14:nvContentPartPr>
            <p14:xfrm>
              <a:off x="4989923" y="3012706"/>
              <a:ext cx="1291320" cy="325080"/>
            </p14:xfrm>
          </p:contentPart>
        </mc:Choice>
        <mc:Fallback xmlns="">
          <p:pic>
            <p:nvPicPr>
              <p:cNvPr id="212" name="Ink 211">
                <a:extLst>
                  <a:ext uri="{FF2B5EF4-FFF2-40B4-BE49-F238E27FC236}">
                    <a16:creationId xmlns:a16="http://schemas.microsoft.com/office/drawing/2014/main" id="{9557989D-8DD7-E9D5-D30F-B0949AE38755}"/>
                  </a:ext>
                </a:extLst>
              </p:cNvPr>
              <p:cNvPicPr/>
              <p:nvPr/>
            </p:nvPicPr>
            <p:blipFill>
              <a:blip r:embed="rId69"/>
              <a:stretch>
                <a:fillRect/>
              </a:stretch>
            </p:blipFill>
            <p:spPr>
              <a:xfrm>
                <a:off x="4974803" y="2997586"/>
                <a:ext cx="132192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3" name="Ink 212">
                <a:extLst>
                  <a:ext uri="{FF2B5EF4-FFF2-40B4-BE49-F238E27FC236}">
                    <a16:creationId xmlns:a16="http://schemas.microsoft.com/office/drawing/2014/main" id="{44C8A23A-407B-37F0-CCBA-36B46842F597}"/>
                  </a:ext>
                </a:extLst>
              </p14:cNvPr>
              <p14:cNvContentPartPr/>
              <p14:nvPr/>
            </p14:nvContentPartPr>
            <p14:xfrm>
              <a:off x="892403" y="4032586"/>
              <a:ext cx="224640" cy="48600"/>
            </p14:xfrm>
          </p:contentPart>
        </mc:Choice>
        <mc:Fallback xmlns="">
          <p:pic>
            <p:nvPicPr>
              <p:cNvPr id="213" name="Ink 212">
                <a:extLst>
                  <a:ext uri="{FF2B5EF4-FFF2-40B4-BE49-F238E27FC236}">
                    <a16:creationId xmlns:a16="http://schemas.microsoft.com/office/drawing/2014/main" id="{44C8A23A-407B-37F0-CCBA-36B46842F597}"/>
                  </a:ext>
                </a:extLst>
              </p:cNvPr>
              <p:cNvPicPr/>
              <p:nvPr/>
            </p:nvPicPr>
            <p:blipFill>
              <a:blip r:embed="rId71"/>
              <a:stretch>
                <a:fillRect/>
              </a:stretch>
            </p:blipFill>
            <p:spPr>
              <a:xfrm>
                <a:off x="876923" y="4017106"/>
                <a:ext cx="2552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22" name="Ink 221">
                <a:extLst>
                  <a:ext uri="{FF2B5EF4-FFF2-40B4-BE49-F238E27FC236}">
                    <a16:creationId xmlns:a16="http://schemas.microsoft.com/office/drawing/2014/main" id="{7A40227D-15F4-F89B-7210-360B149E4BBE}"/>
                  </a:ext>
                </a:extLst>
              </p14:cNvPr>
              <p14:cNvContentPartPr/>
              <p14:nvPr/>
            </p14:nvContentPartPr>
            <p14:xfrm>
              <a:off x="2139443" y="3829546"/>
              <a:ext cx="1213560" cy="371520"/>
            </p14:xfrm>
          </p:contentPart>
        </mc:Choice>
        <mc:Fallback xmlns="">
          <p:pic>
            <p:nvPicPr>
              <p:cNvPr id="222" name="Ink 221">
                <a:extLst>
                  <a:ext uri="{FF2B5EF4-FFF2-40B4-BE49-F238E27FC236}">
                    <a16:creationId xmlns:a16="http://schemas.microsoft.com/office/drawing/2014/main" id="{7A40227D-15F4-F89B-7210-360B149E4BBE}"/>
                  </a:ext>
                </a:extLst>
              </p:cNvPr>
              <p:cNvPicPr/>
              <p:nvPr/>
            </p:nvPicPr>
            <p:blipFill>
              <a:blip r:embed="rId73"/>
              <a:stretch>
                <a:fillRect/>
              </a:stretch>
            </p:blipFill>
            <p:spPr>
              <a:xfrm>
                <a:off x="2124323" y="3814426"/>
                <a:ext cx="12441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32" name="Ink 231">
                <a:extLst>
                  <a:ext uri="{FF2B5EF4-FFF2-40B4-BE49-F238E27FC236}">
                    <a16:creationId xmlns:a16="http://schemas.microsoft.com/office/drawing/2014/main" id="{98D07F2F-E720-CCEC-4632-549A2334E853}"/>
                  </a:ext>
                </a:extLst>
              </p14:cNvPr>
              <p14:cNvContentPartPr/>
              <p14:nvPr/>
            </p14:nvContentPartPr>
            <p14:xfrm>
              <a:off x="5636483" y="3573586"/>
              <a:ext cx="801720" cy="341280"/>
            </p14:xfrm>
          </p:contentPart>
        </mc:Choice>
        <mc:Fallback xmlns="">
          <p:pic>
            <p:nvPicPr>
              <p:cNvPr id="232" name="Ink 231">
                <a:extLst>
                  <a:ext uri="{FF2B5EF4-FFF2-40B4-BE49-F238E27FC236}">
                    <a16:creationId xmlns:a16="http://schemas.microsoft.com/office/drawing/2014/main" id="{98D07F2F-E720-CCEC-4632-549A2334E853}"/>
                  </a:ext>
                </a:extLst>
              </p:cNvPr>
              <p:cNvPicPr/>
              <p:nvPr/>
            </p:nvPicPr>
            <p:blipFill>
              <a:blip r:embed="rId75"/>
              <a:stretch>
                <a:fillRect/>
              </a:stretch>
            </p:blipFill>
            <p:spPr>
              <a:xfrm>
                <a:off x="5621003" y="3558450"/>
                <a:ext cx="832320" cy="371912"/>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33" name="Ink 232">
                <a:extLst>
                  <a:ext uri="{FF2B5EF4-FFF2-40B4-BE49-F238E27FC236}">
                    <a16:creationId xmlns:a16="http://schemas.microsoft.com/office/drawing/2014/main" id="{F9BA5C33-2277-6DAD-8BDA-B50D09854278}"/>
                  </a:ext>
                </a:extLst>
              </p14:cNvPr>
              <p14:cNvContentPartPr/>
              <p14:nvPr/>
            </p14:nvContentPartPr>
            <p14:xfrm>
              <a:off x="4412843" y="3773026"/>
              <a:ext cx="801720" cy="190080"/>
            </p14:xfrm>
          </p:contentPart>
        </mc:Choice>
        <mc:Fallback xmlns="">
          <p:pic>
            <p:nvPicPr>
              <p:cNvPr id="233" name="Ink 232">
                <a:extLst>
                  <a:ext uri="{FF2B5EF4-FFF2-40B4-BE49-F238E27FC236}">
                    <a16:creationId xmlns:a16="http://schemas.microsoft.com/office/drawing/2014/main" id="{F9BA5C33-2277-6DAD-8BDA-B50D09854278}"/>
                  </a:ext>
                </a:extLst>
              </p:cNvPr>
              <p:cNvPicPr/>
              <p:nvPr/>
            </p:nvPicPr>
            <p:blipFill>
              <a:blip r:embed="rId77"/>
              <a:stretch>
                <a:fillRect/>
              </a:stretch>
            </p:blipFill>
            <p:spPr>
              <a:xfrm>
                <a:off x="4397723" y="3757877"/>
                <a:ext cx="832320" cy="22073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4" name="Ink 233">
                <a:extLst>
                  <a:ext uri="{FF2B5EF4-FFF2-40B4-BE49-F238E27FC236}">
                    <a16:creationId xmlns:a16="http://schemas.microsoft.com/office/drawing/2014/main" id="{3F6229D0-A4D5-45B9-4535-2E587B4E95F0}"/>
                  </a:ext>
                </a:extLst>
              </p14:cNvPr>
              <p14:cNvContentPartPr/>
              <p14:nvPr/>
            </p14:nvContentPartPr>
            <p14:xfrm>
              <a:off x="3552803" y="3824146"/>
              <a:ext cx="486360" cy="213840"/>
            </p14:xfrm>
          </p:contentPart>
        </mc:Choice>
        <mc:Fallback xmlns="">
          <p:pic>
            <p:nvPicPr>
              <p:cNvPr id="234" name="Ink 233">
                <a:extLst>
                  <a:ext uri="{FF2B5EF4-FFF2-40B4-BE49-F238E27FC236}">
                    <a16:creationId xmlns:a16="http://schemas.microsoft.com/office/drawing/2014/main" id="{3F6229D0-A4D5-45B9-4535-2E587B4E95F0}"/>
                  </a:ext>
                </a:extLst>
              </p:cNvPr>
              <p:cNvPicPr/>
              <p:nvPr/>
            </p:nvPicPr>
            <p:blipFill>
              <a:blip r:embed="rId79"/>
              <a:stretch>
                <a:fillRect/>
              </a:stretch>
            </p:blipFill>
            <p:spPr>
              <a:xfrm>
                <a:off x="3537683" y="3809051"/>
                <a:ext cx="516960" cy="24402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38" name="Ink 237">
                <a:extLst>
                  <a:ext uri="{FF2B5EF4-FFF2-40B4-BE49-F238E27FC236}">
                    <a16:creationId xmlns:a16="http://schemas.microsoft.com/office/drawing/2014/main" id="{FA2B6B6D-E51A-5960-220B-D87A6E9B63DC}"/>
                  </a:ext>
                </a:extLst>
              </p14:cNvPr>
              <p14:cNvContentPartPr/>
              <p14:nvPr/>
            </p14:nvContentPartPr>
            <p14:xfrm>
              <a:off x="7180163" y="3610306"/>
              <a:ext cx="160560" cy="150120"/>
            </p14:xfrm>
          </p:contentPart>
        </mc:Choice>
        <mc:Fallback xmlns="">
          <p:pic>
            <p:nvPicPr>
              <p:cNvPr id="238" name="Ink 237">
                <a:extLst>
                  <a:ext uri="{FF2B5EF4-FFF2-40B4-BE49-F238E27FC236}">
                    <a16:creationId xmlns:a16="http://schemas.microsoft.com/office/drawing/2014/main" id="{FA2B6B6D-E51A-5960-220B-D87A6E9B63DC}"/>
                  </a:ext>
                </a:extLst>
              </p:cNvPr>
              <p:cNvPicPr/>
              <p:nvPr/>
            </p:nvPicPr>
            <p:blipFill>
              <a:blip r:embed="rId81"/>
              <a:stretch>
                <a:fillRect/>
              </a:stretch>
            </p:blipFill>
            <p:spPr>
              <a:xfrm>
                <a:off x="7165043" y="3595186"/>
                <a:ext cx="1911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44" name="Ink 243">
                <a:extLst>
                  <a:ext uri="{FF2B5EF4-FFF2-40B4-BE49-F238E27FC236}">
                    <a16:creationId xmlns:a16="http://schemas.microsoft.com/office/drawing/2014/main" id="{5E6905A2-0B63-261A-CE53-A5D576F597C9}"/>
                  </a:ext>
                </a:extLst>
              </p14:cNvPr>
              <p14:cNvContentPartPr/>
              <p14:nvPr/>
            </p14:nvContentPartPr>
            <p14:xfrm>
              <a:off x="7631963" y="3530386"/>
              <a:ext cx="1397160" cy="219240"/>
            </p14:xfrm>
          </p:contentPart>
        </mc:Choice>
        <mc:Fallback xmlns="">
          <p:pic>
            <p:nvPicPr>
              <p:cNvPr id="244" name="Ink 243">
                <a:extLst>
                  <a:ext uri="{FF2B5EF4-FFF2-40B4-BE49-F238E27FC236}">
                    <a16:creationId xmlns:a16="http://schemas.microsoft.com/office/drawing/2014/main" id="{5E6905A2-0B63-261A-CE53-A5D576F597C9}"/>
                  </a:ext>
                </a:extLst>
              </p:cNvPr>
              <p:cNvPicPr/>
              <p:nvPr/>
            </p:nvPicPr>
            <p:blipFill>
              <a:blip r:embed="rId83"/>
              <a:stretch>
                <a:fillRect/>
              </a:stretch>
            </p:blipFill>
            <p:spPr>
              <a:xfrm>
                <a:off x="7616843" y="3514906"/>
                <a:ext cx="14277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45" name="Ink 244">
                <a:extLst>
                  <a:ext uri="{FF2B5EF4-FFF2-40B4-BE49-F238E27FC236}">
                    <a16:creationId xmlns:a16="http://schemas.microsoft.com/office/drawing/2014/main" id="{049BA8C9-4A8D-C3DA-EBAE-1C43745E7B79}"/>
                  </a:ext>
                </a:extLst>
              </p14:cNvPr>
              <p14:cNvContentPartPr/>
              <p14:nvPr/>
            </p14:nvContentPartPr>
            <p14:xfrm>
              <a:off x="6645923" y="3573586"/>
              <a:ext cx="267480" cy="224280"/>
            </p14:xfrm>
          </p:contentPart>
        </mc:Choice>
        <mc:Fallback xmlns="">
          <p:pic>
            <p:nvPicPr>
              <p:cNvPr id="245" name="Ink 244">
                <a:extLst>
                  <a:ext uri="{FF2B5EF4-FFF2-40B4-BE49-F238E27FC236}">
                    <a16:creationId xmlns:a16="http://schemas.microsoft.com/office/drawing/2014/main" id="{049BA8C9-4A8D-C3DA-EBAE-1C43745E7B79}"/>
                  </a:ext>
                </a:extLst>
              </p:cNvPr>
              <p:cNvPicPr/>
              <p:nvPr/>
            </p:nvPicPr>
            <p:blipFill>
              <a:blip r:embed="rId85"/>
              <a:stretch>
                <a:fillRect/>
              </a:stretch>
            </p:blipFill>
            <p:spPr>
              <a:xfrm>
                <a:off x="6630803" y="3558466"/>
                <a:ext cx="2980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55" name="Ink 254">
                <a:extLst>
                  <a:ext uri="{FF2B5EF4-FFF2-40B4-BE49-F238E27FC236}">
                    <a16:creationId xmlns:a16="http://schemas.microsoft.com/office/drawing/2014/main" id="{A73DC0C9-77B0-3CA9-D14A-A5EEDC1992CF}"/>
                  </a:ext>
                </a:extLst>
              </p14:cNvPr>
              <p14:cNvContentPartPr/>
              <p14:nvPr/>
            </p14:nvContentPartPr>
            <p14:xfrm>
              <a:off x="9205163" y="3372346"/>
              <a:ext cx="2367000" cy="409320"/>
            </p14:xfrm>
          </p:contentPart>
        </mc:Choice>
        <mc:Fallback xmlns="">
          <p:pic>
            <p:nvPicPr>
              <p:cNvPr id="255" name="Ink 254">
                <a:extLst>
                  <a:ext uri="{FF2B5EF4-FFF2-40B4-BE49-F238E27FC236}">
                    <a16:creationId xmlns:a16="http://schemas.microsoft.com/office/drawing/2014/main" id="{A73DC0C9-77B0-3CA9-D14A-A5EEDC1992CF}"/>
                  </a:ext>
                </a:extLst>
              </p:cNvPr>
              <p:cNvPicPr/>
              <p:nvPr/>
            </p:nvPicPr>
            <p:blipFill>
              <a:blip r:embed="rId87"/>
              <a:stretch>
                <a:fillRect/>
              </a:stretch>
            </p:blipFill>
            <p:spPr>
              <a:xfrm>
                <a:off x="9189683" y="3357226"/>
                <a:ext cx="239760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59" name="Ink 258">
                <a:extLst>
                  <a:ext uri="{FF2B5EF4-FFF2-40B4-BE49-F238E27FC236}">
                    <a16:creationId xmlns:a16="http://schemas.microsoft.com/office/drawing/2014/main" id="{18917BD7-AA4C-6307-C421-98D984AC5BF5}"/>
                  </a:ext>
                </a:extLst>
              </p14:cNvPr>
              <p14:cNvContentPartPr/>
              <p14:nvPr/>
            </p14:nvContentPartPr>
            <p14:xfrm>
              <a:off x="10177523" y="3830266"/>
              <a:ext cx="1308600" cy="357480"/>
            </p14:xfrm>
          </p:contentPart>
        </mc:Choice>
        <mc:Fallback xmlns="">
          <p:pic>
            <p:nvPicPr>
              <p:cNvPr id="259" name="Ink 258">
                <a:extLst>
                  <a:ext uri="{FF2B5EF4-FFF2-40B4-BE49-F238E27FC236}">
                    <a16:creationId xmlns:a16="http://schemas.microsoft.com/office/drawing/2014/main" id="{18917BD7-AA4C-6307-C421-98D984AC5BF5}"/>
                  </a:ext>
                </a:extLst>
              </p:cNvPr>
              <p:cNvPicPr/>
              <p:nvPr/>
            </p:nvPicPr>
            <p:blipFill>
              <a:blip r:embed="rId89"/>
              <a:stretch>
                <a:fillRect/>
              </a:stretch>
            </p:blipFill>
            <p:spPr>
              <a:xfrm>
                <a:off x="10162043" y="3814802"/>
                <a:ext cx="1339200" cy="38769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60" name="Ink 259">
                <a:extLst>
                  <a:ext uri="{FF2B5EF4-FFF2-40B4-BE49-F238E27FC236}">
                    <a16:creationId xmlns:a16="http://schemas.microsoft.com/office/drawing/2014/main" id="{C7E7F767-7AA9-8DDD-22E0-8D9442E3B7F5}"/>
                  </a:ext>
                </a:extLst>
              </p14:cNvPr>
              <p14:cNvContentPartPr/>
              <p14:nvPr/>
            </p14:nvContentPartPr>
            <p14:xfrm>
              <a:off x="716003" y="4737826"/>
              <a:ext cx="208800" cy="16560"/>
            </p14:xfrm>
          </p:contentPart>
        </mc:Choice>
        <mc:Fallback xmlns="">
          <p:pic>
            <p:nvPicPr>
              <p:cNvPr id="260" name="Ink 259">
                <a:extLst>
                  <a:ext uri="{FF2B5EF4-FFF2-40B4-BE49-F238E27FC236}">
                    <a16:creationId xmlns:a16="http://schemas.microsoft.com/office/drawing/2014/main" id="{C7E7F767-7AA9-8DDD-22E0-8D9442E3B7F5}"/>
                  </a:ext>
                </a:extLst>
              </p:cNvPr>
              <p:cNvPicPr/>
              <p:nvPr/>
            </p:nvPicPr>
            <p:blipFill>
              <a:blip r:embed="rId91"/>
              <a:stretch>
                <a:fillRect/>
              </a:stretch>
            </p:blipFill>
            <p:spPr>
              <a:xfrm>
                <a:off x="700883" y="4722346"/>
                <a:ext cx="2390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66" name="Ink 265">
                <a:extLst>
                  <a:ext uri="{FF2B5EF4-FFF2-40B4-BE49-F238E27FC236}">
                    <a16:creationId xmlns:a16="http://schemas.microsoft.com/office/drawing/2014/main" id="{5141FFB7-F1EF-061C-CE7E-DF2D74A6305C}"/>
                  </a:ext>
                </a:extLst>
              </p14:cNvPr>
              <p14:cNvContentPartPr/>
              <p14:nvPr/>
            </p14:nvContentPartPr>
            <p14:xfrm>
              <a:off x="1913363" y="4510306"/>
              <a:ext cx="1404720" cy="499680"/>
            </p14:xfrm>
          </p:contentPart>
        </mc:Choice>
        <mc:Fallback xmlns="">
          <p:pic>
            <p:nvPicPr>
              <p:cNvPr id="266" name="Ink 265">
                <a:extLst>
                  <a:ext uri="{FF2B5EF4-FFF2-40B4-BE49-F238E27FC236}">
                    <a16:creationId xmlns:a16="http://schemas.microsoft.com/office/drawing/2014/main" id="{5141FFB7-F1EF-061C-CE7E-DF2D74A6305C}"/>
                  </a:ext>
                </a:extLst>
              </p:cNvPr>
              <p:cNvPicPr/>
              <p:nvPr/>
            </p:nvPicPr>
            <p:blipFill>
              <a:blip r:embed="rId93"/>
              <a:stretch>
                <a:fillRect/>
              </a:stretch>
            </p:blipFill>
            <p:spPr>
              <a:xfrm>
                <a:off x="1897883" y="4495186"/>
                <a:ext cx="143532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78" name="Ink 277">
                <a:extLst>
                  <a:ext uri="{FF2B5EF4-FFF2-40B4-BE49-F238E27FC236}">
                    <a16:creationId xmlns:a16="http://schemas.microsoft.com/office/drawing/2014/main" id="{BECC23AD-0629-86E3-6E5E-888DBD33B3D7}"/>
                  </a:ext>
                </a:extLst>
              </p14:cNvPr>
              <p14:cNvContentPartPr/>
              <p14:nvPr/>
            </p14:nvContentPartPr>
            <p14:xfrm>
              <a:off x="6272243" y="4369186"/>
              <a:ext cx="1741680" cy="192600"/>
            </p14:xfrm>
          </p:contentPart>
        </mc:Choice>
        <mc:Fallback xmlns="">
          <p:pic>
            <p:nvPicPr>
              <p:cNvPr id="278" name="Ink 277">
                <a:extLst>
                  <a:ext uri="{FF2B5EF4-FFF2-40B4-BE49-F238E27FC236}">
                    <a16:creationId xmlns:a16="http://schemas.microsoft.com/office/drawing/2014/main" id="{BECC23AD-0629-86E3-6E5E-888DBD33B3D7}"/>
                  </a:ext>
                </a:extLst>
              </p:cNvPr>
              <p:cNvPicPr/>
              <p:nvPr/>
            </p:nvPicPr>
            <p:blipFill>
              <a:blip r:embed="rId95"/>
              <a:stretch>
                <a:fillRect/>
              </a:stretch>
            </p:blipFill>
            <p:spPr>
              <a:xfrm>
                <a:off x="6256766" y="4353706"/>
                <a:ext cx="1772274"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79" name="Ink 278">
                <a:extLst>
                  <a:ext uri="{FF2B5EF4-FFF2-40B4-BE49-F238E27FC236}">
                    <a16:creationId xmlns:a16="http://schemas.microsoft.com/office/drawing/2014/main" id="{7BDEE97A-D386-A3F6-FD16-1C56B2F581D5}"/>
                  </a:ext>
                </a:extLst>
              </p14:cNvPr>
              <p14:cNvContentPartPr/>
              <p14:nvPr/>
            </p14:nvContentPartPr>
            <p14:xfrm>
              <a:off x="4798043" y="4438666"/>
              <a:ext cx="1127160" cy="309960"/>
            </p14:xfrm>
          </p:contentPart>
        </mc:Choice>
        <mc:Fallback xmlns="">
          <p:pic>
            <p:nvPicPr>
              <p:cNvPr id="279" name="Ink 278">
                <a:extLst>
                  <a:ext uri="{FF2B5EF4-FFF2-40B4-BE49-F238E27FC236}">
                    <a16:creationId xmlns:a16="http://schemas.microsoft.com/office/drawing/2014/main" id="{7BDEE97A-D386-A3F6-FD16-1C56B2F581D5}"/>
                  </a:ext>
                </a:extLst>
              </p:cNvPr>
              <p:cNvPicPr/>
              <p:nvPr/>
            </p:nvPicPr>
            <p:blipFill>
              <a:blip r:embed="rId97"/>
              <a:stretch>
                <a:fillRect/>
              </a:stretch>
            </p:blipFill>
            <p:spPr>
              <a:xfrm>
                <a:off x="4782923" y="4423204"/>
                <a:ext cx="1157400" cy="340165"/>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80" name="Ink 279">
                <a:extLst>
                  <a:ext uri="{FF2B5EF4-FFF2-40B4-BE49-F238E27FC236}">
                    <a16:creationId xmlns:a16="http://schemas.microsoft.com/office/drawing/2014/main" id="{552C8510-4DC7-0B36-C366-392CA905DE80}"/>
                  </a:ext>
                </a:extLst>
              </p14:cNvPr>
              <p14:cNvContentPartPr/>
              <p14:nvPr/>
            </p14:nvContentPartPr>
            <p14:xfrm>
              <a:off x="3691763" y="4455586"/>
              <a:ext cx="775080" cy="281880"/>
            </p14:xfrm>
          </p:contentPart>
        </mc:Choice>
        <mc:Fallback xmlns="">
          <p:pic>
            <p:nvPicPr>
              <p:cNvPr id="280" name="Ink 279">
                <a:extLst>
                  <a:ext uri="{FF2B5EF4-FFF2-40B4-BE49-F238E27FC236}">
                    <a16:creationId xmlns:a16="http://schemas.microsoft.com/office/drawing/2014/main" id="{552C8510-4DC7-0B36-C366-392CA905DE80}"/>
                  </a:ext>
                </a:extLst>
              </p:cNvPr>
              <p:cNvPicPr/>
              <p:nvPr/>
            </p:nvPicPr>
            <p:blipFill>
              <a:blip r:embed="rId99"/>
              <a:stretch>
                <a:fillRect/>
              </a:stretch>
            </p:blipFill>
            <p:spPr>
              <a:xfrm>
                <a:off x="3676643" y="4440466"/>
                <a:ext cx="80568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89" name="Ink 288">
                <a:extLst>
                  <a:ext uri="{FF2B5EF4-FFF2-40B4-BE49-F238E27FC236}">
                    <a16:creationId xmlns:a16="http://schemas.microsoft.com/office/drawing/2014/main" id="{981D7F91-E887-D319-33CC-AE84610728B4}"/>
                  </a:ext>
                </a:extLst>
              </p14:cNvPr>
              <p14:cNvContentPartPr/>
              <p14:nvPr/>
            </p14:nvContentPartPr>
            <p14:xfrm>
              <a:off x="726803" y="5389426"/>
              <a:ext cx="139320" cy="32400"/>
            </p14:xfrm>
          </p:contentPart>
        </mc:Choice>
        <mc:Fallback xmlns="">
          <p:pic>
            <p:nvPicPr>
              <p:cNvPr id="289" name="Ink 288">
                <a:extLst>
                  <a:ext uri="{FF2B5EF4-FFF2-40B4-BE49-F238E27FC236}">
                    <a16:creationId xmlns:a16="http://schemas.microsoft.com/office/drawing/2014/main" id="{981D7F91-E887-D319-33CC-AE84610728B4}"/>
                  </a:ext>
                </a:extLst>
              </p:cNvPr>
              <p:cNvPicPr/>
              <p:nvPr/>
            </p:nvPicPr>
            <p:blipFill>
              <a:blip r:embed="rId101"/>
              <a:stretch>
                <a:fillRect/>
              </a:stretch>
            </p:blipFill>
            <p:spPr>
              <a:xfrm>
                <a:off x="711323" y="5374306"/>
                <a:ext cx="1699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90" name="Ink 289">
                <a:extLst>
                  <a:ext uri="{FF2B5EF4-FFF2-40B4-BE49-F238E27FC236}">
                    <a16:creationId xmlns:a16="http://schemas.microsoft.com/office/drawing/2014/main" id="{814B64DD-1793-A962-9468-0FB887A3353F}"/>
                  </a:ext>
                </a:extLst>
              </p14:cNvPr>
              <p14:cNvContentPartPr/>
              <p14:nvPr/>
            </p14:nvContentPartPr>
            <p14:xfrm>
              <a:off x="8157923" y="4200346"/>
              <a:ext cx="1670400" cy="366840"/>
            </p14:xfrm>
          </p:contentPart>
        </mc:Choice>
        <mc:Fallback xmlns="">
          <p:pic>
            <p:nvPicPr>
              <p:cNvPr id="290" name="Ink 289">
                <a:extLst>
                  <a:ext uri="{FF2B5EF4-FFF2-40B4-BE49-F238E27FC236}">
                    <a16:creationId xmlns:a16="http://schemas.microsoft.com/office/drawing/2014/main" id="{814B64DD-1793-A962-9468-0FB887A3353F}"/>
                  </a:ext>
                </a:extLst>
              </p:cNvPr>
              <p:cNvPicPr/>
              <p:nvPr/>
            </p:nvPicPr>
            <p:blipFill>
              <a:blip r:embed="rId103"/>
              <a:stretch>
                <a:fillRect/>
              </a:stretch>
            </p:blipFill>
            <p:spPr>
              <a:xfrm>
                <a:off x="8142800" y="4185211"/>
                <a:ext cx="1701007" cy="39747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91" name="Ink 290">
                <a:extLst>
                  <a:ext uri="{FF2B5EF4-FFF2-40B4-BE49-F238E27FC236}">
                    <a16:creationId xmlns:a16="http://schemas.microsoft.com/office/drawing/2014/main" id="{EB6A9C9B-49B5-2305-583E-1E81204D2FFD}"/>
                  </a:ext>
                </a:extLst>
              </p14:cNvPr>
              <p14:cNvContentPartPr/>
              <p14:nvPr/>
            </p14:nvContentPartPr>
            <p14:xfrm>
              <a:off x="2228363" y="5069386"/>
              <a:ext cx="202680" cy="330840"/>
            </p14:xfrm>
          </p:contentPart>
        </mc:Choice>
        <mc:Fallback xmlns="">
          <p:pic>
            <p:nvPicPr>
              <p:cNvPr id="291" name="Ink 290">
                <a:extLst>
                  <a:ext uri="{FF2B5EF4-FFF2-40B4-BE49-F238E27FC236}">
                    <a16:creationId xmlns:a16="http://schemas.microsoft.com/office/drawing/2014/main" id="{EB6A9C9B-49B5-2305-583E-1E81204D2FFD}"/>
                  </a:ext>
                </a:extLst>
              </p:cNvPr>
              <p:cNvPicPr/>
              <p:nvPr/>
            </p:nvPicPr>
            <p:blipFill>
              <a:blip r:embed="rId105"/>
              <a:stretch>
                <a:fillRect/>
              </a:stretch>
            </p:blipFill>
            <p:spPr>
              <a:xfrm>
                <a:off x="2213243" y="5054266"/>
                <a:ext cx="2332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92" name="Ink 291">
                <a:extLst>
                  <a:ext uri="{FF2B5EF4-FFF2-40B4-BE49-F238E27FC236}">
                    <a16:creationId xmlns:a16="http://schemas.microsoft.com/office/drawing/2014/main" id="{0FBAC16F-1457-FD9B-944D-9AD3AE99E7AF}"/>
                  </a:ext>
                </a:extLst>
              </p14:cNvPr>
              <p14:cNvContentPartPr/>
              <p14:nvPr/>
            </p14:nvContentPartPr>
            <p14:xfrm>
              <a:off x="2500883" y="5098186"/>
              <a:ext cx="1196640" cy="254520"/>
            </p14:xfrm>
          </p:contentPart>
        </mc:Choice>
        <mc:Fallback xmlns="">
          <p:pic>
            <p:nvPicPr>
              <p:cNvPr id="292" name="Ink 291">
                <a:extLst>
                  <a:ext uri="{FF2B5EF4-FFF2-40B4-BE49-F238E27FC236}">
                    <a16:creationId xmlns:a16="http://schemas.microsoft.com/office/drawing/2014/main" id="{0FBAC16F-1457-FD9B-944D-9AD3AE99E7AF}"/>
                  </a:ext>
                </a:extLst>
              </p:cNvPr>
              <p:cNvPicPr/>
              <p:nvPr/>
            </p:nvPicPr>
            <p:blipFill>
              <a:blip r:embed="rId107"/>
              <a:stretch>
                <a:fillRect/>
              </a:stretch>
            </p:blipFill>
            <p:spPr>
              <a:xfrm>
                <a:off x="2485763" y="5082706"/>
                <a:ext cx="12268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93" name="Ink 292">
                <a:extLst>
                  <a:ext uri="{FF2B5EF4-FFF2-40B4-BE49-F238E27FC236}">
                    <a16:creationId xmlns:a16="http://schemas.microsoft.com/office/drawing/2014/main" id="{E341E023-835C-A099-6FB2-68D3048563D6}"/>
                  </a:ext>
                </a:extLst>
              </p14:cNvPr>
              <p14:cNvContentPartPr/>
              <p14:nvPr/>
            </p14:nvContentPartPr>
            <p14:xfrm>
              <a:off x="3464243" y="5111506"/>
              <a:ext cx="211680" cy="48600"/>
            </p14:xfrm>
          </p:contentPart>
        </mc:Choice>
        <mc:Fallback xmlns="">
          <p:pic>
            <p:nvPicPr>
              <p:cNvPr id="293" name="Ink 292">
                <a:extLst>
                  <a:ext uri="{FF2B5EF4-FFF2-40B4-BE49-F238E27FC236}">
                    <a16:creationId xmlns:a16="http://schemas.microsoft.com/office/drawing/2014/main" id="{E341E023-835C-A099-6FB2-68D3048563D6}"/>
                  </a:ext>
                </a:extLst>
              </p:cNvPr>
              <p:cNvPicPr/>
              <p:nvPr/>
            </p:nvPicPr>
            <p:blipFill>
              <a:blip r:embed="rId109"/>
              <a:stretch>
                <a:fillRect/>
              </a:stretch>
            </p:blipFill>
            <p:spPr>
              <a:xfrm>
                <a:off x="3449123" y="5096386"/>
                <a:ext cx="2422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94" name="Ink 293">
                <a:extLst>
                  <a:ext uri="{FF2B5EF4-FFF2-40B4-BE49-F238E27FC236}">
                    <a16:creationId xmlns:a16="http://schemas.microsoft.com/office/drawing/2014/main" id="{7BABD227-CB09-2DFA-EF06-15526FD2B3E9}"/>
                  </a:ext>
                </a:extLst>
              </p14:cNvPr>
              <p14:cNvContentPartPr/>
              <p14:nvPr/>
            </p14:nvContentPartPr>
            <p14:xfrm>
              <a:off x="4290083" y="5079466"/>
              <a:ext cx="871200" cy="225360"/>
            </p14:xfrm>
          </p:contentPart>
        </mc:Choice>
        <mc:Fallback xmlns="">
          <p:pic>
            <p:nvPicPr>
              <p:cNvPr id="294" name="Ink 293">
                <a:extLst>
                  <a:ext uri="{FF2B5EF4-FFF2-40B4-BE49-F238E27FC236}">
                    <a16:creationId xmlns:a16="http://schemas.microsoft.com/office/drawing/2014/main" id="{7BABD227-CB09-2DFA-EF06-15526FD2B3E9}"/>
                  </a:ext>
                </a:extLst>
              </p:cNvPr>
              <p:cNvPicPr/>
              <p:nvPr/>
            </p:nvPicPr>
            <p:blipFill>
              <a:blip r:embed="rId111"/>
              <a:stretch>
                <a:fillRect/>
              </a:stretch>
            </p:blipFill>
            <p:spPr>
              <a:xfrm>
                <a:off x="4274963" y="5064346"/>
                <a:ext cx="9018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95" name="Ink 294">
                <a:extLst>
                  <a:ext uri="{FF2B5EF4-FFF2-40B4-BE49-F238E27FC236}">
                    <a16:creationId xmlns:a16="http://schemas.microsoft.com/office/drawing/2014/main" id="{D521B8B4-3D27-0033-33EF-A63309BF2FE6}"/>
                  </a:ext>
                </a:extLst>
              </p14:cNvPr>
              <p14:cNvContentPartPr/>
              <p14:nvPr/>
            </p14:nvContentPartPr>
            <p14:xfrm>
              <a:off x="5208803" y="5011426"/>
              <a:ext cx="27000" cy="111240"/>
            </p14:xfrm>
          </p:contentPart>
        </mc:Choice>
        <mc:Fallback xmlns="">
          <p:pic>
            <p:nvPicPr>
              <p:cNvPr id="295" name="Ink 294">
                <a:extLst>
                  <a:ext uri="{FF2B5EF4-FFF2-40B4-BE49-F238E27FC236}">
                    <a16:creationId xmlns:a16="http://schemas.microsoft.com/office/drawing/2014/main" id="{D521B8B4-3D27-0033-33EF-A63309BF2FE6}"/>
                  </a:ext>
                </a:extLst>
              </p:cNvPr>
              <p:cNvPicPr/>
              <p:nvPr/>
            </p:nvPicPr>
            <p:blipFill>
              <a:blip r:embed="rId113"/>
              <a:stretch>
                <a:fillRect/>
              </a:stretch>
            </p:blipFill>
            <p:spPr>
              <a:xfrm>
                <a:off x="5193683" y="4995946"/>
                <a:ext cx="57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96" name="Ink 295">
                <a:extLst>
                  <a:ext uri="{FF2B5EF4-FFF2-40B4-BE49-F238E27FC236}">
                    <a16:creationId xmlns:a16="http://schemas.microsoft.com/office/drawing/2014/main" id="{8E3264A0-9C79-DB84-A189-0139CF4CD9DD}"/>
                  </a:ext>
                </a:extLst>
              </p14:cNvPr>
              <p14:cNvContentPartPr/>
              <p14:nvPr/>
            </p14:nvContentPartPr>
            <p14:xfrm>
              <a:off x="5244083" y="5111506"/>
              <a:ext cx="253800" cy="101880"/>
            </p14:xfrm>
          </p:contentPart>
        </mc:Choice>
        <mc:Fallback xmlns="">
          <p:pic>
            <p:nvPicPr>
              <p:cNvPr id="296" name="Ink 295">
                <a:extLst>
                  <a:ext uri="{FF2B5EF4-FFF2-40B4-BE49-F238E27FC236}">
                    <a16:creationId xmlns:a16="http://schemas.microsoft.com/office/drawing/2014/main" id="{8E3264A0-9C79-DB84-A189-0139CF4CD9DD}"/>
                  </a:ext>
                </a:extLst>
              </p:cNvPr>
              <p:cNvPicPr/>
              <p:nvPr/>
            </p:nvPicPr>
            <p:blipFill>
              <a:blip r:embed="rId115"/>
              <a:stretch>
                <a:fillRect/>
              </a:stretch>
            </p:blipFill>
            <p:spPr>
              <a:xfrm>
                <a:off x="5228603" y="5096386"/>
                <a:ext cx="2844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97" name="Ink 296">
                <a:extLst>
                  <a:ext uri="{FF2B5EF4-FFF2-40B4-BE49-F238E27FC236}">
                    <a16:creationId xmlns:a16="http://schemas.microsoft.com/office/drawing/2014/main" id="{5E9BFC04-2B6C-6AE9-F8A8-945C126DE87F}"/>
                  </a:ext>
                </a:extLst>
              </p14:cNvPr>
              <p14:cNvContentPartPr/>
              <p14:nvPr/>
            </p14:nvContentPartPr>
            <p14:xfrm>
              <a:off x="5988923" y="4988746"/>
              <a:ext cx="235440" cy="187200"/>
            </p14:xfrm>
          </p:contentPart>
        </mc:Choice>
        <mc:Fallback xmlns="">
          <p:pic>
            <p:nvPicPr>
              <p:cNvPr id="297" name="Ink 296">
                <a:extLst>
                  <a:ext uri="{FF2B5EF4-FFF2-40B4-BE49-F238E27FC236}">
                    <a16:creationId xmlns:a16="http://schemas.microsoft.com/office/drawing/2014/main" id="{5E9BFC04-2B6C-6AE9-F8A8-945C126DE87F}"/>
                  </a:ext>
                </a:extLst>
              </p:cNvPr>
              <p:cNvPicPr/>
              <p:nvPr/>
            </p:nvPicPr>
            <p:blipFill>
              <a:blip r:embed="rId117"/>
              <a:stretch>
                <a:fillRect/>
              </a:stretch>
            </p:blipFill>
            <p:spPr>
              <a:xfrm>
                <a:off x="5973803" y="4973626"/>
                <a:ext cx="2660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98" name="Ink 297">
                <a:extLst>
                  <a:ext uri="{FF2B5EF4-FFF2-40B4-BE49-F238E27FC236}">
                    <a16:creationId xmlns:a16="http://schemas.microsoft.com/office/drawing/2014/main" id="{BA1A205B-D067-96A0-2236-0DB66800DDFE}"/>
                  </a:ext>
                </a:extLst>
              </p14:cNvPr>
              <p14:cNvContentPartPr/>
              <p14:nvPr/>
            </p14:nvContentPartPr>
            <p14:xfrm>
              <a:off x="6261443" y="5026186"/>
              <a:ext cx="267480" cy="85680"/>
            </p14:xfrm>
          </p:contentPart>
        </mc:Choice>
        <mc:Fallback xmlns="">
          <p:pic>
            <p:nvPicPr>
              <p:cNvPr id="298" name="Ink 297">
                <a:extLst>
                  <a:ext uri="{FF2B5EF4-FFF2-40B4-BE49-F238E27FC236}">
                    <a16:creationId xmlns:a16="http://schemas.microsoft.com/office/drawing/2014/main" id="{BA1A205B-D067-96A0-2236-0DB66800DDFE}"/>
                  </a:ext>
                </a:extLst>
              </p:cNvPr>
              <p:cNvPicPr/>
              <p:nvPr/>
            </p:nvPicPr>
            <p:blipFill>
              <a:blip r:embed="rId119"/>
              <a:stretch>
                <a:fillRect/>
              </a:stretch>
            </p:blipFill>
            <p:spPr>
              <a:xfrm>
                <a:off x="6246323" y="5011066"/>
                <a:ext cx="2980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99" name="Ink 298">
                <a:extLst>
                  <a:ext uri="{FF2B5EF4-FFF2-40B4-BE49-F238E27FC236}">
                    <a16:creationId xmlns:a16="http://schemas.microsoft.com/office/drawing/2014/main" id="{F48B6D67-361F-0F88-25EF-963266BEB21A}"/>
                  </a:ext>
                </a:extLst>
              </p14:cNvPr>
              <p14:cNvContentPartPr/>
              <p14:nvPr/>
            </p14:nvContentPartPr>
            <p14:xfrm>
              <a:off x="6581843" y="5026186"/>
              <a:ext cx="53640" cy="200880"/>
            </p14:xfrm>
          </p:contentPart>
        </mc:Choice>
        <mc:Fallback xmlns="">
          <p:pic>
            <p:nvPicPr>
              <p:cNvPr id="299" name="Ink 298">
                <a:extLst>
                  <a:ext uri="{FF2B5EF4-FFF2-40B4-BE49-F238E27FC236}">
                    <a16:creationId xmlns:a16="http://schemas.microsoft.com/office/drawing/2014/main" id="{F48B6D67-361F-0F88-25EF-963266BEB21A}"/>
                  </a:ext>
                </a:extLst>
              </p:cNvPr>
              <p:cNvPicPr/>
              <p:nvPr/>
            </p:nvPicPr>
            <p:blipFill>
              <a:blip r:embed="rId121"/>
              <a:stretch>
                <a:fillRect/>
              </a:stretch>
            </p:blipFill>
            <p:spPr>
              <a:xfrm>
                <a:off x="6566723" y="5011066"/>
                <a:ext cx="842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00" name="Ink 299">
                <a:extLst>
                  <a:ext uri="{FF2B5EF4-FFF2-40B4-BE49-F238E27FC236}">
                    <a16:creationId xmlns:a16="http://schemas.microsoft.com/office/drawing/2014/main" id="{8E1BDA98-E1E8-386F-0CD7-0DA1227F74CE}"/>
                  </a:ext>
                </a:extLst>
              </p14:cNvPr>
              <p14:cNvContentPartPr/>
              <p14:nvPr/>
            </p14:nvContentPartPr>
            <p14:xfrm>
              <a:off x="6652043" y="5004946"/>
              <a:ext cx="106560" cy="107280"/>
            </p14:xfrm>
          </p:contentPart>
        </mc:Choice>
        <mc:Fallback xmlns="">
          <p:pic>
            <p:nvPicPr>
              <p:cNvPr id="300" name="Ink 299">
                <a:extLst>
                  <a:ext uri="{FF2B5EF4-FFF2-40B4-BE49-F238E27FC236}">
                    <a16:creationId xmlns:a16="http://schemas.microsoft.com/office/drawing/2014/main" id="{8E1BDA98-E1E8-386F-0CD7-0DA1227F74CE}"/>
                  </a:ext>
                </a:extLst>
              </p:cNvPr>
              <p:cNvPicPr/>
              <p:nvPr/>
            </p:nvPicPr>
            <p:blipFill>
              <a:blip r:embed="rId123"/>
              <a:stretch>
                <a:fillRect/>
              </a:stretch>
            </p:blipFill>
            <p:spPr>
              <a:xfrm>
                <a:off x="6636923" y="4989466"/>
                <a:ext cx="1371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01" name="Ink 300">
                <a:extLst>
                  <a:ext uri="{FF2B5EF4-FFF2-40B4-BE49-F238E27FC236}">
                    <a16:creationId xmlns:a16="http://schemas.microsoft.com/office/drawing/2014/main" id="{9C45C47A-20D7-D2D8-D0F9-E70233B82230}"/>
                  </a:ext>
                </a:extLst>
              </p14:cNvPr>
              <p14:cNvContentPartPr/>
              <p14:nvPr/>
            </p14:nvContentPartPr>
            <p14:xfrm>
              <a:off x="6827723" y="5015386"/>
              <a:ext cx="117720" cy="128160"/>
            </p14:xfrm>
          </p:contentPart>
        </mc:Choice>
        <mc:Fallback xmlns="">
          <p:pic>
            <p:nvPicPr>
              <p:cNvPr id="301" name="Ink 300">
                <a:extLst>
                  <a:ext uri="{FF2B5EF4-FFF2-40B4-BE49-F238E27FC236}">
                    <a16:creationId xmlns:a16="http://schemas.microsoft.com/office/drawing/2014/main" id="{9C45C47A-20D7-D2D8-D0F9-E70233B82230}"/>
                  </a:ext>
                </a:extLst>
              </p:cNvPr>
              <p:cNvPicPr/>
              <p:nvPr/>
            </p:nvPicPr>
            <p:blipFill>
              <a:blip r:embed="rId125"/>
              <a:stretch>
                <a:fillRect/>
              </a:stretch>
            </p:blipFill>
            <p:spPr>
              <a:xfrm>
                <a:off x="6812603" y="5000266"/>
                <a:ext cx="1483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02" name="Ink 301">
                <a:extLst>
                  <a:ext uri="{FF2B5EF4-FFF2-40B4-BE49-F238E27FC236}">
                    <a16:creationId xmlns:a16="http://schemas.microsoft.com/office/drawing/2014/main" id="{8BF09ED0-5691-2074-9F98-1BA3ED7893E7}"/>
                  </a:ext>
                </a:extLst>
              </p14:cNvPr>
              <p14:cNvContentPartPr/>
              <p14:nvPr/>
            </p14:nvContentPartPr>
            <p14:xfrm>
              <a:off x="7100243" y="4983346"/>
              <a:ext cx="256680" cy="171360"/>
            </p14:xfrm>
          </p:contentPart>
        </mc:Choice>
        <mc:Fallback xmlns="">
          <p:pic>
            <p:nvPicPr>
              <p:cNvPr id="302" name="Ink 301">
                <a:extLst>
                  <a:ext uri="{FF2B5EF4-FFF2-40B4-BE49-F238E27FC236}">
                    <a16:creationId xmlns:a16="http://schemas.microsoft.com/office/drawing/2014/main" id="{8BF09ED0-5691-2074-9F98-1BA3ED7893E7}"/>
                  </a:ext>
                </a:extLst>
              </p:cNvPr>
              <p:cNvPicPr/>
              <p:nvPr/>
            </p:nvPicPr>
            <p:blipFill>
              <a:blip r:embed="rId127"/>
              <a:stretch>
                <a:fillRect/>
              </a:stretch>
            </p:blipFill>
            <p:spPr>
              <a:xfrm>
                <a:off x="7085123" y="4968226"/>
                <a:ext cx="2872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03" name="Ink 302">
                <a:extLst>
                  <a:ext uri="{FF2B5EF4-FFF2-40B4-BE49-F238E27FC236}">
                    <a16:creationId xmlns:a16="http://schemas.microsoft.com/office/drawing/2014/main" id="{DC840B8A-AFFF-83C0-E492-A202B141C841}"/>
                  </a:ext>
                </a:extLst>
              </p14:cNvPr>
              <p14:cNvContentPartPr/>
              <p14:nvPr/>
            </p14:nvContentPartPr>
            <p14:xfrm>
              <a:off x="7383203" y="4967506"/>
              <a:ext cx="32400" cy="53640"/>
            </p14:xfrm>
          </p:contentPart>
        </mc:Choice>
        <mc:Fallback xmlns="">
          <p:pic>
            <p:nvPicPr>
              <p:cNvPr id="303" name="Ink 302">
                <a:extLst>
                  <a:ext uri="{FF2B5EF4-FFF2-40B4-BE49-F238E27FC236}">
                    <a16:creationId xmlns:a16="http://schemas.microsoft.com/office/drawing/2014/main" id="{DC840B8A-AFFF-83C0-E492-A202B141C841}"/>
                  </a:ext>
                </a:extLst>
              </p:cNvPr>
              <p:cNvPicPr/>
              <p:nvPr/>
            </p:nvPicPr>
            <p:blipFill>
              <a:blip r:embed="rId129"/>
              <a:stretch>
                <a:fillRect/>
              </a:stretch>
            </p:blipFill>
            <p:spPr>
              <a:xfrm>
                <a:off x="7368083" y="4952026"/>
                <a:ext cx="630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04" name="Ink 303">
                <a:extLst>
                  <a:ext uri="{FF2B5EF4-FFF2-40B4-BE49-F238E27FC236}">
                    <a16:creationId xmlns:a16="http://schemas.microsoft.com/office/drawing/2014/main" id="{4E3279B7-B8DE-9E89-21D6-E5557BBEE3E1}"/>
                  </a:ext>
                </a:extLst>
              </p14:cNvPr>
              <p14:cNvContentPartPr/>
              <p14:nvPr/>
            </p14:nvContentPartPr>
            <p14:xfrm>
              <a:off x="7500923" y="4909186"/>
              <a:ext cx="53640" cy="266760"/>
            </p14:xfrm>
          </p:contentPart>
        </mc:Choice>
        <mc:Fallback xmlns="">
          <p:pic>
            <p:nvPicPr>
              <p:cNvPr id="304" name="Ink 303">
                <a:extLst>
                  <a:ext uri="{FF2B5EF4-FFF2-40B4-BE49-F238E27FC236}">
                    <a16:creationId xmlns:a16="http://schemas.microsoft.com/office/drawing/2014/main" id="{4E3279B7-B8DE-9E89-21D6-E5557BBEE3E1}"/>
                  </a:ext>
                </a:extLst>
              </p:cNvPr>
              <p:cNvPicPr/>
              <p:nvPr/>
            </p:nvPicPr>
            <p:blipFill>
              <a:blip r:embed="rId131"/>
              <a:stretch>
                <a:fillRect/>
              </a:stretch>
            </p:blipFill>
            <p:spPr>
              <a:xfrm>
                <a:off x="7485803" y="4894066"/>
                <a:ext cx="842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05" name="Ink 304">
                <a:extLst>
                  <a:ext uri="{FF2B5EF4-FFF2-40B4-BE49-F238E27FC236}">
                    <a16:creationId xmlns:a16="http://schemas.microsoft.com/office/drawing/2014/main" id="{242A854A-D1FF-31CE-AC04-80CE46C699E8}"/>
                  </a:ext>
                </a:extLst>
              </p14:cNvPr>
              <p14:cNvContentPartPr/>
              <p14:nvPr/>
            </p14:nvContentPartPr>
            <p14:xfrm>
              <a:off x="7484723" y="5031586"/>
              <a:ext cx="165960" cy="107280"/>
            </p14:xfrm>
          </p:contentPart>
        </mc:Choice>
        <mc:Fallback xmlns="">
          <p:pic>
            <p:nvPicPr>
              <p:cNvPr id="305" name="Ink 304">
                <a:extLst>
                  <a:ext uri="{FF2B5EF4-FFF2-40B4-BE49-F238E27FC236}">
                    <a16:creationId xmlns:a16="http://schemas.microsoft.com/office/drawing/2014/main" id="{242A854A-D1FF-31CE-AC04-80CE46C699E8}"/>
                  </a:ext>
                </a:extLst>
              </p:cNvPr>
              <p:cNvPicPr/>
              <p:nvPr/>
            </p:nvPicPr>
            <p:blipFill>
              <a:blip r:embed="rId133"/>
              <a:stretch>
                <a:fillRect/>
              </a:stretch>
            </p:blipFill>
            <p:spPr>
              <a:xfrm>
                <a:off x="7469603" y="5016466"/>
                <a:ext cx="1965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06" name="Ink 305">
                <a:extLst>
                  <a:ext uri="{FF2B5EF4-FFF2-40B4-BE49-F238E27FC236}">
                    <a16:creationId xmlns:a16="http://schemas.microsoft.com/office/drawing/2014/main" id="{042D951A-5463-CCA7-9D69-62921A969A7A}"/>
                  </a:ext>
                </a:extLst>
              </p14:cNvPr>
              <p14:cNvContentPartPr/>
              <p14:nvPr/>
            </p14:nvContentPartPr>
            <p14:xfrm>
              <a:off x="7709363" y="4966786"/>
              <a:ext cx="3240" cy="33120"/>
            </p14:xfrm>
          </p:contentPart>
        </mc:Choice>
        <mc:Fallback xmlns="">
          <p:pic>
            <p:nvPicPr>
              <p:cNvPr id="306" name="Ink 305">
                <a:extLst>
                  <a:ext uri="{FF2B5EF4-FFF2-40B4-BE49-F238E27FC236}">
                    <a16:creationId xmlns:a16="http://schemas.microsoft.com/office/drawing/2014/main" id="{042D951A-5463-CCA7-9D69-62921A969A7A}"/>
                  </a:ext>
                </a:extLst>
              </p:cNvPr>
              <p:cNvPicPr/>
              <p:nvPr/>
            </p:nvPicPr>
            <p:blipFill>
              <a:blip r:embed="rId135"/>
              <a:stretch>
                <a:fillRect/>
              </a:stretch>
            </p:blipFill>
            <p:spPr>
              <a:xfrm>
                <a:off x="7693883" y="4951666"/>
                <a:ext cx="338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07" name="Ink 306">
                <a:extLst>
                  <a:ext uri="{FF2B5EF4-FFF2-40B4-BE49-F238E27FC236}">
                    <a16:creationId xmlns:a16="http://schemas.microsoft.com/office/drawing/2014/main" id="{3E9DB2DA-50CA-202D-9A6C-0484BC2B8F94}"/>
                  </a:ext>
                </a:extLst>
              </p14:cNvPr>
              <p14:cNvContentPartPr/>
              <p14:nvPr/>
            </p14:nvContentPartPr>
            <p14:xfrm>
              <a:off x="7706123" y="5016106"/>
              <a:ext cx="67320" cy="111960"/>
            </p14:xfrm>
          </p:contentPart>
        </mc:Choice>
        <mc:Fallback xmlns="">
          <p:pic>
            <p:nvPicPr>
              <p:cNvPr id="307" name="Ink 306">
                <a:extLst>
                  <a:ext uri="{FF2B5EF4-FFF2-40B4-BE49-F238E27FC236}">
                    <a16:creationId xmlns:a16="http://schemas.microsoft.com/office/drawing/2014/main" id="{3E9DB2DA-50CA-202D-9A6C-0484BC2B8F94}"/>
                  </a:ext>
                </a:extLst>
              </p:cNvPr>
              <p:cNvPicPr/>
              <p:nvPr/>
            </p:nvPicPr>
            <p:blipFill>
              <a:blip r:embed="rId137"/>
              <a:stretch>
                <a:fillRect/>
              </a:stretch>
            </p:blipFill>
            <p:spPr>
              <a:xfrm>
                <a:off x="7691003" y="5000986"/>
                <a:ext cx="979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08" name="Ink 307">
                <a:extLst>
                  <a:ext uri="{FF2B5EF4-FFF2-40B4-BE49-F238E27FC236}">
                    <a16:creationId xmlns:a16="http://schemas.microsoft.com/office/drawing/2014/main" id="{B336661E-0057-5812-CAE5-7DBA55F64171}"/>
                  </a:ext>
                </a:extLst>
              </p14:cNvPr>
              <p14:cNvContentPartPr/>
              <p14:nvPr/>
            </p14:nvContentPartPr>
            <p14:xfrm>
              <a:off x="7869563" y="5020786"/>
              <a:ext cx="122760" cy="101160"/>
            </p14:xfrm>
          </p:contentPart>
        </mc:Choice>
        <mc:Fallback xmlns="">
          <p:pic>
            <p:nvPicPr>
              <p:cNvPr id="308" name="Ink 307">
                <a:extLst>
                  <a:ext uri="{FF2B5EF4-FFF2-40B4-BE49-F238E27FC236}">
                    <a16:creationId xmlns:a16="http://schemas.microsoft.com/office/drawing/2014/main" id="{B336661E-0057-5812-CAE5-7DBA55F64171}"/>
                  </a:ext>
                </a:extLst>
              </p:cNvPr>
              <p:cNvPicPr/>
              <p:nvPr/>
            </p:nvPicPr>
            <p:blipFill>
              <a:blip r:embed="rId139"/>
              <a:stretch>
                <a:fillRect/>
              </a:stretch>
            </p:blipFill>
            <p:spPr>
              <a:xfrm>
                <a:off x="7854083" y="5005666"/>
                <a:ext cx="1530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09" name="Ink 308">
                <a:extLst>
                  <a:ext uri="{FF2B5EF4-FFF2-40B4-BE49-F238E27FC236}">
                    <a16:creationId xmlns:a16="http://schemas.microsoft.com/office/drawing/2014/main" id="{99CF178C-C4DA-D6FA-8962-BBE1F3F6C20B}"/>
                  </a:ext>
                </a:extLst>
              </p14:cNvPr>
              <p14:cNvContentPartPr/>
              <p14:nvPr/>
            </p14:nvContentPartPr>
            <p14:xfrm>
              <a:off x="8051003" y="5073706"/>
              <a:ext cx="16560" cy="16920"/>
            </p14:xfrm>
          </p:contentPart>
        </mc:Choice>
        <mc:Fallback xmlns="">
          <p:pic>
            <p:nvPicPr>
              <p:cNvPr id="309" name="Ink 308">
                <a:extLst>
                  <a:ext uri="{FF2B5EF4-FFF2-40B4-BE49-F238E27FC236}">
                    <a16:creationId xmlns:a16="http://schemas.microsoft.com/office/drawing/2014/main" id="{99CF178C-C4DA-D6FA-8962-BBE1F3F6C20B}"/>
                  </a:ext>
                </a:extLst>
              </p:cNvPr>
              <p:cNvPicPr/>
              <p:nvPr/>
            </p:nvPicPr>
            <p:blipFill>
              <a:blip r:embed="rId141"/>
              <a:stretch>
                <a:fillRect/>
              </a:stretch>
            </p:blipFill>
            <p:spPr>
              <a:xfrm>
                <a:off x="8035883" y="5058586"/>
                <a:ext cx="46800" cy="47520"/>
              </a:xfrm>
              <a:prstGeom prst="rect">
                <a:avLst/>
              </a:prstGeom>
            </p:spPr>
          </p:pic>
        </mc:Fallback>
      </mc:AlternateContent>
    </p:spTree>
    <p:extLst>
      <p:ext uri="{BB962C8B-B14F-4D97-AF65-F5344CB8AC3E}">
        <p14:creationId xmlns:p14="http://schemas.microsoft.com/office/powerpoint/2010/main" val="686303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78357E-FB47-9272-839D-82BA83769532}"/>
              </a:ext>
            </a:extLst>
          </p:cNvPr>
          <p:cNvSpPr>
            <a:spLocks noGrp="1"/>
          </p:cNvSpPr>
          <p:nvPr>
            <p:ph type="body" sz="quarter" idx="10"/>
          </p:nvPr>
        </p:nvSpPr>
        <p:spPr>
          <a:xfrm>
            <a:off x="745637" y="513319"/>
            <a:ext cx="10575507" cy="647700"/>
          </a:xfrm>
        </p:spPr>
        <p:txBody>
          <a:bodyPr/>
          <a:lstStyle/>
          <a:p>
            <a:r>
              <a:rPr lang="en-GB" dirty="0" err="1">
                <a:solidFill>
                  <a:schemeClr val="bg1"/>
                </a:solidFill>
                <a:latin typeface="Inter"/>
                <a:cs typeface="Suisse int'l Bold"/>
              </a:rPr>
              <a:t>DiaSocial</a:t>
            </a:r>
            <a:r>
              <a:rPr lang="en-GB" dirty="0">
                <a:solidFill>
                  <a:schemeClr val="bg1"/>
                </a:solidFill>
                <a:latin typeface="Inter"/>
                <a:cs typeface="Suisse int'l Bold"/>
              </a:rPr>
              <a:t> App </a:t>
            </a:r>
          </a:p>
        </p:txBody>
      </p:sp>
      <p:sp>
        <p:nvSpPr>
          <p:cNvPr id="4" name="Text Placeholder 3">
            <a:extLst>
              <a:ext uri="{FF2B5EF4-FFF2-40B4-BE49-F238E27FC236}">
                <a16:creationId xmlns:a16="http://schemas.microsoft.com/office/drawing/2014/main" id="{3E0D8CB8-B901-DA71-90B6-3F1679548BE9}"/>
              </a:ext>
            </a:extLst>
          </p:cNvPr>
          <p:cNvSpPr>
            <a:spLocks noGrp="1"/>
          </p:cNvSpPr>
          <p:nvPr>
            <p:ph type="body" sz="quarter" idx="11"/>
          </p:nvPr>
        </p:nvSpPr>
        <p:spPr>
          <a:xfrm>
            <a:off x="745637" y="1404650"/>
            <a:ext cx="10658475" cy="606354"/>
          </a:xfrm>
        </p:spPr>
        <p:txBody>
          <a:bodyPr>
            <a:normAutofit/>
          </a:bodyPr>
          <a:lstStyle/>
          <a:p>
            <a:pPr>
              <a:lnSpc>
                <a:spcPct val="150000"/>
              </a:lnSpc>
            </a:pPr>
            <a:r>
              <a:rPr lang="en-GB" dirty="0"/>
              <a:t>27-patient pilot in 2015, with VA Baltimore </a:t>
            </a:r>
          </a:p>
        </p:txBody>
      </p:sp>
      <p:sp>
        <p:nvSpPr>
          <p:cNvPr id="7" name="Text Placeholder 6">
            <a:extLst>
              <a:ext uri="{FF2B5EF4-FFF2-40B4-BE49-F238E27FC236}">
                <a16:creationId xmlns:a16="http://schemas.microsoft.com/office/drawing/2014/main" id="{02A8A33D-57F8-5DD7-441E-14330FA83C14}"/>
              </a:ext>
            </a:extLst>
          </p:cNvPr>
          <p:cNvSpPr>
            <a:spLocks noGrp="1"/>
          </p:cNvSpPr>
          <p:nvPr>
            <p:ph type="body" sz="quarter" idx="15"/>
          </p:nvPr>
        </p:nvSpPr>
        <p:spPr>
          <a:xfrm>
            <a:off x="4750542" y="3308615"/>
            <a:ext cx="2736304" cy="2280626"/>
          </a:xfrm>
        </p:spPr>
        <p:txBody>
          <a:bodyPr/>
          <a:lstStyle/>
          <a:p>
            <a:endParaRPr lang="en-US" sz="1200" dirty="0">
              <a:latin typeface="Cambria" panose="02040503050406030204" pitchFamily="18" charset="0"/>
              <a:ea typeface="SimSun" panose="02010600030101010101" pitchFamily="2" charset="-122"/>
              <a:cs typeface="Times New Roman" panose="02020603050405020304" pitchFamily="18" charset="0"/>
            </a:endParaRPr>
          </a:p>
        </p:txBody>
      </p:sp>
      <p:sp>
        <p:nvSpPr>
          <p:cNvPr id="8" name="Text Placeholder 7">
            <a:extLst>
              <a:ext uri="{FF2B5EF4-FFF2-40B4-BE49-F238E27FC236}">
                <a16:creationId xmlns:a16="http://schemas.microsoft.com/office/drawing/2014/main" id="{4C16128C-E8C5-75A7-4287-9D4B46AD9D6B}"/>
              </a:ext>
            </a:extLst>
          </p:cNvPr>
          <p:cNvSpPr>
            <a:spLocks noGrp="1"/>
          </p:cNvSpPr>
          <p:nvPr>
            <p:ph type="body" sz="quarter" idx="16"/>
          </p:nvPr>
        </p:nvSpPr>
        <p:spPr>
          <a:xfrm>
            <a:off x="8200673" y="2063325"/>
            <a:ext cx="2736304" cy="360412"/>
          </a:xfrm>
        </p:spPr>
        <p:txBody>
          <a:bodyPr/>
          <a:lstStyle/>
          <a:p>
            <a:r>
              <a:rPr lang="en-GB" dirty="0">
                <a:cs typeface="Suisse int'l Bold" panose="020B0804000000000000" pitchFamily="34" charset="-78"/>
              </a:rPr>
              <a:t>User comments</a:t>
            </a:r>
          </a:p>
        </p:txBody>
      </p:sp>
      <p:sp>
        <p:nvSpPr>
          <p:cNvPr id="9" name="Text Placeholder 8">
            <a:extLst>
              <a:ext uri="{FF2B5EF4-FFF2-40B4-BE49-F238E27FC236}">
                <a16:creationId xmlns:a16="http://schemas.microsoft.com/office/drawing/2014/main" id="{6860AA87-3F0C-D1B7-9A8F-5ACA8BDEC997}"/>
              </a:ext>
            </a:extLst>
          </p:cNvPr>
          <p:cNvSpPr>
            <a:spLocks noGrp="1"/>
          </p:cNvSpPr>
          <p:nvPr>
            <p:ph type="body" sz="quarter" idx="17"/>
          </p:nvPr>
        </p:nvSpPr>
        <p:spPr>
          <a:xfrm>
            <a:off x="8200673" y="2449378"/>
            <a:ext cx="2736304" cy="2724120"/>
          </a:xfrm>
        </p:spPr>
        <p:txBody>
          <a:bodyPr/>
          <a:lstStyle/>
          <a:p>
            <a:pPr marL="190510" indent="-190510">
              <a:buFont typeface="Arial" panose="020B0604020202020204" pitchFamily="34" charset="0"/>
              <a:buChar char="•"/>
            </a:pPr>
            <a:r>
              <a:rPr lang="en-US" sz="1200" i="1" dirty="0">
                <a:latin typeface="Arial" panose="020B0604020202020204" pitchFamily="34" charset="0"/>
                <a:ea typeface="SimSun" panose="02010600030101010101" pitchFamily="2" charset="-122"/>
                <a:cs typeface="Times New Roman" panose="02020603050405020304" pitchFamily="18" charset="0"/>
              </a:rPr>
              <a:t>“I used it to do the input on the medications, the exercise I did, and my food intake for my 3 meals. I got to the place where it was like second nature to want to put it in, and it worked out nice.”</a:t>
            </a:r>
          </a:p>
          <a:p>
            <a:endParaRPr lang="en-US" sz="1200" i="1" dirty="0">
              <a:latin typeface="Arial" panose="020B0604020202020204" pitchFamily="34" charset="0"/>
              <a:ea typeface="SimSun" panose="02010600030101010101" pitchFamily="2" charset="-122"/>
              <a:cs typeface="Times New Roman" panose="02020603050405020304" pitchFamily="18" charset="0"/>
            </a:endParaRPr>
          </a:p>
          <a:p>
            <a:pPr marL="190510" indent="-190510">
              <a:buFont typeface="Arial" panose="020B0604020202020204" pitchFamily="34" charset="0"/>
              <a:buChar char="•"/>
            </a:pPr>
            <a:r>
              <a:rPr lang="en-US" sz="1200" i="1" dirty="0">
                <a:latin typeface="Arial" panose="020B0604020202020204" pitchFamily="34" charset="0"/>
                <a:ea typeface="SimSun" panose="02010600030101010101" pitchFamily="2" charset="-122"/>
                <a:cs typeface="Times New Roman" panose="02020603050405020304" pitchFamily="18" charset="0"/>
              </a:rPr>
              <a:t>“Well previously I wasn’t really managing well, this tool has been helping me. This thing can go on for another year as far as I’m concerned.”</a:t>
            </a:r>
            <a:endParaRPr lang="en-US" sz="1200" dirty="0">
              <a:latin typeface="Cambria" panose="02040503050406030204" pitchFamily="18" charset="0"/>
              <a:ea typeface="SimSun" panose="02010600030101010101" pitchFamily="2" charset="-122"/>
              <a:cs typeface="Times New Roman" panose="02020603050405020304" pitchFamily="18" charset="0"/>
            </a:endParaRPr>
          </a:p>
          <a:p>
            <a:endParaRPr lang="en-US" sz="1200" dirty="0">
              <a:latin typeface="Cambria" panose="02040503050406030204" pitchFamily="18" charset="0"/>
              <a:ea typeface="SimSun" panose="02010600030101010101" pitchFamily="2" charset="-122"/>
              <a:cs typeface="Times New Roman" panose="02020603050405020304" pitchFamily="18" charset="0"/>
            </a:endParaRPr>
          </a:p>
        </p:txBody>
      </p:sp>
      <p:grpSp>
        <p:nvGrpSpPr>
          <p:cNvPr id="12" name="Group 11">
            <a:extLst>
              <a:ext uri="{FF2B5EF4-FFF2-40B4-BE49-F238E27FC236}">
                <a16:creationId xmlns:a16="http://schemas.microsoft.com/office/drawing/2014/main" id="{C7245CF8-87F7-3D44-5396-E422B88A92C2}"/>
              </a:ext>
            </a:extLst>
          </p:cNvPr>
          <p:cNvGrpSpPr/>
          <p:nvPr/>
        </p:nvGrpSpPr>
        <p:grpSpPr>
          <a:xfrm>
            <a:off x="1178823" y="2481315"/>
            <a:ext cx="2044293" cy="2958591"/>
            <a:chOff x="2642148" y="901824"/>
            <a:chExt cx="3624277" cy="5956176"/>
          </a:xfrm>
        </p:grpSpPr>
        <p:pic>
          <p:nvPicPr>
            <p:cNvPr id="13" name="Picture 12" descr="Screenshot 2015-01-22 11.57.40.png">
              <a:extLst>
                <a:ext uri="{FF2B5EF4-FFF2-40B4-BE49-F238E27FC236}">
                  <a16:creationId xmlns:a16="http://schemas.microsoft.com/office/drawing/2014/main" id="{154913CD-EF64-0FDE-2EEE-6DCE6D4CF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148" y="901824"/>
              <a:ext cx="3624277" cy="5956176"/>
            </a:xfrm>
            <a:prstGeom prst="rect">
              <a:avLst/>
            </a:prstGeom>
          </p:spPr>
        </p:pic>
        <p:pic>
          <p:nvPicPr>
            <p:cNvPr id="14" name="Picture 13" descr="Screenshot 2015-01-22 11.23.27.png">
              <a:extLst>
                <a:ext uri="{FF2B5EF4-FFF2-40B4-BE49-F238E27FC236}">
                  <a16:creationId xmlns:a16="http://schemas.microsoft.com/office/drawing/2014/main" id="{C53E9419-C7F8-15D0-41A0-01B5A7F11646}"/>
                </a:ext>
              </a:extLst>
            </p:cNvPr>
            <p:cNvPicPr>
              <a:picLocks noChangeAspect="1"/>
            </p:cNvPicPr>
            <p:nvPr/>
          </p:nvPicPr>
          <p:blipFill rotWithShape="1">
            <a:blip r:embed="rId3">
              <a:extLst>
                <a:ext uri="{28A0092B-C50C-407E-A947-70E740481C1C}">
                  <a14:useLocalDpi xmlns:a14="http://schemas.microsoft.com/office/drawing/2010/main" val="0"/>
                </a:ext>
              </a:extLst>
            </a:blip>
            <a:srcRect l="2457" t="4942" r="75585" b="7812"/>
            <a:stretch/>
          </p:blipFill>
          <p:spPr>
            <a:xfrm>
              <a:off x="3147313" y="3984588"/>
              <a:ext cx="493408" cy="671766"/>
            </a:xfrm>
            <a:prstGeom prst="rect">
              <a:avLst/>
            </a:prstGeom>
          </p:spPr>
        </p:pic>
      </p:grpSp>
      <p:pic>
        <p:nvPicPr>
          <p:cNvPr id="15" name="Content Placeholder 4" descr="DiaSocial patient snapshot screen-4.png">
            <a:extLst>
              <a:ext uri="{FF2B5EF4-FFF2-40B4-BE49-F238E27FC236}">
                <a16:creationId xmlns:a16="http://schemas.microsoft.com/office/drawing/2014/main" id="{3DDA9C3C-0B48-C275-1274-29B6CC6531EB}"/>
              </a:ext>
            </a:extLst>
          </p:cNvPr>
          <p:cNvPicPr>
            <a:picLocks noChangeAspect="1"/>
          </p:cNvPicPr>
          <p:nvPr/>
        </p:nvPicPr>
        <p:blipFill>
          <a:blip r:embed="rId4">
            <a:extLst>
              <a:ext uri="{28A0092B-C50C-407E-A947-70E740481C1C}">
                <a14:useLocalDpi xmlns:a14="http://schemas.microsoft.com/office/drawing/2010/main" val="0"/>
              </a:ext>
            </a:extLst>
          </a:blip>
          <a:srcRect t="-1257" b="-1257"/>
          <a:stretch>
            <a:fillRect/>
          </a:stretch>
        </p:blipFill>
        <p:spPr>
          <a:xfrm>
            <a:off x="4594694" y="4113405"/>
            <a:ext cx="2946400" cy="1691452"/>
          </a:xfrm>
          <a:prstGeom prst="rect">
            <a:avLst/>
          </a:prstGeom>
          <a:ln>
            <a:noFill/>
          </a:ln>
          <a:effectLst>
            <a:outerShdw blurRad="292100" dist="139700" dir="2700000" algn="tl" rotWithShape="0">
              <a:srgbClr val="333333">
                <a:alpha val="65000"/>
              </a:srgbClr>
            </a:outerShdw>
          </a:effectLst>
        </p:spPr>
      </p:pic>
      <p:pic>
        <p:nvPicPr>
          <p:cNvPr id="17" name="Picture 16" descr="Sample DiaSocial meds entry page-4.png">
            <a:extLst>
              <a:ext uri="{FF2B5EF4-FFF2-40B4-BE49-F238E27FC236}">
                <a16:creationId xmlns:a16="http://schemas.microsoft.com/office/drawing/2014/main" id="{BC84713E-8296-298E-870A-E78278A6ED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3894" y="2063326"/>
            <a:ext cx="3048000" cy="16505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625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9048CC-7E43-5C23-7BA8-D909B2A167E9}"/>
              </a:ext>
            </a:extLst>
          </p:cNvPr>
          <p:cNvSpPr>
            <a:spLocks noGrp="1"/>
          </p:cNvSpPr>
          <p:nvPr>
            <p:ph type="sldNum" sz="quarter" idx="12"/>
          </p:nvPr>
        </p:nvSpPr>
        <p:spPr/>
        <p:txBody>
          <a:bodyPr/>
          <a:lstStyle/>
          <a:p>
            <a:fld id="{98808C59-030A-41AB-8B48-6F66C38FF40D}" type="slidenum">
              <a:rPr lang="en-US" smtClean="0"/>
              <a:t>40</a:t>
            </a:fld>
            <a:endParaRPr lang="en-US"/>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E2B335CF-464C-AFF7-3CC8-BEEB930F7E20}"/>
                  </a:ext>
                </a:extLst>
              </p14:cNvPr>
              <p14:cNvContentPartPr/>
              <p14:nvPr/>
            </p14:nvContentPartPr>
            <p14:xfrm>
              <a:off x="1666403" y="140766"/>
              <a:ext cx="1223280" cy="375840"/>
            </p14:xfrm>
          </p:contentPart>
        </mc:Choice>
        <mc:Fallback xmlns="">
          <p:pic>
            <p:nvPicPr>
              <p:cNvPr id="13" name="Ink 12">
                <a:extLst>
                  <a:ext uri="{FF2B5EF4-FFF2-40B4-BE49-F238E27FC236}">
                    <a16:creationId xmlns:a16="http://schemas.microsoft.com/office/drawing/2014/main" id="{E2B335CF-464C-AFF7-3CC8-BEEB930F7E20}"/>
                  </a:ext>
                </a:extLst>
              </p:cNvPr>
              <p:cNvPicPr/>
              <p:nvPr/>
            </p:nvPicPr>
            <p:blipFill>
              <a:blip r:embed="rId3"/>
              <a:stretch>
                <a:fillRect/>
              </a:stretch>
            </p:blipFill>
            <p:spPr>
              <a:xfrm>
                <a:off x="1651283" y="125286"/>
                <a:ext cx="125352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ACD413F5-D8E2-FD40-443C-9A4DC545E2E3}"/>
                  </a:ext>
                </a:extLst>
              </p14:cNvPr>
              <p14:cNvContentPartPr/>
              <p14:nvPr/>
            </p14:nvContentPartPr>
            <p14:xfrm>
              <a:off x="464723" y="211686"/>
              <a:ext cx="397440" cy="335520"/>
            </p14:xfrm>
          </p:contentPart>
        </mc:Choice>
        <mc:Fallback xmlns="">
          <p:pic>
            <p:nvPicPr>
              <p:cNvPr id="14" name="Ink 13">
                <a:extLst>
                  <a:ext uri="{FF2B5EF4-FFF2-40B4-BE49-F238E27FC236}">
                    <a16:creationId xmlns:a16="http://schemas.microsoft.com/office/drawing/2014/main" id="{ACD413F5-D8E2-FD40-443C-9A4DC545E2E3}"/>
                  </a:ext>
                </a:extLst>
              </p:cNvPr>
              <p:cNvPicPr/>
              <p:nvPr/>
            </p:nvPicPr>
            <p:blipFill>
              <a:blip r:embed="rId5"/>
              <a:stretch>
                <a:fillRect/>
              </a:stretch>
            </p:blipFill>
            <p:spPr>
              <a:xfrm>
                <a:off x="449603" y="196566"/>
                <a:ext cx="42804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C1EBC01F-F5F7-D15F-96DA-A9CE39603831}"/>
                  </a:ext>
                </a:extLst>
              </p14:cNvPr>
              <p14:cNvContentPartPr/>
              <p14:nvPr/>
            </p14:nvContentPartPr>
            <p14:xfrm>
              <a:off x="1367603" y="936006"/>
              <a:ext cx="213120" cy="16200"/>
            </p14:xfrm>
          </p:contentPart>
        </mc:Choice>
        <mc:Fallback xmlns="">
          <p:pic>
            <p:nvPicPr>
              <p:cNvPr id="30" name="Ink 29">
                <a:extLst>
                  <a:ext uri="{FF2B5EF4-FFF2-40B4-BE49-F238E27FC236}">
                    <a16:creationId xmlns:a16="http://schemas.microsoft.com/office/drawing/2014/main" id="{C1EBC01F-F5F7-D15F-96DA-A9CE39603831}"/>
                  </a:ext>
                </a:extLst>
              </p:cNvPr>
              <p:cNvPicPr/>
              <p:nvPr/>
            </p:nvPicPr>
            <p:blipFill>
              <a:blip r:embed="rId7"/>
              <a:stretch>
                <a:fillRect/>
              </a:stretch>
            </p:blipFill>
            <p:spPr>
              <a:xfrm>
                <a:off x="1352123" y="920886"/>
                <a:ext cx="2437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8CC3646B-8ACD-35E1-04FC-71DCA6B47943}"/>
                  </a:ext>
                </a:extLst>
              </p14:cNvPr>
              <p14:cNvContentPartPr/>
              <p14:nvPr/>
            </p14:nvContentPartPr>
            <p14:xfrm>
              <a:off x="6820163" y="180366"/>
              <a:ext cx="1490760" cy="386280"/>
            </p14:xfrm>
          </p:contentPart>
        </mc:Choice>
        <mc:Fallback xmlns="">
          <p:pic>
            <p:nvPicPr>
              <p:cNvPr id="31" name="Ink 30">
                <a:extLst>
                  <a:ext uri="{FF2B5EF4-FFF2-40B4-BE49-F238E27FC236}">
                    <a16:creationId xmlns:a16="http://schemas.microsoft.com/office/drawing/2014/main" id="{8CC3646B-8ACD-35E1-04FC-71DCA6B47943}"/>
                  </a:ext>
                </a:extLst>
              </p:cNvPr>
              <p:cNvPicPr/>
              <p:nvPr/>
            </p:nvPicPr>
            <p:blipFill>
              <a:blip r:embed="rId9"/>
              <a:stretch>
                <a:fillRect/>
              </a:stretch>
            </p:blipFill>
            <p:spPr>
              <a:xfrm>
                <a:off x="6804683" y="165246"/>
                <a:ext cx="15213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8EC87508-153F-4331-8A84-1DA04C59A508}"/>
                  </a:ext>
                </a:extLst>
              </p14:cNvPr>
              <p14:cNvContentPartPr/>
              <p14:nvPr/>
            </p14:nvContentPartPr>
            <p14:xfrm>
              <a:off x="5334803" y="191526"/>
              <a:ext cx="1128600" cy="241200"/>
            </p14:xfrm>
          </p:contentPart>
        </mc:Choice>
        <mc:Fallback xmlns="">
          <p:pic>
            <p:nvPicPr>
              <p:cNvPr id="32" name="Ink 31">
                <a:extLst>
                  <a:ext uri="{FF2B5EF4-FFF2-40B4-BE49-F238E27FC236}">
                    <a16:creationId xmlns:a16="http://schemas.microsoft.com/office/drawing/2014/main" id="{8EC87508-153F-4331-8A84-1DA04C59A508}"/>
                  </a:ext>
                </a:extLst>
              </p:cNvPr>
              <p:cNvPicPr/>
              <p:nvPr/>
            </p:nvPicPr>
            <p:blipFill>
              <a:blip r:embed="rId11"/>
              <a:stretch>
                <a:fillRect/>
              </a:stretch>
            </p:blipFill>
            <p:spPr>
              <a:xfrm>
                <a:off x="5319683" y="176046"/>
                <a:ext cx="11592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7B41EB85-6BD9-8C72-5A33-334D931EC7C8}"/>
                  </a:ext>
                </a:extLst>
              </p14:cNvPr>
              <p14:cNvContentPartPr/>
              <p14:nvPr/>
            </p14:nvContentPartPr>
            <p14:xfrm>
              <a:off x="4186043" y="211686"/>
              <a:ext cx="829080" cy="246960"/>
            </p14:xfrm>
          </p:contentPart>
        </mc:Choice>
        <mc:Fallback xmlns="">
          <p:pic>
            <p:nvPicPr>
              <p:cNvPr id="33" name="Ink 32">
                <a:extLst>
                  <a:ext uri="{FF2B5EF4-FFF2-40B4-BE49-F238E27FC236}">
                    <a16:creationId xmlns:a16="http://schemas.microsoft.com/office/drawing/2014/main" id="{7B41EB85-6BD9-8C72-5A33-334D931EC7C8}"/>
                  </a:ext>
                </a:extLst>
              </p:cNvPr>
              <p:cNvPicPr/>
              <p:nvPr/>
            </p:nvPicPr>
            <p:blipFill>
              <a:blip r:embed="rId13"/>
              <a:stretch>
                <a:fillRect/>
              </a:stretch>
            </p:blipFill>
            <p:spPr>
              <a:xfrm>
                <a:off x="4170923" y="196566"/>
                <a:ext cx="8593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Ink 33">
                <a:extLst>
                  <a:ext uri="{FF2B5EF4-FFF2-40B4-BE49-F238E27FC236}">
                    <a16:creationId xmlns:a16="http://schemas.microsoft.com/office/drawing/2014/main" id="{6290D476-5F94-4957-262C-CDB66088F4E7}"/>
                  </a:ext>
                </a:extLst>
              </p14:cNvPr>
              <p14:cNvContentPartPr/>
              <p14:nvPr/>
            </p14:nvContentPartPr>
            <p14:xfrm>
              <a:off x="3204323" y="203766"/>
              <a:ext cx="661680" cy="433800"/>
            </p14:xfrm>
          </p:contentPart>
        </mc:Choice>
        <mc:Fallback xmlns="">
          <p:pic>
            <p:nvPicPr>
              <p:cNvPr id="34" name="Ink 33">
                <a:extLst>
                  <a:ext uri="{FF2B5EF4-FFF2-40B4-BE49-F238E27FC236}">
                    <a16:creationId xmlns:a16="http://schemas.microsoft.com/office/drawing/2014/main" id="{6290D476-5F94-4957-262C-CDB66088F4E7}"/>
                  </a:ext>
                </a:extLst>
              </p:cNvPr>
              <p:cNvPicPr/>
              <p:nvPr/>
            </p:nvPicPr>
            <p:blipFill>
              <a:blip r:embed="rId15"/>
              <a:stretch>
                <a:fillRect/>
              </a:stretch>
            </p:blipFill>
            <p:spPr>
              <a:xfrm>
                <a:off x="3188843" y="188273"/>
                <a:ext cx="691920" cy="46442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06679F8E-DAED-C308-10F7-86C291E34E04}"/>
                  </a:ext>
                </a:extLst>
              </p14:cNvPr>
              <p14:cNvContentPartPr/>
              <p14:nvPr/>
            </p14:nvContentPartPr>
            <p14:xfrm>
              <a:off x="2275163" y="720726"/>
              <a:ext cx="4545000" cy="454680"/>
            </p14:xfrm>
          </p:contentPart>
        </mc:Choice>
        <mc:Fallback xmlns="">
          <p:pic>
            <p:nvPicPr>
              <p:cNvPr id="46" name="Ink 45">
                <a:extLst>
                  <a:ext uri="{FF2B5EF4-FFF2-40B4-BE49-F238E27FC236}">
                    <a16:creationId xmlns:a16="http://schemas.microsoft.com/office/drawing/2014/main" id="{06679F8E-DAED-C308-10F7-86C291E34E04}"/>
                  </a:ext>
                </a:extLst>
              </p:cNvPr>
              <p:cNvPicPr/>
              <p:nvPr/>
            </p:nvPicPr>
            <p:blipFill>
              <a:blip r:embed="rId17"/>
              <a:stretch>
                <a:fillRect/>
              </a:stretch>
            </p:blipFill>
            <p:spPr>
              <a:xfrm>
                <a:off x="2260043" y="705606"/>
                <a:ext cx="45756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6" name="Ink 55">
                <a:extLst>
                  <a:ext uri="{FF2B5EF4-FFF2-40B4-BE49-F238E27FC236}">
                    <a16:creationId xmlns:a16="http://schemas.microsoft.com/office/drawing/2014/main" id="{0100D72A-FD4D-7B1B-56A6-9CF2F78DE7FA}"/>
                  </a:ext>
                </a:extLst>
              </p14:cNvPr>
              <p14:cNvContentPartPr/>
              <p14:nvPr/>
            </p14:nvContentPartPr>
            <p14:xfrm>
              <a:off x="1275443" y="1555206"/>
              <a:ext cx="160560" cy="37080"/>
            </p14:xfrm>
          </p:contentPart>
        </mc:Choice>
        <mc:Fallback xmlns="">
          <p:pic>
            <p:nvPicPr>
              <p:cNvPr id="56" name="Ink 55">
                <a:extLst>
                  <a:ext uri="{FF2B5EF4-FFF2-40B4-BE49-F238E27FC236}">
                    <a16:creationId xmlns:a16="http://schemas.microsoft.com/office/drawing/2014/main" id="{0100D72A-FD4D-7B1B-56A6-9CF2F78DE7FA}"/>
                  </a:ext>
                </a:extLst>
              </p:cNvPr>
              <p:cNvPicPr/>
              <p:nvPr/>
            </p:nvPicPr>
            <p:blipFill>
              <a:blip r:embed="rId19"/>
              <a:stretch>
                <a:fillRect/>
              </a:stretch>
            </p:blipFill>
            <p:spPr>
              <a:xfrm>
                <a:off x="1259963" y="1540086"/>
                <a:ext cx="1911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7" name="Ink 56">
                <a:extLst>
                  <a:ext uri="{FF2B5EF4-FFF2-40B4-BE49-F238E27FC236}">
                    <a16:creationId xmlns:a16="http://schemas.microsoft.com/office/drawing/2014/main" id="{2FBC1C95-F2F1-9ACF-32DA-FCCD5AFC1BBF}"/>
                  </a:ext>
                </a:extLst>
              </p14:cNvPr>
              <p14:cNvContentPartPr/>
              <p14:nvPr/>
            </p14:nvContentPartPr>
            <p14:xfrm>
              <a:off x="9533123" y="747726"/>
              <a:ext cx="758520" cy="335160"/>
            </p14:xfrm>
          </p:contentPart>
        </mc:Choice>
        <mc:Fallback xmlns="">
          <p:pic>
            <p:nvPicPr>
              <p:cNvPr id="57" name="Ink 56">
                <a:extLst>
                  <a:ext uri="{FF2B5EF4-FFF2-40B4-BE49-F238E27FC236}">
                    <a16:creationId xmlns:a16="http://schemas.microsoft.com/office/drawing/2014/main" id="{2FBC1C95-F2F1-9ACF-32DA-FCCD5AFC1BBF}"/>
                  </a:ext>
                </a:extLst>
              </p:cNvPr>
              <p:cNvPicPr/>
              <p:nvPr/>
            </p:nvPicPr>
            <p:blipFill>
              <a:blip r:embed="rId21"/>
              <a:stretch>
                <a:fillRect/>
              </a:stretch>
            </p:blipFill>
            <p:spPr>
              <a:xfrm>
                <a:off x="9518003" y="732606"/>
                <a:ext cx="78876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8" name="Ink 57">
                <a:extLst>
                  <a:ext uri="{FF2B5EF4-FFF2-40B4-BE49-F238E27FC236}">
                    <a16:creationId xmlns:a16="http://schemas.microsoft.com/office/drawing/2014/main" id="{10EE1F21-5299-90C5-0AC3-0932DB910F44}"/>
                  </a:ext>
                </a:extLst>
              </p14:cNvPr>
              <p14:cNvContentPartPr/>
              <p14:nvPr/>
            </p14:nvContentPartPr>
            <p14:xfrm>
              <a:off x="6951203" y="796686"/>
              <a:ext cx="2267640" cy="343800"/>
            </p14:xfrm>
          </p:contentPart>
        </mc:Choice>
        <mc:Fallback xmlns="">
          <p:pic>
            <p:nvPicPr>
              <p:cNvPr id="58" name="Ink 57">
                <a:extLst>
                  <a:ext uri="{FF2B5EF4-FFF2-40B4-BE49-F238E27FC236}">
                    <a16:creationId xmlns:a16="http://schemas.microsoft.com/office/drawing/2014/main" id="{10EE1F21-5299-90C5-0AC3-0932DB910F44}"/>
                  </a:ext>
                </a:extLst>
              </p:cNvPr>
              <p:cNvPicPr/>
              <p:nvPr/>
            </p:nvPicPr>
            <p:blipFill>
              <a:blip r:embed="rId23"/>
              <a:stretch>
                <a:fillRect/>
              </a:stretch>
            </p:blipFill>
            <p:spPr>
              <a:xfrm>
                <a:off x="6936083" y="781566"/>
                <a:ext cx="229788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6" name="Ink 65">
                <a:extLst>
                  <a:ext uri="{FF2B5EF4-FFF2-40B4-BE49-F238E27FC236}">
                    <a16:creationId xmlns:a16="http://schemas.microsoft.com/office/drawing/2014/main" id="{E9A84063-C571-964E-9AB0-409E77543965}"/>
                  </a:ext>
                </a:extLst>
              </p14:cNvPr>
              <p14:cNvContentPartPr/>
              <p14:nvPr/>
            </p14:nvContentPartPr>
            <p14:xfrm>
              <a:off x="2070683" y="1382046"/>
              <a:ext cx="1173600" cy="315360"/>
            </p14:xfrm>
          </p:contentPart>
        </mc:Choice>
        <mc:Fallback xmlns="">
          <p:pic>
            <p:nvPicPr>
              <p:cNvPr id="66" name="Ink 65">
                <a:extLst>
                  <a:ext uri="{FF2B5EF4-FFF2-40B4-BE49-F238E27FC236}">
                    <a16:creationId xmlns:a16="http://schemas.microsoft.com/office/drawing/2014/main" id="{E9A84063-C571-964E-9AB0-409E77543965}"/>
                  </a:ext>
                </a:extLst>
              </p:cNvPr>
              <p:cNvPicPr/>
              <p:nvPr/>
            </p:nvPicPr>
            <p:blipFill>
              <a:blip r:embed="rId25"/>
              <a:stretch>
                <a:fillRect/>
              </a:stretch>
            </p:blipFill>
            <p:spPr>
              <a:xfrm>
                <a:off x="2055563" y="1366926"/>
                <a:ext cx="120420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6" name="Ink 75">
                <a:extLst>
                  <a:ext uri="{FF2B5EF4-FFF2-40B4-BE49-F238E27FC236}">
                    <a16:creationId xmlns:a16="http://schemas.microsoft.com/office/drawing/2014/main" id="{67430BBB-8B5E-69C0-2EDB-96BFCD0B747C}"/>
                  </a:ext>
                </a:extLst>
              </p14:cNvPr>
              <p14:cNvContentPartPr/>
              <p14:nvPr/>
            </p14:nvContentPartPr>
            <p14:xfrm>
              <a:off x="5421203" y="1321566"/>
              <a:ext cx="1073880" cy="205200"/>
            </p14:xfrm>
          </p:contentPart>
        </mc:Choice>
        <mc:Fallback xmlns="">
          <p:pic>
            <p:nvPicPr>
              <p:cNvPr id="76" name="Ink 75">
                <a:extLst>
                  <a:ext uri="{FF2B5EF4-FFF2-40B4-BE49-F238E27FC236}">
                    <a16:creationId xmlns:a16="http://schemas.microsoft.com/office/drawing/2014/main" id="{67430BBB-8B5E-69C0-2EDB-96BFCD0B747C}"/>
                  </a:ext>
                </a:extLst>
              </p:cNvPr>
              <p:cNvPicPr/>
              <p:nvPr/>
            </p:nvPicPr>
            <p:blipFill>
              <a:blip r:embed="rId27"/>
              <a:stretch>
                <a:fillRect/>
              </a:stretch>
            </p:blipFill>
            <p:spPr>
              <a:xfrm>
                <a:off x="5406083" y="1306086"/>
                <a:ext cx="11044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7" name="Ink 76">
                <a:extLst>
                  <a:ext uri="{FF2B5EF4-FFF2-40B4-BE49-F238E27FC236}">
                    <a16:creationId xmlns:a16="http://schemas.microsoft.com/office/drawing/2014/main" id="{F0734554-D619-DC51-96DF-077DC9BF2D44}"/>
                  </a:ext>
                </a:extLst>
              </p14:cNvPr>
              <p14:cNvContentPartPr/>
              <p14:nvPr/>
            </p14:nvContentPartPr>
            <p14:xfrm>
              <a:off x="3640283" y="1372326"/>
              <a:ext cx="1316880" cy="372240"/>
            </p14:xfrm>
          </p:contentPart>
        </mc:Choice>
        <mc:Fallback xmlns="">
          <p:pic>
            <p:nvPicPr>
              <p:cNvPr id="77" name="Ink 76">
                <a:extLst>
                  <a:ext uri="{FF2B5EF4-FFF2-40B4-BE49-F238E27FC236}">
                    <a16:creationId xmlns:a16="http://schemas.microsoft.com/office/drawing/2014/main" id="{F0734554-D619-DC51-96DF-077DC9BF2D44}"/>
                  </a:ext>
                </a:extLst>
              </p:cNvPr>
              <p:cNvPicPr/>
              <p:nvPr/>
            </p:nvPicPr>
            <p:blipFill>
              <a:blip r:embed="rId29"/>
              <a:stretch>
                <a:fillRect/>
              </a:stretch>
            </p:blipFill>
            <p:spPr>
              <a:xfrm>
                <a:off x="3625163" y="1356846"/>
                <a:ext cx="13474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3" name="Ink 82">
                <a:extLst>
                  <a:ext uri="{FF2B5EF4-FFF2-40B4-BE49-F238E27FC236}">
                    <a16:creationId xmlns:a16="http://schemas.microsoft.com/office/drawing/2014/main" id="{40D29E2F-5130-110D-80D3-C9AEF22AC2C5}"/>
                  </a:ext>
                </a:extLst>
              </p14:cNvPr>
              <p14:cNvContentPartPr/>
              <p14:nvPr/>
            </p14:nvContentPartPr>
            <p14:xfrm>
              <a:off x="6788483" y="1241646"/>
              <a:ext cx="1128600" cy="324720"/>
            </p14:xfrm>
          </p:contentPart>
        </mc:Choice>
        <mc:Fallback xmlns="">
          <p:pic>
            <p:nvPicPr>
              <p:cNvPr id="83" name="Ink 82">
                <a:extLst>
                  <a:ext uri="{FF2B5EF4-FFF2-40B4-BE49-F238E27FC236}">
                    <a16:creationId xmlns:a16="http://schemas.microsoft.com/office/drawing/2014/main" id="{40D29E2F-5130-110D-80D3-C9AEF22AC2C5}"/>
                  </a:ext>
                </a:extLst>
              </p:cNvPr>
              <p:cNvPicPr/>
              <p:nvPr/>
            </p:nvPicPr>
            <p:blipFill>
              <a:blip r:embed="rId31"/>
              <a:stretch>
                <a:fillRect/>
              </a:stretch>
            </p:blipFill>
            <p:spPr>
              <a:xfrm>
                <a:off x="6773363" y="1226526"/>
                <a:ext cx="115920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0" name="Ink 89">
                <a:extLst>
                  <a:ext uri="{FF2B5EF4-FFF2-40B4-BE49-F238E27FC236}">
                    <a16:creationId xmlns:a16="http://schemas.microsoft.com/office/drawing/2014/main" id="{7754DED7-6000-6EBC-10EA-9CCE6A3A7DC1}"/>
                  </a:ext>
                </a:extLst>
              </p14:cNvPr>
              <p14:cNvContentPartPr/>
              <p14:nvPr/>
            </p14:nvContentPartPr>
            <p14:xfrm>
              <a:off x="7979723" y="1343166"/>
              <a:ext cx="1050120" cy="196920"/>
            </p14:xfrm>
          </p:contentPart>
        </mc:Choice>
        <mc:Fallback xmlns="">
          <p:pic>
            <p:nvPicPr>
              <p:cNvPr id="90" name="Ink 89">
                <a:extLst>
                  <a:ext uri="{FF2B5EF4-FFF2-40B4-BE49-F238E27FC236}">
                    <a16:creationId xmlns:a16="http://schemas.microsoft.com/office/drawing/2014/main" id="{7754DED7-6000-6EBC-10EA-9CCE6A3A7DC1}"/>
                  </a:ext>
                </a:extLst>
              </p:cNvPr>
              <p:cNvPicPr/>
              <p:nvPr/>
            </p:nvPicPr>
            <p:blipFill>
              <a:blip r:embed="rId33"/>
              <a:stretch>
                <a:fillRect/>
              </a:stretch>
            </p:blipFill>
            <p:spPr>
              <a:xfrm>
                <a:off x="7964603" y="1327686"/>
                <a:ext cx="10803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8" name="Ink 97">
                <a:extLst>
                  <a:ext uri="{FF2B5EF4-FFF2-40B4-BE49-F238E27FC236}">
                    <a16:creationId xmlns:a16="http://schemas.microsoft.com/office/drawing/2014/main" id="{1A358F21-4816-A99C-CDD9-DE808956FC31}"/>
                  </a:ext>
                </a:extLst>
              </p14:cNvPr>
              <p14:cNvContentPartPr/>
              <p14:nvPr/>
            </p14:nvContentPartPr>
            <p14:xfrm>
              <a:off x="9748403" y="1329486"/>
              <a:ext cx="728640" cy="247320"/>
            </p14:xfrm>
          </p:contentPart>
        </mc:Choice>
        <mc:Fallback xmlns="">
          <p:pic>
            <p:nvPicPr>
              <p:cNvPr id="98" name="Ink 97">
                <a:extLst>
                  <a:ext uri="{FF2B5EF4-FFF2-40B4-BE49-F238E27FC236}">
                    <a16:creationId xmlns:a16="http://schemas.microsoft.com/office/drawing/2014/main" id="{1A358F21-4816-A99C-CDD9-DE808956FC31}"/>
                  </a:ext>
                </a:extLst>
              </p:cNvPr>
              <p:cNvPicPr/>
              <p:nvPr/>
            </p:nvPicPr>
            <p:blipFill>
              <a:blip r:embed="rId35"/>
              <a:stretch>
                <a:fillRect/>
              </a:stretch>
            </p:blipFill>
            <p:spPr>
              <a:xfrm>
                <a:off x="9733283" y="1314344"/>
                <a:ext cx="759240" cy="27796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9" name="Ink 98">
                <a:extLst>
                  <a:ext uri="{FF2B5EF4-FFF2-40B4-BE49-F238E27FC236}">
                    <a16:creationId xmlns:a16="http://schemas.microsoft.com/office/drawing/2014/main" id="{1BBA8D4A-E4D1-18A9-F685-4B96C9B8F60B}"/>
                  </a:ext>
                </a:extLst>
              </p14:cNvPr>
              <p14:cNvContentPartPr/>
              <p14:nvPr/>
            </p14:nvContentPartPr>
            <p14:xfrm>
              <a:off x="9239363" y="1334886"/>
              <a:ext cx="283680" cy="257400"/>
            </p14:xfrm>
          </p:contentPart>
        </mc:Choice>
        <mc:Fallback xmlns="">
          <p:pic>
            <p:nvPicPr>
              <p:cNvPr id="99" name="Ink 98">
                <a:extLst>
                  <a:ext uri="{FF2B5EF4-FFF2-40B4-BE49-F238E27FC236}">
                    <a16:creationId xmlns:a16="http://schemas.microsoft.com/office/drawing/2014/main" id="{1BBA8D4A-E4D1-18A9-F685-4B96C9B8F60B}"/>
                  </a:ext>
                </a:extLst>
              </p:cNvPr>
              <p:cNvPicPr/>
              <p:nvPr/>
            </p:nvPicPr>
            <p:blipFill>
              <a:blip r:embed="rId37"/>
              <a:stretch>
                <a:fillRect/>
              </a:stretch>
            </p:blipFill>
            <p:spPr>
              <a:xfrm>
                <a:off x="9224243" y="1319766"/>
                <a:ext cx="3142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0" name="Ink 99">
                <a:extLst>
                  <a:ext uri="{FF2B5EF4-FFF2-40B4-BE49-F238E27FC236}">
                    <a16:creationId xmlns:a16="http://schemas.microsoft.com/office/drawing/2014/main" id="{D5CA1279-B3E1-F8F9-6985-9756AD5031EF}"/>
                  </a:ext>
                </a:extLst>
              </p14:cNvPr>
              <p14:cNvContentPartPr/>
              <p14:nvPr/>
            </p14:nvContentPartPr>
            <p14:xfrm>
              <a:off x="1136483" y="2137686"/>
              <a:ext cx="126360" cy="42480"/>
            </p14:xfrm>
          </p:contentPart>
        </mc:Choice>
        <mc:Fallback xmlns="">
          <p:pic>
            <p:nvPicPr>
              <p:cNvPr id="100" name="Ink 99">
                <a:extLst>
                  <a:ext uri="{FF2B5EF4-FFF2-40B4-BE49-F238E27FC236}">
                    <a16:creationId xmlns:a16="http://schemas.microsoft.com/office/drawing/2014/main" id="{D5CA1279-B3E1-F8F9-6985-9756AD5031EF}"/>
                  </a:ext>
                </a:extLst>
              </p:cNvPr>
              <p:cNvPicPr/>
              <p:nvPr/>
            </p:nvPicPr>
            <p:blipFill>
              <a:blip r:embed="rId39"/>
              <a:stretch>
                <a:fillRect/>
              </a:stretch>
            </p:blipFill>
            <p:spPr>
              <a:xfrm>
                <a:off x="1121363" y="2122566"/>
                <a:ext cx="1569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8" name="Ink 107">
                <a:extLst>
                  <a:ext uri="{FF2B5EF4-FFF2-40B4-BE49-F238E27FC236}">
                    <a16:creationId xmlns:a16="http://schemas.microsoft.com/office/drawing/2014/main" id="{692ABC38-3860-7F9B-53AD-BBC49B97FCC9}"/>
                  </a:ext>
                </a:extLst>
              </p14:cNvPr>
              <p14:cNvContentPartPr/>
              <p14:nvPr/>
            </p14:nvContentPartPr>
            <p14:xfrm>
              <a:off x="2324843" y="1891806"/>
              <a:ext cx="1194480" cy="372600"/>
            </p14:xfrm>
          </p:contentPart>
        </mc:Choice>
        <mc:Fallback xmlns="">
          <p:pic>
            <p:nvPicPr>
              <p:cNvPr id="108" name="Ink 107">
                <a:extLst>
                  <a:ext uri="{FF2B5EF4-FFF2-40B4-BE49-F238E27FC236}">
                    <a16:creationId xmlns:a16="http://schemas.microsoft.com/office/drawing/2014/main" id="{692ABC38-3860-7F9B-53AD-BBC49B97FCC9}"/>
                  </a:ext>
                </a:extLst>
              </p:cNvPr>
              <p:cNvPicPr/>
              <p:nvPr/>
            </p:nvPicPr>
            <p:blipFill>
              <a:blip r:embed="rId41"/>
              <a:stretch>
                <a:fillRect/>
              </a:stretch>
            </p:blipFill>
            <p:spPr>
              <a:xfrm>
                <a:off x="2309723" y="1876671"/>
                <a:ext cx="1225080" cy="40323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8" name="Ink 117">
                <a:extLst>
                  <a:ext uri="{FF2B5EF4-FFF2-40B4-BE49-F238E27FC236}">
                    <a16:creationId xmlns:a16="http://schemas.microsoft.com/office/drawing/2014/main" id="{BFC1291E-0E2A-CC2A-8C73-719B4B1AA073}"/>
                  </a:ext>
                </a:extLst>
              </p14:cNvPr>
              <p14:cNvContentPartPr/>
              <p14:nvPr/>
            </p14:nvContentPartPr>
            <p14:xfrm>
              <a:off x="5293043" y="1956606"/>
              <a:ext cx="845280" cy="268560"/>
            </p14:xfrm>
          </p:contentPart>
        </mc:Choice>
        <mc:Fallback xmlns="">
          <p:pic>
            <p:nvPicPr>
              <p:cNvPr id="118" name="Ink 117">
                <a:extLst>
                  <a:ext uri="{FF2B5EF4-FFF2-40B4-BE49-F238E27FC236}">
                    <a16:creationId xmlns:a16="http://schemas.microsoft.com/office/drawing/2014/main" id="{BFC1291E-0E2A-CC2A-8C73-719B4B1AA073}"/>
                  </a:ext>
                </a:extLst>
              </p:cNvPr>
              <p:cNvPicPr/>
              <p:nvPr/>
            </p:nvPicPr>
            <p:blipFill>
              <a:blip r:embed="rId43"/>
              <a:stretch>
                <a:fillRect/>
              </a:stretch>
            </p:blipFill>
            <p:spPr>
              <a:xfrm>
                <a:off x="5277563" y="1941126"/>
                <a:ext cx="8758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9" name="Ink 118">
                <a:extLst>
                  <a:ext uri="{FF2B5EF4-FFF2-40B4-BE49-F238E27FC236}">
                    <a16:creationId xmlns:a16="http://schemas.microsoft.com/office/drawing/2014/main" id="{6CEC7DDF-6271-6971-80CE-1C43FC714713}"/>
                  </a:ext>
                </a:extLst>
              </p14:cNvPr>
              <p14:cNvContentPartPr/>
              <p14:nvPr/>
            </p14:nvContentPartPr>
            <p14:xfrm>
              <a:off x="4102163" y="1943646"/>
              <a:ext cx="844560" cy="210240"/>
            </p14:xfrm>
          </p:contentPart>
        </mc:Choice>
        <mc:Fallback xmlns="">
          <p:pic>
            <p:nvPicPr>
              <p:cNvPr id="119" name="Ink 118">
                <a:extLst>
                  <a:ext uri="{FF2B5EF4-FFF2-40B4-BE49-F238E27FC236}">
                    <a16:creationId xmlns:a16="http://schemas.microsoft.com/office/drawing/2014/main" id="{6CEC7DDF-6271-6971-80CE-1C43FC714713}"/>
                  </a:ext>
                </a:extLst>
              </p:cNvPr>
              <p:cNvPicPr/>
              <p:nvPr/>
            </p:nvPicPr>
            <p:blipFill>
              <a:blip r:embed="rId45"/>
              <a:stretch>
                <a:fillRect/>
              </a:stretch>
            </p:blipFill>
            <p:spPr>
              <a:xfrm>
                <a:off x="4087043" y="1928526"/>
                <a:ext cx="8751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4" name="Ink 123">
                <a:extLst>
                  <a:ext uri="{FF2B5EF4-FFF2-40B4-BE49-F238E27FC236}">
                    <a16:creationId xmlns:a16="http://schemas.microsoft.com/office/drawing/2014/main" id="{FDD3ACA1-7B69-5620-E35B-795121223B7E}"/>
                  </a:ext>
                </a:extLst>
              </p14:cNvPr>
              <p14:cNvContentPartPr/>
              <p14:nvPr/>
            </p14:nvContentPartPr>
            <p14:xfrm>
              <a:off x="6565283" y="1875966"/>
              <a:ext cx="1456920" cy="225360"/>
            </p14:xfrm>
          </p:contentPart>
        </mc:Choice>
        <mc:Fallback xmlns="">
          <p:pic>
            <p:nvPicPr>
              <p:cNvPr id="124" name="Ink 123">
                <a:extLst>
                  <a:ext uri="{FF2B5EF4-FFF2-40B4-BE49-F238E27FC236}">
                    <a16:creationId xmlns:a16="http://schemas.microsoft.com/office/drawing/2014/main" id="{FDD3ACA1-7B69-5620-E35B-795121223B7E}"/>
                  </a:ext>
                </a:extLst>
              </p:cNvPr>
              <p:cNvPicPr/>
              <p:nvPr/>
            </p:nvPicPr>
            <p:blipFill>
              <a:blip r:embed="rId47"/>
              <a:stretch>
                <a:fillRect/>
              </a:stretch>
            </p:blipFill>
            <p:spPr>
              <a:xfrm>
                <a:off x="6549803" y="1860846"/>
                <a:ext cx="14875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33" name="Ink 132">
                <a:extLst>
                  <a:ext uri="{FF2B5EF4-FFF2-40B4-BE49-F238E27FC236}">
                    <a16:creationId xmlns:a16="http://schemas.microsoft.com/office/drawing/2014/main" id="{94953A9E-2E61-37F5-5C02-FB6CFEDB7568}"/>
                  </a:ext>
                </a:extLst>
              </p14:cNvPr>
              <p14:cNvContentPartPr/>
              <p14:nvPr/>
            </p14:nvContentPartPr>
            <p14:xfrm>
              <a:off x="8384003" y="1871286"/>
              <a:ext cx="1390680" cy="366480"/>
            </p14:xfrm>
          </p:contentPart>
        </mc:Choice>
        <mc:Fallback xmlns="">
          <p:pic>
            <p:nvPicPr>
              <p:cNvPr id="133" name="Ink 132">
                <a:extLst>
                  <a:ext uri="{FF2B5EF4-FFF2-40B4-BE49-F238E27FC236}">
                    <a16:creationId xmlns:a16="http://schemas.microsoft.com/office/drawing/2014/main" id="{94953A9E-2E61-37F5-5C02-FB6CFEDB7568}"/>
                  </a:ext>
                </a:extLst>
              </p:cNvPr>
              <p:cNvPicPr/>
              <p:nvPr/>
            </p:nvPicPr>
            <p:blipFill>
              <a:blip r:embed="rId49"/>
              <a:stretch>
                <a:fillRect/>
              </a:stretch>
            </p:blipFill>
            <p:spPr>
              <a:xfrm>
                <a:off x="8368527" y="1856166"/>
                <a:ext cx="1421272"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9" name="Ink 138">
                <a:extLst>
                  <a:ext uri="{FF2B5EF4-FFF2-40B4-BE49-F238E27FC236}">
                    <a16:creationId xmlns:a16="http://schemas.microsoft.com/office/drawing/2014/main" id="{E8793DC5-F750-9FF4-CA1A-47FD1C391860}"/>
                  </a:ext>
                </a:extLst>
              </p14:cNvPr>
              <p14:cNvContentPartPr/>
              <p14:nvPr/>
            </p14:nvContentPartPr>
            <p14:xfrm>
              <a:off x="10121003" y="1855086"/>
              <a:ext cx="895320" cy="209520"/>
            </p14:xfrm>
          </p:contentPart>
        </mc:Choice>
        <mc:Fallback xmlns="">
          <p:pic>
            <p:nvPicPr>
              <p:cNvPr id="139" name="Ink 138">
                <a:extLst>
                  <a:ext uri="{FF2B5EF4-FFF2-40B4-BE49-F238E27FC236}">
                    <a16:creationId xmlns:a16="http://schemas.microsoft.com/office/drawing/2014/main" id="{E8793DC5-F750-9FF4-CA1A-47FD1C391860}"/>
                  </a:ext>
                </a:extLst>
              </p:cNvPr>
              <p:cNvPicPr/>
              <p:nvPr/>
            </p:nvPicPr>
            <p:blipFill>
              <a:blip r:embed="rId51"/>
              <a:stretch>
                <a:fillRect/>
              </a:stretch>
            </p:blipFill>
            <p:spPr>
              <a:xfrm>
                <a:off x="10105883" y="1839606"/>
                <a:ext cx="9259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4" name="Ink 153">
                <a:extLst>
                  <a:ext uri="{FF2B5EF4-FFF2-40B4-BE49-F238E27FC236}">
                    <a16:creationId xmlns:a16="http://schemas.microsoft.com/office/drawing/2014/main" id="{ADF3A2AB-0287-5D03-CDB0-6A037AC4D91C}"/>
                  </a:ext>
                </a:extLst>
              </p14:cNvPr>
              <p14:cNvContentPartPr/>
              <p14:nvPr/>
            </p14:nvContentPartPr>
            <p14:xfrm>
              <a:off x="1204883" y="3434046"/>
              <a:ext cx="110520" cy="26640"/>
            </p14:xfrm>
          </p:contentPart>
        </mc:Choice>
        <mc:Fallback xmlns="">
          <p:pic>
            <p:nvPicPr>
              <p:cNvPr id="154" name="Ink 153">
                <a:extLst>
                  <a:ext uri="{FF2B5EF4-FFF2-40B4-BE49-F238E27FC236}">
                    <a16:creationId xmlns:a16="http://schemas.microsoft.com/office/drawing/2014/main" id="{ADF3A2AB-0287-5D03-CDB0-6A037AC4D91C}"/>
                  </a:ext>
                </a:extLst>
              </p:cNvPr>
              <p:cNvPicPr/>
              <p:nvPr/>
            </p:nvPicPr>
            <p:blipFill>
              <a:blip r:embed="rId53"/>
              <a:stretch>
                <a:fillRect/>
              </a:stretch>
            </p:blipFill>
            <p:spPr>
              <a:xfrm>
                <a:off x="1189403" y="3418926"/>
                <a:ext cx="1411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5" name="Ink 154">
                <a:extLst>
                  <a:ext uri="{FF2B5EF4-FFF2-40B4-BE49-F238E27FC236}">
                    <a16:creationId xmlns:a16="http://schemas.microsoft.com/office/drawing/2014/main" id="{CB8A6B6F-992C-693E-4FDB-F5C67433DFA3}"/>
                  </a:ext>
                </a:extLst>
              </p14:cNvPr>
              <p14:cNvContentPartPr/>
              <p14:nvPr/>
            </p14:nvContentPartPr>
            <p14:xfrm>
              <a:off x="1934243" y="2688846"/>
              <a:ext cx="2152080" cy="430200"/>
            </p14:xfrm>
          </p:contentPart>
        </mc:Choice>
        <mc:Fallback xmlns="">
          <p:pic>
            <p:nvPicPr>
              <p:cNvPr id="155" name="Ink 154">
                <a:extLst>
                  <a:ext uri="{FF2B5EF4-FFF2-40B4-BE49-F238E27FC236}">
                    <a16:creationId xmlns:a16="http://schemas.microsoft.com/office/drawing/2014/main" id="{CB8A6B6F-992C-693E-4FDB-F5C67433DFA3}"/>
                  </a:ext>
                </a:extLst>
              </p:cNvPr>
              <p:cNvPicPr/>
              <p:nvPr/>
            </p:nvPicPr>
            <p:blipFill>
              <a:blip r:embed="rId55"/>
              <a:stretch>
                <a:fillRect/>
              </a:stretch>
            </p:blipFill>
            <p:spPr>
              <a:xfrm>
                <a:off x="1919123" y="2673726"/>
                <a:ext cx="218268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6" name="Ink 155">
                <a:extLst>
                  <a:ext uri="{FF2B5EF4-FFF2-40B4-BE49-F238E27FC236}">
                    <a16:creationId xmlns:a16="http://schemas.microsoft.com/office/drawing/2014/main" id="{FAF2D7FC-428D-7C09-0EE3-68FC9DEADBB2}"/>
                  </a:ext>
                </a:extLst>
              </p14:cNvPr>
              <p14:cNvContentPartPr/>
              <p14:nvPr/>
            </p14:nvContentPartPr>
            <p14:xfrm>
              <a:off x="383003" y="2825286"/>
              <a:ext cx="394560" cy="372240"/>
            </p14:xfrm>
          </p:contentPart>
        </mc:Choice>
        <mc:Fallback xmlns="">
          <p:pic>
            <p:nvPicPr>
              <p:cNvPr id="156" name="Ink 155">
                <a:extLst>
                  <a:ext uri="{FF2B5EF4-FFF2-40B4-BE49-F238E27FC236}">
                    <a16:creationId xmlns:a16="http://schemas.microsoft.com/office/drawing/2014/main" id="{FAF2D7FC-428D-7C09-0EE3-68FC9DEADBB2}"/>
                  </a:ext>
                </a:extLst>
              </p:cNvPr>
              <p:cNvPicPr/>
              <p:nvPr/>
            </p:nvPicPr>
            <p:blipFill>
              <a:blip r:embed="rId57"/>
              <a:stretch>
                <a:fillRect/>
              </a:stretch>
            </p:blipFill>
            <p:spPr>
              <a:xfrm>
                <a:off x="367883" y="2810166"/>
                <a:ext cx="42516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65" name="Ink 164">
                <a:extLst>
                  <a:ext uri="{FF2B5EF4-FFF2-40B4-BE49-F238E27FC236}">
                    <a16:creationId xmlns:a16="http://schemas.microsoft.com/office/drawing/2014/main" id="{C3E52197-A556-9E4F-45F8-4B8413594F30}"/>
                  </a:ext>
                </a:extLst>
              </p14:cNvPr>
              <p14:cNvContentPartPr/>
              <p14:nvPr/>
            </p14:nvContentPartPr>
            <p14:xfrm>
              <a:off x="2284163" y="3260886"/>
              <a:ext cx="1571760" cy="246960"/>
            </p14:xfrm>
          </p:contentPart>
        </mc:Choice>
        <mc:Fallback xmlns="">
          <p:pic>
            <p:nvPicPr>
              <p:cNvPr id="165" name="Ink 164">
                <a:extLst>
                  <a:ext uri="{FF2B5EF4-FFF2-40B4-BE49-F238E27FC236}">
                    <a16:creationId xmlns:a16="http://schemas.microsoft.com/office/drawing/2014/main" id="{C3E52197-A556-9E4F-45F8-4B8413594F30}"/>
                  </a:ext>
                </a:extLst>
              </p:cNvPr>
              <p:cNvPicPr/>
              <p:nvPr/>
            </p:nvPicPr>
            <p:blipFill>
              <a:blip r:embed="rId59"/>
              <a:stretch>
                <a:fillRect/>
              </a:stretch>
            </p:blipFill>
            <p:spPr>
              <a:xfrm>
                <a:off x="2268683" y="3245766"/>
                <a:ext cx="16023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73" name="Ink 172">
                <a:extLst>
                  <a:ext uri="{FF2B5EF4-FFF2-40B4-BE49-F238E27FC236}">
                    <a16:creationId xmlns:a16="http://schemas.microsoft.com/office/drawing/2014/main" id="{6290F858-5D54-278B-199A-10646901AFEB}"/>
                  </a:ext>
                </a:extLst>
              </p14:cNvPr>
              <p14:cNvContentPartPr/>
              <p14:nvPr/>
            </p14:nvContentPartPr>
            <p14:xfrm>
              <a:off x="4406003" y="3140646"/>
              <a:ext cx="1695600" cy="267480"/>
            </p14:xfrm>
          </p:contentPart>
        </mc:Choice>
        <mc:Fallback xmlns="">
          <p:pic>
            <p:nvPicPr>
              <p:cNvPr id="173" name="Ink 172">
                <a:extLst>
                  <a:ext uri="{FF2B5EF4-FFF2-40B4-BE49-F238E27FC236}">
                    <a16:creationId xmlns:a16="http://schemas.microsoft.com/office/drawing/2014/main" id="{6290F858-5D54-278B-199A-10646901AFEB}"/>
                  </a:ext>
                </a:extLst>
              </p:cNvPr>
              <p:cNvPicPr/>
              <p:nvPr/>
            </p:nvPicPr>
            <p:blipFill>
              <a:blip r:embed="rId61"/>
              <a:stretch>
                <a:fillRect/>
              </a:stretch>
            </p:blipFill>
            <p:spPr>
              <a:xfrm>
                <a:off x="4390883" y="3125526"/>
                <a:ext cx="172584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83" name="Ink 182">
                <a:extLst>
                  <a:ext uri="{FF2B5EF4-FFF2-40B4-BE49-F238E27FC236}">
                    <a16:creationId xmlns:a16="http://schemas.microsoft.com/office/drawing/2014/main" id="{EFF12AD7-253C-740F-2B96-9C2BAC424DE7}"/>
                  </a:ext>
                </a:extLst>
              </p14:cNvPr>
              <p14:cNvContentPartPr/>
              <p14:nvPr/>
            </p14:nvContentPartPr>
            <p14:xfrm>
              <a:off x="7723403" y="3051006"/>
              <a:ext cx="1096560" cy="403920"/>
            </p14:xfrm>
          </p:contentPart>
        </mc:Choice>
        <mc:Fallback xmlns="">
          <p:pic>
            <p:nvPicPr>
              <p:cNvPr id="183" name="Ink 182">
                <a:extLst>
                  <a:ext uri="{FF2B5EF4-FFF2-40B4-BE49-F238E27FC236}">
                    <a16:creationId xmlns:a16="http://schemas.microsoft.com/office/drawing/2014/main" id="{EFF12AD7-253C-740F-2B96-9C2BAC424DE7}"/>
                  </a:ext>
                </a:extLst>
              </p:cNvPr>
              <p:cNvPicPr/>
              <p:nvPr/>
            </p:nvPicPr>
            <p:blipFill>
              <a:blip r:embed="rId63"/>
              <a:stretch>
                <a:fillRect/>
              </a:stretch>
            </p:blipFill>
            <p:spPr>
              <a:xfrm>
                <a:off x="7707923" y="3035886"/>
                <a:ext cx="112716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4" name="Ink 183">
                <a:extLst>
                  <a:ext uri="{FF2B5EF4-FFF2-40B4-BE49-F238E27FC236}">
                    <a16:creationId xmlns:a16="http://schemas.microsoft.com/office/drawing/2014/main" id="{9259C252-7405-9126-7EE9-A9152510C1EF}"/>
                  </a:ext>
                </a:extLst>
              </p14:cNvPr>
              <p14:cNvContentPartPr/>
              <p14:nvPr/>
            </p14:nvContentPartPr>
            <p14:xfrm>
              <a:off x="6584363" y="3177366"/>
              <a:ext cx="745200" cy="267480"/>
            </p14:xfrm>
          </p:contentPart>
        </mc:Choice>
        <mc:Fallback xmlns="">
          <p:pic>
            <p:nvPicPr>
              <p:cNvPr id="184" name="Ink 183">
                <a:extLst>
                  <a:ext uri="{FF2B5EF4-FFF2-40B4-BE49-F238E27FC236}">
                    <a16:creationId xmlns:a16="http://schemas.microsoft.com/office/drawing/2014/main" id="{9259C252-7405-9126-7EE9-A9152510C1EF}"/>
                  </a:ext>
                </a:extLst>
              </p:cNvPr>
              <p:cNvPicPr/>
              <p:nvPr/>
            </p:nvPicPr>
            <p:blipFill>
              <a:blip r:embed="rId65"/>
              <a:stretch>
                <a:fillRect/>
              </a:stretch>
            </p:blipFill>
            <p:spPr>
              <a:xfrm>
                <a:off x="6569236" y="3162246"/>
                <a:ext cx="775815"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4" name="Ink 193">
                <a:extLst>
                  <a:ext uri="{FF2B5EF4-FFF2-40B4-BE49-F238E27FC236}">
                    <a16:creationId xmlns:a16="http://schemas.microsoft.com/office/drawing/2014/main" id="{F88106C2-868E-94F4-3741-E3DB99DCC12B}"/>
                  </a:ext>
                </a:extLst>
              </p14:cNvPr>
              <p14:cNvContentPartPr/>
              <p14:nvPr/>
            </p14:nvContentPartPr>
            <p14:xfrm>
              <a:off x="10897523" y="3218766"/>
              <a:ext cx="16200" cy="26640"/>
            </p14:xfrm>
          </p:contentPart>
        </mc:Choice>
        <mc:Fallback xmlns="">
          <p:pic>
            <p:nvPicPr>
              <p:cNvPr id="194" name="Ink 193">
                <a:extLst>
                  <a:ext uri="{FF2B5EF4-FFF2-40B4-BE49-F238E27FC236}">
                    <a16:creationId xmlns:a16="http://schemas.microsoft.com/office/drawing/2014/main" id="{F88106C2-868E-94F4-3741-E3DB99DCC12B}"/>
                  </a:ext>
                </a:extLst>
              </p:cNvPr>
              <p:cNvPicPr/>
              <p:nvPr/>
            </p:nvPicPr>
            <p:blipFill>
              <a:blip r:embed="rId67"/>
              <a:stretch>
                <a:fillRect/>
              </a:stretch>
            </p:blipFill>
            <p:spPr>
              <a:xfrm>
                <a:off x="10882403" y="3203646"/>
                <a:ext cx="464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5" name="Ink 194">
                <a:extLst>
                  <a:ext uri="{FF2B5EF4-FFF2-40B4-BE49-F238E27FC236}">
                    <a16:creationId xmlns:a16="http://schemas.microsoft.com/office/drawing/2014/main" id="{BB471463-238F-433D-7C69-7FED3C976537}"/>
                  </a:ext>
                </a:extLst>
              </p14:cNvPr>
              <p14:cNvContentPartPr/>
              <p14:nvPr/>
            </p14:nvContentPartPr>
            <p14:xfrm>
              <a:off x="1362203" y="4205526"/>
              <a:ext cx="163080" cy="21240"/>
            </p14:xfrm>
          </p:contentPart>
        </mc:Choice>
        <mc:Fallback xmlns="">
          <p:pic>
            <p:nvPicPr>
              <p:cNvPr id="195" name="Ink 194">
                <a:extLst>
                  <a:ext uri="{FF2B5EF4-FFF2-40B4-BE49-F238E27FC236}">
                    <a16:creationId xmlns:a16="http://schemas.microsoft.com/office/drawing/2014/main" id="{BB471463-238F-433D-7C69-7FED3C976537}"/>
                  </a:ext>
                </a:extLst>
              </p:cNvPr>
              <p:cNvPicPr/>
              <p:nvPr/>
            </p:nvPicPr>
            <p:blipFill>
              <a:blip r:embed="rId69"/>
              <a:stretch>
                <a:fillRect/>
              </a:stretch>
            </p:blipFill>
            <p:spPr>
              <a:xfrm>
                <a:off x="1347083" y="4190406"/>
                <a:ext cx="1936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96" name="Ink 195">
                <a:extLst>
                  <a:ext uri="{FF2B5EF4-FFF2-40B4-BE49-F238E27FC236}">
                    <a16:creationId xmlns:a16="http://schemas.microsoft.com/office/drawing/2014/main" id="{76B81DAB-E70C-2F92-8DB5-78A76F78B364}"/>
                  </a:ext>
                </a:extLst>
              </p14:cNvPr>
              <p14:cNvContentPartPr/>
              <p14:nvPr/>
            </p14:nvContentPartPr>
            <p14:xfrm>
              <a:off x="9514043" y="3066846"/>
              <a:ext cx="1189800" cy="338760"/>
            </p14:xfrm>
          </p:contentPart>
        </mc:Choice>
        <mc:Fallback xmlns="">
          <p:pic>
            <p:nvPicPr>
              <p:cNvPr id="196" name="Ink 195">
                <a:extLst>
                  <a:ext uri="{FF2B5EF4-FFF2-40B4-BE49-F238E27FC236}">
                    <a16:creationId xmlns:a16="http://schemas.microsoft.com/office/drawing/2014/main" id="{76B81DAB-E70C-2F92-8DB5-78A76F78B364}"/>
                  </a:ext>
                </a:extLst>
              </p:cNvPr>
              <p:cNvPicPr/>
              <p:nvPr/>
            </p:nvPicPr>
            <p:blipFill>
              <a:blip r:embed="rId71"/>
              <a:stretch>
                <a:fillRect/>
              </a:stretch>
            </p:blipFill>
            <p:spPr>
              <a:xfrm>
                <a:off x="9498563" y="3051382"/>
                <a:ext cx="1220400" cy="369328"/>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97" name="Ink 196">
                <a:extLst>
                  <a:ext uri="{FF2B5EF4-FFF2-40B4-BE49-F238E27FC236}">
                    <a16:creationId xmlns:a16="http://schemas.microsoft.com/office/drawing/2014/main" id="{185C7573-BDC8-4181-F033-78879EE42318}"/>
                  </a:ext>
                </a:extLst>
              </p14:cNvPr>
              <p14:cNvContentPartPr/>
              <p14:nvPr/>
            </p14:nvContentPartPr>
            <p14:xfrm>
              <a:off x="9113363" y="3035166"/>
              <a:ext cx="214920" cy="283680"/>
            </p14:xfrm>
          </p:contentPart>
        </mc:Choice>
        <mc:Fallback xmlns="">
          <p:pic>
            <p:nvPicPr>
              <p:cNvPr id="197" name="Ink 196">
                <a:extLst>
                  <a:ext uri="{FF2B5EF4-FFF2-40B4-BE49-F238E27FC236}">
                    <a16:creationId xmlns:a16="http://schemas.microsoft.com/office/drawing/2014/main" id="{185C7573-BDC8-4181-F033-78879EE42318}"/>
                  </a:ext>
                </a:extLst>
              </p:cNvPr>
              <p:cNvPicPr/>
              <p:nvPr/>
            </p:nvPicPr>
            <p:blipFill>
              <a:blip r:embed="rId73"/>
              <a:stretch>
                <a:fillRect/>
              </a:stretch>
            </p:blipFill>
            <p:spPr>
              <a:xfrm>
                <a:off x="9098243" y="3020046"/>
                <a:ext cx="24552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4" name="Ink 203">
                <a:extLst>
                  <a:ext uri="{FF2B5EF4-FFF2-40B4-BE49-F238E27FC236}">
                    <a16:creationId xmlns:a16="http://schemas.microsoft.com/office/drawing/2014/main" id="{D3BE9304-F470-135D-82AB-622BE82270EF}"/>
                  </a:ext>
                </a:extLst>
              </p14:cNvPr>
              <p14:cNvContentPartPr/>
              <p14:nvPr/>
            </p14:nvContentPartPr>
            <p14:xfrm>
              <a:off x="2527163" y="3903486"/>
              <a:ext cx="1217880" cy="475560"/>
            </p14:xfrm>
          </p:contentPart>
        </mc:Choice>
        <mc:Fallback xmlns="">
          <p:pic>
            <p:nvPicPr>
              <p:cNvPr id="204" name="Ink 203">
                <a:extLst>
                  <a:ext uri="{FF2B5EF4-FFF2-40B4-BE49-F238E27FC236}">
                    <a16:creationId xmlns:a16="http://schemas.microsoft.com/office/drawing/2014/main" id="{D3BE9304-F470-135D-82AB-622BE82270EF}"/>
                  </a:ext>
                </a:extLst>
              </p:cNvPr>
              <p:cNvPicPr/>
              <p:nvPr/>
            </p:nvPicPr>
            <p:blipFill>
              <a:blip r:embed="rId75"/>
              <a:stretch>
                <a:fillRect/>
              </a:stretch>
            </p:blipFill>
            <p:spPr>
              <a:xfrm>
                <a:off x="2512043" y="3888366"/>
                <a:ext cx="124848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12" name="Ink 211">
                <a:extLst>
                  <a:ext uri="{FF2B5EF4-FFF2-40B4-BE49-F238E27FC236}">
                    <a16:creationId xmlns:a16="http://schemas.microsoft.com/office/drawing/2014/main" id="{48207AB8-03E6-7405-C827-CFEF0955873F}"/>
                  </a:ext>
                </a:extLst>
              </p14:cNvPr>
              <p14:cNvContentPartPr/>
              <p14:nvPr/>
            </p14:nvContentPartPr>
            <p14:xfrm>
              <a:off x="4267043" y="3830406"/>
              <a:ext cx="1551240" cy="244080"/>
            </p14:xfrm>
          </p:contentPart>
        </mc:Choice>
        <mc:Fallback xmlns="">
          <p:pic>
            <p:nvPicPr>
              <p:cNvPr id="212" name="Ink 211">
                <a:extLst>
                  <a:ext uri="{FF2B5EF4-FFF2-40B4-BE49-F238E27FC236}">
                    <a16:creationId xmlns:a16="http://schemas.microsoft.com/office/drawing/2014/main" id="{48207AB8-03E6-7405-C827-CFEF0955873F}"/>
                  </a:ext>
                </a:extLst>
              </p:cNvPr>
              <p:cNvPicPr/>
              <p:nvPr/>
            </p:nvPicPr>
            <p:blipFill>
              <a:blip r:embed="rId77"/>
              <a:stretch>
                <a:fillRect/>
              </a:stretch>
            </p:blipFill>
            <p:spPr>
              <a:xfrm>
                <a:off x="4251919" y="3815286"/>
                <a:ext cx="1581847"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19" name="Ink 218">
                <a:extLst>
                  <a:ext uri="{FF2B5EF4-FFF2-40B4-BE49-F238E27FC236}">
                    <a16:creationId xmlns:a16="http://schemas.microsoft.com/office/drawing/2014/main" id="{CA87C786-E040-A727-7132-25DD24E3BB6D}"/>
                  </a:ext>
                </a:extLst>
              </p14:cNvPr>
              <p14:cNvContentPartPr/>
              <p14:nvPr/>
            </p14:nvContentPartPr>
            <p14:xfrm>
              <a:off x="6510563" y="3712326"/>
              <a:ext cx="1306800" cy="372240"/>
            </p14:xfrm>
          </p:contentPart>
        </mc:Choice>
        <mc:Fallback xmlns="">
          <p:pic>
            <p:nvPicPr>
              <p:cNvPr id="219" name="Ink 218">
                <a:extLst>
                  <a:ext uri="{FF2B5EF4-FFF2-40B4-BE49-F238E27FC236}">
                    <a16:creationId xmlns:a16="http://schemas.microsoft.com/office/drawing/2014/main" id="{CA87C786-E040-A727-7132-25DD24E3BB6D}"/>
                  </a:ext>
                </a:extLst>
              </p:cNvPr>
              <p:cNvPicPr/>
              <p:nvPr/>
            </p:nvPicPr>
            <p:blipFill>
              <a:blip r:embed="rId79"/>
              <a:stretch>
                <a:fillRect/>
              </a:stretch>
            </p:blipFill>
            <p:spPr>
              <a:xfrm>
                <a:off x="6495087" y="3696846"/>
                <a:ext cx="1337392"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22" name="Ink 221">
                <a:extLst>
                  <a:ext uri="{FF2B5EF4-FFF2-40B4-BE49-F238E27FC236}">
                    <a16:creationId xmlns:a16="http://schemas.microsoft.com/office/drawing/2014/main" id="{1FCD78DD-91D6-E6DA-4D08-93C2477F6535}"/>
                  </a:ext>
                </a:extLst>
              </p14:cNvPr>
              <p14:cNvContentPartPr/>
              <p14:nvPr/>
            </p14:nvContentPartPr>
            <p14:xfrm>
              <a:off x="8263043" y="3853806"/>
              <a:ext cx="320760" cy="110520"/>
            </p14:xfrm>
          </p:contentPart>
        </mc:Choice>
        <mc:Fallback xmlns="">
          <p:pic>
            <p:nvPicPr>
              <p:cNvPr id="222" name="Ink 221">
                <a:extLst>
                  <a:ext uri="{FF2B5EF4-FFF2-40B4-BE49-F238E27FC236}">
                    <a16:creationId xmlns:a16="http://schemas.microsoft.com/office/drawing/2014/main" id="{1FCD78DD-91D6-E6DA-4D08-93C2477F6535}"/>
                  </a:ext>
                </a:extLst>
              </p:cNvPr>
              <p:cNvPicPr/>
              <p:nvPr/>
            </p:nvPicPr>
            <p:blipFill>
              <a:blip r:embed="rId81"/>
              <a:stretch>
                <a:fillRect/>
              </a:stretch>
            </p:blipFill>
            <p:spPr>
              <a:xfrm>
                <a:off x="8247906" y="3838686"/>
                <a:ext cx="351394"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32" name="Ink 231">
                <a:extLst>
                  <a:ext uri="{FF2B5EF4-FFF2-40B4-BE49-F238E27FC236}">
                    <a16:creationId xmlns:a16="http://schemas.microsoft.com/office/drawing/2014/main" id="{B1743D82-956A-8EA7-5A13-7F63CC2E5E9C}"/>
                  </a:ext>
                </a:extLst>
              </p14:cNvPr>
              <p14:cNvContentPartPr/>
              <p14:nvPr/>
            </p14:nvContentPartPr>
            <p14:xfrm>
              <a:off x="8924363" y="3697206"/>
              <a:ext cx="1123560" cy="393480"/>
            </p14:xfrm>
          </p:contentPart>
        </mc:Choice>
        <mc:Fallback xmlns="">
          <p:pic>
            <p:nvPicPr>
              <p:cNvPr id="232" name="Ink 231">
                <a:extLst>
                  <a:ext uri="{FF2B5EF4-FFF2-40B4-BE49-F238E27FC236}">
                    <a16:creationId xmlns:a16="http://schemas.microsoft.com/office/drawing/2014/main" id="{B1743D82-956A-8EA7-5A13-7F63CC2E5E9C}"/>
                  </a:ext>
                </a:extLst>
              </p:cNvPr>
              <p:cNvPicPr/>
              <p:nvPr/>
            </p:nvPicPr>
            <p:blipFill>
              <a:blip r:embed="rId83"/>
              <a:stretch>
                <a:fillRect/>
              </a:stretch>
            </p:blipFill>
            <p:spPr>
              <a:xfrm>
                <a:off x="8909243" y="3681726"/>
                <a:ext cx="115380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41" name="Ink 240">
                <a:extLst>
                  <a:ext uri="{FF2B5EF4-FFF2-40B4-BE49-F238E27FC236}">
                    <a16:creationId xmlns:a16="http://schemas.microsoft.com/office/drawing/2014/main" id="{EF3DD78E-37CA-F461-45BC-1B782BACFD2C}"/>
                  </a:ext>
                </a:extLst>
              </p14:cNvPr>
              <p14:cNvContentPartPr/>
              <p14:nvPr/>
            </p14:nvContentPartPr>
            <p14:xfrm>
              <a:off x="1309643" y="4683246"/>
              <a:ext cx="163080" cy="26640"/>
            </p14:xfrm>
          </p:contentPart>
        </mc:Choice>
        <mc:Fallback xmlns="">
          <p:pic>
            <p:nvPicPr>
              <p:cNvPr id="241" name="Ink 240">
                <a:extLst>
                  <a:ext uri="{FF2B5EF4-FFF2-40B4-BE49-F238E27FC236}">
                    <a16:creationId xmlns:a16="http://schemas.microsoft.com/office/drawing/2014/main" id="{EF3DD78E-37CA-F461-45BC-1B782BACFD2C}"/>
                  </a:ext>
                </a:extLst>
              </p:cNvPr>
              <p:cNvPicPr/>
              <p:nvPr/>
            </p:nvPicPr>
            <p:blipFill>
              <a:blip r:embed="rId85"/>
              <a:stretch>
                <a:fillRect/>
              </a:stretch>
            </p:blipFill>
            <p:spPr>
              <a:xfrm>
                <a:off x="1294523" y="4667766"/>
                <a:ext cx="1936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42" name="Ink 241">
                <a:extLst>
                  <a:ext uri="{FF2B5EF4-FFF2-40B4-BE49-F238E27FC236}">
                    <a16:creationId xmlns:a16="http://schemas.microsoft.com/office/drawing/2014/main" id="{276C7515-6BAC-C996-55E1-094F423C12EA}"/>
                  </a:ext>
                </a:extLst>
              </p14:cNvPr>
              <p14:cNvContentPartPr/>
              <p14:nvPr/>
            </p14:nvContentPartPr>
            <p14:xfrm>
              <a:off x="10409723" y="3670206"/>
              <a:ext cx="1184040" cy="236520"/>
            </p14:xfrm>
          </p:contentPart>
        </mc:Choice>
        <mc:Fallback xmlns="">
          <p:pic>
            <p:nvPicPr>
              <p:cNvPr id="242" name="Ink 241">
                <a:extLst>
                  <a:ext uri="{FF2B5EF4-FFF2-40B4-BE49-F238E27FC236}">
                    <a16:creationId xmlns:a16="http://schemas.microsoft.com/office/drawing/2014/main" id="{276C7515-6BAC-C996-55E1-094F423C12EA}"/>
                  </a:ext>
                </a:extLst>
              </p:cNvPr>
              <p:cNvPicPr/>
              <p:nvPr/>
            </p:nvPicPr>
            <p:blipFill>
              <a:blip r:embed="rId87"/>
              <a:stretch>
                <a:fillRect/>
              </a:stretch>
            </p:blipFill>
            <p:spPr>
              <a:xfrm>
                <a:off x="10394243" y="3655086"/>
                <a:ext cx="12146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46" name="Ink 245">
                <a:extLst>
                  <a:ext uri="{FF2B5EF4-FFF2-40B4-BE49-F238E27FC236}">
                    <a16:creationId xmlns:a16="http://schemas.microsoft.com/office/drawing/2014/main" id="{8BA47B8E-9E60-D7B5-0297-5F8DC7C80E8B}"/>
                  </a:ext>
                </a:extLst>
              </p14:cNvPr>
              <p14:cNvContentPartPr/>
              <p14:nvPr/>
            </p14:nvContentPartPr>
            <p14:xfrm>
              <a:off x="2687003" y="4596846"/>
              <a:ext cx="748440" cy="154800"/>
            </p14:xfrm>
          </p:contentPart>
        </mc:Choice>
        <mc:Fallback xmlns="">
          <p:pic>
            <p:nvPicPr>
              <p:cNvPr id="246" name="Ink 245">
                <a:extLst>
                  <a:ext uri="{FF2B5EF4-FFF2-40B4-BE49-F238E27FC236}">
                    <a16:creationId xmlns:a16="http://schemas.microsoft.com/office/drawing/2014/main" id="{8BA47B8E-9E60-D7B5-0297-5F8DC7C80E8B}"/>
                  </a:ext>
                </a:extLst>
              </p:cNvPr>
              <p:cNvPicPr/>
              <p:nvPr/>
            </p:nvPicPr>
            <p:blipFill>
              <a:blip r:embed="rId89"/>
              <a:stretch>
                <a:fillRect/>
              </a:stretch>
            </p:blipFill>
            <p:spPr>
              <a:xfrm>
                <a:off x="2671883" y="4581366"/>
                <a:ext cx="7790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51" name="Ink 250">
                <a:extLst>
                  <a:ext uri="{FF2B5EF4-FFF2-40B4-BE49-F238E27FC236}">
                    <a16:creationId xmlns:a16="http://schemas.microsoft.com/office/drawing/2014/main" id="{81E9B031-79C7-DE30-7306-7BF3628C36A5}"/>
                  </a:ext>
                </a:extLst>
              </p14:cNvPr>
              <p14:cNvContentPartPr/>
              <p14:nvPr/>
            </p14:nvContentPartPr>
            <p14:xfrm>
              <a:off x="3571523" y="4509726"/>
              <a:ext cx="1427760" cy="189360"/>
            </p14:xfrm>
          </p:contentPart>
        </mc:Choice>
        <mc:Fallback xmlns="">
          <p:pic>
            <p:nvPicPr>
              <p:cNvPr id="251" name="Ink 250">
                <a:extLst>
                  <a:ext uri="{FF2B5EF4-FFF2-40B4-BE49-F238E27FC236}">
                    <a16:creationId xmlns:a16="http://schemas.microsoft.com/office/drawing/2014/main" id="{81E9B031-79C7-DE30-7306-7BF3628C36A5}"/>
                  </a:ext>
                </a:extLst>
              </p:cNvPr>
              <p:cNvPicPr/>
              <p:nvPr/>
            </p:nvPicPr>
            <p:blipFill>
              <a:blip r:embed="rId91"/>
              <a:stretch>
                <a:fillRect/>
              </a:stretch>
            </p:blipFill>
            <p:spPr>
              <a:xfrm>
                <a:off x="3556403" y="4494606"/>
                <a:ext cx="14583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65" name="Ink 264">
                <a:extLst>
                  <a:ext uri="{FF2B5EF4-FFF2-40B4-BE49-F238E27FC236}">
                    <a16:creationId xmlns:a16="http://schemas.microsoft.com/office/drawing/2014/main" id="{6549E9CB-B121-72F6-E0C6-F0EFEA489F96}"/>
                  </a:ext>
                </a:extLst>
              </p14:cNvPr>
              <p14:cNvContentPartPr/>
              <p14:nvPr/>
            </p14:nvContentPartPr>
            <p14:xfrm>
              <a:off x="8100683" y="4306326"/>
              <a:ext cx="1776600" cy="240840"/>
            </p14:xfrm>
          </p:contentPart>
        </mc:Choice>
        <mc:Fallback xmlns="">
          <p:pic>
            <p:nvPicPr>
              <p:cNvPr id="265" name="Ink 264">
                <a:extLst>
                  <a:ext uri="{FF2B5EF4-FFF2-40B4-BE49-F238E27FC236}">
                    <a16:creationId xmlns:a16="http://schemas.microsoft.com/office/drawing/2014/main" id="{6549E9CB-B121-72F6-E0C6-F0EFEA489F96}"/>
                  </a:ext>
                </a:extLst>
              </p:cNvPr>
              <p:cNvPicPr/>
              <p:nvPr/>
            </p:nvPicPr>
            <p:blipFill>
              <a:blip r:embed="rId93"/>
              <a:stretch>
                <a:fillRect/>
              </a:stretch>
            </p:blipFill>
            <p:spPr>
              <a:xfrm>
                <a:off x="8085206" y="4291183"/>
                <a:ext cx="1807194" cy="271486"/>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66" name="Ink 265">
                <a:extLst>
                  <a:ext uri="{FF2B5EF4-FFF2-40B4-BE49-F238E27FC236}">
                    <a16:creationId xmlns:a16="http://schemas.microsoft.com/office/drawing/2014/main" id="{395C760D-9ADE-C130-7879-AF8E47DE3991}"/>
                  </a:ext>
                </a:extLst>
              </p14:cNvPr>
              <p14:cNvContentPartPr/>
              <p14:nvPr/>
            </p14:nvContentPartPr>
            <p14:xfrm>
              <a:off x="6541883" y="4284726"/>
              <a:ext cx="950400" cy="430200"/>
            </p14:xfrm>
          </p:contentPart>
        </mc:Choice>
        <mc:Fallback xmlns="">
          <p:pic>
            <p:nvPicPr>
              <p:cNvPr id="266" name="Ink 265">
                <a:extLst>
                  <a:ext uri="{FF2B5EF4-FFF2-40B4-BE49-F238E27FC236}">
                    <a16:creationId xmlns:a16="http://schemas.microsoft.com/office/drawing/2014/main" id="{395C760D-9ADE-C130-7879-AF8E47DE3991}"/>
                  </a:ext>
                </a:extLst>
              </p:cNvPr>
              <p:cNvPicPr/>
              <p:nvPr/>
            </p:nvPicPr>
            <p:blipFill>
              <a:blip r:embed="rId95"/>
              <a:stretch>
                <a:fillRect/>
              </a:stretch>
            </p:blipFill>
            <p:spPr>
              <a:xfrm>
                <a:off x="6526763" y="4269606"/>
                <a:ext cx="98064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67" name="Ink 266">
                <a:extLst>
                  <a:ext uri="{FF2B5EF4-FFF2-40B4-BE49-F238E27FC236}">
                    <a16:creationId xmlns:a16="http://schemas.microsoft.com/office/drawing/2014/main" id="{203E2AF8-A315-E31E-E6FE-28A757E8F31C}"/>
                  </a:ext>
                </a:extLst>
              </p14:cNvPr>
              <p14:cNvContentPartPr/>
              <p14:nvPr/>
            </p14:nvContentPartPr>
            <p14:xfrm>
              <a:off x="5566283" y="4391646"/>
              <a:ext cx="650880" cy="364320"/>
            </p14:xfrm>
          </p:contentPart>
        </mc:Choice>
        <mc:Fallback xmlns="">
          <p:pic>
            <p:nvPicPr>
              <p:cNvPr id="267" name="Ink 266">
                <a:extLst>
                  <a:ext uri="{FF2B5EF4-FFF2-40B4-BE49-F238E27FC236}">
                    <a16:creationId xmlns:a16="http://schemas.microsoft.com/office/drawing/2014/main" id="{203E2AF8-A315-E31E-E6FE-28A757E8F31C}"/>
                  </a:ext>
                </a:extLst>
              </p:cNvPr>
              <p:cNvPicPr/>
              <p:nvPr/>
            </p:nvPicPr>
            <p:blipFill>
              <a:blip r:embed="rId97"/>
              <a:stretch>
                <a:fillRect/>
              </a:stretch>
            </p:blipFill>
            <p:spPr>
              <a:xfrm>
                <a:off x="5551155" y="4376166"/>
                <a:ext cx="681497"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93" name="Ink 292">
                <a:extLst>
                  <a:ext uri="{FF2B5EF4-FFF2-40B4-BE49-F238E27FC236}">
                    <a16:creationId xmlns:a16="http://schemas.microsoft.com/office/drawing/2014/main" id="{87CED46C-F6F4-4D01-D205-6A76B5B88E5C}"/>
                  </a:ext>
                </a:extLst>
              </p14:cNvPr>
              <p14:cNvContentPartPr/>
              <p14:nvPr/>
            </p14:nvContentPartPr>
            <p14:xfrm>
              <a:off x="4197203" y="4925166"/>
              <a:ext cx="2077200" cy="254160"/>
            </p14:xfrm>
          </p:contentPart>
        </mc:Choice>
        <mc:Fallback xmlns="">
          <p:pic>
            <p:nvPicPr>
              <p:cNvPr id="293" name="Ink 292">
                <a:extLst>
                  <a:ext uri="{FF2B5EF4-FFF2-40B4-BE49-F238E27FC236}">
                    <a16:creationId xmlns:a16="http://schemas.microsoft.com/office/drawing/2014/main" id="{87CED46C-F6F4-4D01-D205-6A76B5B88E5C}"/>
                  </a:ext>
                </a:extLst>
              </p:cNvPr>
              <p:cNvPicPr/>
              <p:nvPr/>
            </p:nvPicPr>
            <p:blipFill>
              <a:blip r:embed="rId99"/>
              <a:stretch>
                <a:fillRect/>
              </a:stretch>
            </p:blipFill>
            <p:spPr>
              <a:xfrm>
                <a:off x="4182083" y="4909686"/>
                <a:ext cx="210780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94" name="Ink 293">
                <a:extLst>
                  <a:ext uri="{FF2B5EF4-FFF2-40B4-BE49-F238E27FC236}">
                    <a16:creationId xmlns:a16="http://schemas.microsoft.com/office/drawing/2014/main" id="{43D04EB3-5F06-5471-AA25-B0F17D5F59EC}"/>
                  </a:ext>
                </a:extLst>
              </p14:cNvPr>
              <p14:cNvContentPartPr/>
              <p14:nvPr/>
            </p14:nvContentPartPr>
            <p14:xfrm>
              <a:off x="1928843" y="4950726"/>
              <a:ext cx="1564560" cy="323640"/>
            </p14:xfrm>
          </p:contentPart>
        </mc:Choice>
        <mc:Fallback xmlns="">
          <p:pic>
            <p:nvPicPr>
              <p:cNvPr id="294" name="Ink 293">
                <a:extLst>
                  <a:ext uri="{FF2B5EF4-FFF2-40B4-BE49-F238E27FC236}">
                    <a16:creationId xmlns:a16="http://schemas.microsoft.com/office/drawing/2014/main" id="{43D04EB3-5F06-5471-AA25-B0F17D5F59EC}"/>
                  </a:ext>
                </a:extLst>
              </p:cNvPr>
              <p:cNvPicPr/>
              <p:nvPr/>
            </p:nvPicPr>
            <p:blipFill>
              <a:blip r:embed="rId101"/>
              <a:stretch>
                <a:fillRect/>
              </a:stretch>
            </p:blipFill>
            <p:spPr>
              <a:xfrm>
                <a:off x="1913720" y="4935589"/>
                <a:ext cx="1595167" cy="354274"/>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95" name="Ink 294">
                <a:extLst>
                  <a:ext uri="{FF2B5EF4-FFF2-40B4-BE49-F238E27FC236}">
                    <a16:creationId xmlns:a16="http://schemas.microsoft.com/office/drawing/2014/main" id="{C9EC333E-1EF9-BA0B-E216-41076F00CA9A}"/>
                  </a:ext>
                </a:extLst>
              </p14:cNvPr>
              <p14:cNvContentPartPr/>
              <p14:nvPr/>
            </p14:nvContentPartPr>
            <p14:xfrm>
              <a:off x="464723" y="5061606"/>
              <a:ext cx="309240" cy="293760"/>
            </p14:xfrm>
          </p:contentPart>
        </mc:Choice>
        <mc:Fallback xmlns="">
          <p:pic>
            <p:nvPicPr>
              <p:cNvPr id="295" name="Ink 294">
                <a:extLst>
                  <a:ext uri="{FF2B5EF4-FFF2-40B4-BE49-F238E27FC236}">
                    <a16:creationId xmlns:a16="http://schemas.microsoft.com/office/drawing/2014/main" id="{C9EC333E-1EF9-BA0B-E216-41076F00CA9A}"/>
                  </a:ext>
                </a:extLst>
              </p:cNvPr>
              <p:cNvPicPr/>
              <p:nvPr/>
            </p:nvPicPr>
            <p:blipFill>
              <a:blip r:embed="rId103"/>
              <a:stretch>
                <a:fillRect/>
              </a:stretch>
            </p:blipFill>
            <p:spPr>
              <a:xfrm>
                <a:off x="449603" y="5046126"/>
                <a:ext cx="33984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97" name="Ink 296">
                <a:extLst>
                  <a:ext uri="{FF2B5EF4-FFF2-40B4-BE49-F238E27FC236}">
                    <a16:creationId xmlns:a16="http://schemas.microsoft.com/office/drawing/2014/main" id="{C5AF08A5-2C37-4D75-EB5A-FD5132472093}"/>
                  </a:ext>
                </a:extLst>
              </p14:cNvPr>
              <p14:cNvContentPartPr/>
              <p14:nvPr/>
            </p14:nvContentPartPr>
            <p14:xfrm>
              <a:off x="1882403" y="5583246"/>
              <a:ext cx="451080" cy="113040"/>
            </p14:xfrm>
          </p:contentPart>
        </mc:Choice>
        <mc:Fallback xmlns="">
          <p:pic>
            <p:nvPicPr>
              <p:cNvPr id="297" name="Ink 296">
                <a:extLst>
                  <a:ext uri="{FF2B5EF4-FFF2-40B4-BE49-F238E27FC236}">
                    <a16:creationId xmlns:a16="http://schemas.microsoft.com/office/drawing/2014/main" id="{C5AF08A5-2C37-4D75-EB5A-FD5132472093}"/>
                  </a:ext>
                </a:extLst>
              </p:cNvPr>
              <p:cNvPicPr/>
              <p:nvPr/>
            </p:nvPicPr>
            <p:blipFill>
              <a:blip r:embed="rId105"/>
              <a:stretch>
                <a:fillRect/>
              </a:stretch>
            </p:blipFill>
            <p:spPr>
              <a:xfrm>
                <a:off x="1866923" y="5568126"/>
                <a:ext cx="481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05" name="Ink 304">
                <a:extLst>
                  <a:ext uri="{FF2B5EF4-FFF2-40B4-BE49-F238E27FC236}">
                    <a16:creationId xmlns:a16="http://schemas.microsoft.com/office/drawing/2014/main" id="{F6417CA0-F68A-2C6C-8472-FE304AA651E6}"/>
                  </a:ext>
                </a:extLst>
              </p14:cNvPr>
              <p14:cNvContentPartPr/>
              <p14:nvPr/>
            </p14:nvContentPartPr>
            <p14:xfrm>
              <a:off x="2225123" y="5491086"/>
              <a:ext cx="1924200" cy="289080"/>
            </p14:xfrm>
          </p:contentPart>
        </mc:Choice>
        <mc:Fallback xmlns="">
          <p:pic>
            <p:nvPicPr>
              <p:cNvPr id="305" name="Ink 304">
                <a:extLst>
                  <a:ext uri="{FF2B5EF4-FFF2-40B4-BE49-F238E27FC236}">
                    <a16:creationId xmlns:a16="http://schemas.microsoft.com/office/drawing/2014/main" id="{F6417CA0-F68A-2C6C-8472-FE304AA651E6}"/>
                  </a:ext>
                </a:extLst>
              </p:cNvPr>
              <p:cNvPicPr/>
              <p:nvPr/>
            </p:nvPicPr>
            <p:blipFill>
              <a:blip r:embed="rId107"/>
              <a:stretch>
                <a:fillRect/>
              </a:stretch>
            </p:blipFill>
            <p:spPr>
              <a:xfrm>
                <a:off x="2210000" y="5475966"/>
                <a:ext cx="1954806"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13" name="Ink 312">
                <a:extLst>
                  <a:ext uri="{FF2B5EF4-FFF2-40B4-BE49-F238E27FC236}">
                    <a16:creationId xmlns:a16="http://schemas.microsoft.com/office/drawing/2014/main" id="{D52ECEA1-A21A-AAF8-F7C5-7E948E0B5508}"/>
                  </a:ext>
                </a:extLst>
              </p14:cNvPr>
              <p14:cNvContentPartPr/>
              <p14:nvPr/>
            </p14:nvContentPartPr>
            <p14:xfrm>
              <a:off x="5975243" y="5315046"/>
              <a:ext cx="1643040" cy="307800"/>
            </p14:xfrm>
          </p:contentPart>
        </mc:Choice>
        <mc:Fallback xmlns="">
          <p:pic>
            <p:nvPicPr>
              <p:cNvPr id="313" name="Ink 312">
                <a:extLst>
                  <a:ext uri="{FF2B5EF4-FFF2-40B4-BE49-F238E27FC236}">
                    <a16:creationId xmlns:a16="http://schemas.microsoft.com/office/drawing/2014/main" id="{D52ECEA1-A21A-AAF8-F7C5-7E948E0B5508}"/>
                  </a:ext>
                </a:extLst>
              </p:cNvPr>
              <p:cNvPicPr/>
              <p:nvPr/>
            </p:nvPicPr>
            <p:blipFill>
              <a:blip r:embed="rId109"/>
              <a:stretch>
                <a:fillRect/>
              </a:stretch>
            </p:blipFill>
            <p:spPr>
              <a:xfrm>
                <a:off x="5959763" y="5299926"/>
                <a:ext cx="16736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14" name="Ink 313">
                <a:extLst>
                  <a:ext uri="{FF2B5EF4-FFF2-40B4-BE49-F238E27FC236}">
                    <a16:creationId xmlns:a16="http://schemas.microsoft.com/office/drawing/2014/main" id="{DF9B1FF1-6D32-CCD8-0032-41C3DAD607F6}"/>
                  </a:ext>
                </a:extLst>
              </p14:cNvPr>
              <p14:cNvContentPartPr/>
              <p14:nvPr/>
            </p14:nvContentPartPr>
            <p14:xfrm>
              <a:off x="4668443" y="5436006"/>
              <a:ext cx="693000" cy="302400"/>
            </p14:xfrm>
          </p:contentPart>
        </mc:Choice>
        <mc:Fallback xmlns="">
          <p:pic>
            <p:nvPicPr>
              <p:cNvPr id="314" name="Ink 313">
                <a:extLst>
                  <a:ext uri="{FF2B5EF4-FFF2-40B4-BE49-F238E27FC236}">
                    <a16:creationId xmlns:a16="http://schemas.microsoft.com/office/drawing/2014/main" id="{DF9B1FF1-6D32-CCD8-0032-41C3DAD607F6}"/>
                  </a:ext>
                </a:extLst>
              </p:cNvPr>
              <p:cNvPicPr/>
              <p:nvPr/>
            </p:nvPicPr>
            <p:blipFill>
              <a:blip r:embed="rId111"/>
              <a:stretch>
                <a:fillRect/>
              </a:stretch>
            </p:blipFill>
            <p:spPr>
              <a:xfrm>
                <a:off x="4652963" y="5420526"/>
                <a:ext cx="7236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25" name="Ink 324">
                <a:extLst>
                  <a:ext uri="{FF2B5EF4-FFF2-40B4-BE49-F238E27FC236}">
                    <a16:creationId xmlns:a16="http://schemas.microsoft.com/office/drawing/2014/main" id="{84296F9E-4FC6-1305-9C8C-216BFE516D1F}"/>
                  </a:ext>
                </a:extLst>
              </p14:cNvPr>
              <p14:cNvContentPartPr/>
              <p14:nvPr/>
            </p14:nvContentPartPr>
            <p14:xfrm>
              <a:off x="9228923" y="5171766"/>
              <a:ext cx="587880" cy="246240"/>
            </p14:xfrm>
          </p:contentPart>
        </mc:Choice>
        <mc:Fallback xmlns="">
          <p:pic>
            <p:nvPicPr>
              <p:cNvPr id="325" name="Ink 324">
                <a:extLst>
                  <a:ext uri="{FF2B5EF4-FFF2-40B4-BE49-F238E27FC236}">
                    <a16:creationId xmlns:a16="http://schemas.microsoft.com/office/drawing/2014/main" id="{84296F9E-4FC6-1305-9C8C-216BFE516D1F}"/>
                  </a:ext>
                </a:extLst>
              </p:cNvPr>
              <p:cNvPicPr/>
              <p:nvPr/>
            </p:nvPicPr>
            <p:blipFill>
              <a:blip r:embed="rId113"/>
              <a:stretch>
                <a:fillRect/>
              </a:stretch>
            </p:blipFill>
            <p:spPr>
              <a:xfrm>
                <a:off x="9213452" y="5156668"/>
                <a:ext cx="618101" cy="276436"/>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26" name="Ink 325">
                <a:extLst>
                  <a:ext uri="{FF2B5EF4-FFF2-40B4-BE49-F238E27FC236}">
                    <a16:creationId xmlns:a16="http://schemas.microsoft.com/office/drawing/2014/main" id="{DC395891-E813-F8DD-E920-1AF882FF465C}"/>
                  </a:ext>
                </a:extLst>
              </p14:cNvPr>
              <p14:cNvContentPartPr/>
              <p14:nvPr/>
            </p14:nvContentPartPr>
            <p14:xfrm>
              <a:off x="7990163" y="5317926"/>
              <a:ext cx="992160" cy="260640"/>
            </p14:xfrm>
          </p:contentPart>
        </mc:Choice>
        <mc:Fallback xmlns="">
          <p:pic>
            <p:nvPicPr>
              <p:cNvPr id="326" name="Ink 325">
                <a:extLst>
                  <a:ext uri="{FF2B5EF4-FFF2-40B4-BE49-F238E27FC236}">
                    <a16:creationId xmlns:a16="http://schemas.microsoft.com/office/drawing/2014/main" id="{DC395891-E813-F8DD-E920-1AF882FF465C}"/>
                  </a:ext>
                </a:extLst>
              </p:cNvPr>
              <p:cNvPicPr/>
              <p:nvPr/>
            </p:nvPicPr>
            <p:blipFill>
              <a:blip r:embed="rId115"/>
              <a:stretch>
                <a:fillRect/>
              </a:stretch>
            </p:blipFill>
            <p:spPr>
              <a:xfrm>
                <a:off x="7975043" y="5302785"/>
                <a:ext cx="1022760" cy="291282"/>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34" name="Ink 333">
                <a:extLst>
                  <a:ext uri="{FF2B5EF4-FFF2-40B4-BE49-F238E27FC236}">
                    <a16:creationId xmlns:a16="http://schemas.microsoft.com/office/drawing/2014/main" id="{208C73FC-5A9A-9A8C-8A9C-01B6025BAD90}"/>
                  </a:ext>
                </a:extLst>
              </p14:cNvPr>
              <p14:cNvContentPartPr/>
              <p14:nvPr/>
            </p14:nvContentPartPr>
            <p14:xfrm>
              <a:off x="10320443" y="5135046"/>
              <a:ext cx="1417320" cy="249480"/>
            </p14:xfrm>
          </p:contentPart>
        </mc:Choice>
        <mc:Fallback xmlns="">
          <p:pic>
            <p:nvPicPr>
              <p:cNvPr id="334" name="Ink 333">
                <a:extLst>
                  <a:ext uri="{FF2B5EF4-FFF2-40B4-BE49-F238E27FC236}">
                    <a16:creationId xmlns:a16="http://schemas.microsoft.com/office/drawing/2014/main" id="{208C73FC-5A9A-9A8C-8A9C-01B6025BAD90}"/>
                  </a:ext>
                </a:extLst>
              </p:cNvPr>
              <p:cNvPicPr/>
              <p:nvPr/>
            </p:nvPicPr>
            <p:blipFill>
              <a:blip r:embed="rId117"/>
              <a:stretch>
                <a:fillRect/>
              </a:stretch>
            </p:blipFill>
            <p:spPr>
              <a:xfrm>
                <a:off x="10305323" y="5119566"/>
                <a:ext cx="14479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35" name="Ink 334">
                <a:extLst>
                  <a:ext uri="{FF2B5EF4-FFF2-40B4-BE49-F238E27FC236}">
                    <a16:creationId xmlns:a16="http://schemas.microsoft.com/office/drawing/2014/main" id="{EFBE4DE1-3E99-6134-6375-B3523FAAEE6F}"/>
                  </a:ext>
                </a:extLst>
              </p14:cNvPr>
              <p14:cNvContentPartPr/>
              <p14:nvPr/>
            </p14:nvContentPartPr>
            <p14:xfrm>
              <a:off x="1304603" y="6247086"/>
              <a:ext cx="278640" cy="42480"/>
            </p14:xfrm>
          </p:contentPart>
        </mc:Choice>
        <mc:Fallback xmlns="">
          <p:pic>
            <p:nvPicPr>
              <p:cNvPr id="335" name="Ink 334">
                <a:extLst>
                  <a:ext uri="{FF2B5EF4-FFF2-40B4-BE49-F238E27FC236}">
                    <a16:creationId xmlns:a16="http://schemas.microsoft.com/office/drawing/2014/main" id="{EFBE4DE1-3E99-6134-6375-B3523FAAEE6F}"/>
                  </a:ext>
                </a:extLst>
              </p:cNvPr>
              <p:cNvPicPr/>
              <p:nvPr/>
            </p:nvPicPr>
            <p:blipFill>
              <a:blip r:embed="rId119"/>
              <a:stretch>
                <a:fillRect/>
              </a:stretch>
            </p:blipFill>
            <p:spPr>
              <a:xfrm>
                <a:off x="1289123" y="6231606"/>
                <a:ext cx="3088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51" name="Ink 350">
                <a:extLst>
                  <a:ext uri="{FF2B5EF4-FFF2-40B4-BE49-F238E27FC236}">
                    <a16:creationId xmlns:a16="http://schemas.microsoft.com/office/drawing/2014/main" id="{71FD9091-E6E6-85D6-E983-F3BF90906030}"/>
                  </a:ext>
                </a:extLst>
              </p14:cNvPr>
              <p14:cNvContentPartPr/>
              <p14:nvPr/>
            </p14:nvContentPartPr>
            <p14:xfrm>
              <a:off x="1393523" y="6509526"/>
              <a:ext cx="73800" cy="31680"/>
            </p14:xfrm>
          </p:contentPart>
        </mc:Choice>
        <mc:Fallback xmlns="">
          <p:pic>
            <p:nvPicPr>
              <p:cNvPr id="351" name="Ink 350">
                <a:extLst>
                  <a:ext uri="{FF2B5EF4-FFF2-40B4-BE49-F238E27FC236}">
                    <a16:creationId xmlns:a16="http://schemas.microsoft.com/office/drawing/2014/main" id="{71FD9091-E6E6-85D6-E983-F3BF90906030}"/>
                  </a:ext>
                </a:extLst>
              </p:cNvPr>
              <p:cNvPicPr/>
              <p:nvPr/>
            </p:nvPicPr>
            <p:blipFill>
              <a:blip r:embed="rId121"/>
              <a:stretch>
                <a:fillRect/>
              </a:stretch>
            </p:blipFill>
            <p:spPr>
              <a:xfrm>
                <a:off x="1378403" y="6494046"/>
                <a:ext cx="1044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52" name="Ink 351">
                <a:extLst>
                  <a:ext uri="{FF2B5EF4-FFF2-40B4-BE49-F238E27FC236}">
                    <a16:creationId xmlns:a16="http://schemas.microsoft.com/office/drawing/2014/main" id="{48F3F991-914E-55D5-640B-8E1B34902A88}"/>
                  </a:ext>
                </a:extLst>
              </p14:cNvPr>
              <p14:cNvContentPartPr/>
              <p14:nvPr/>
            </p14:nvContentPartPr>
            <p14:xfrm>
              <a:off x="6307523" y="5738046"/>
              <a:ext cx="1195200" cy="328320"/>
            </p14:xfrm>
          </p:contentPart>
        </mc:Choice>
        <mc:Fallback xmlns="">
          <p:pic>
            <p:nvPicPr>
              <p:cNvPr id="352" name="Ink 351">
                <a:extLst>
                  <a:ext uri="{FF2B5EF4-FFF2-40B4-BE49-F238E27FC236}">
                    <a16:creationId xmlns:a16="http://schemas.microsoft.com/office/drawing/2014/main" id="{48F3F991-914E-55D5-640B-8E1B34902A88}"/>
                  </a:ext>
                </a:extLst>
              </p:cNvPr>
              <p:cNvPicPr/>
              <p:nvPr/>
            </p:nvPicPr>
            <p:blipFill>
              <a:blip r:embed="rId123"/>
              <a:stretch>
                <a:fillRect/>
              </a:stretch>
            </p:blipFill>
            <p:spPr>
              <a:xfrm>
                <a:off x="6292403" y="5722583"/>
                <a:ext cx="1225800" cy="358886"/>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53" name="Ink 352">
                <a:extLst>
                  <a:ext uri="{FF2B5EF4-FFF2-40B4-BE49-F238E27FC236}">
                    <a16:creationId xmlns:a16="http://schemas.microsoft.com/office/drawing/2014/main" id="{6893B4DB-25DC-4DE1-F4F1-A7D2F95F7A88}"/>
                  </a:ext>
                </a:extLst>
              </p14:cNvPr>
              <p14:cNvContentPartPr/>
              <p14:nvPr/>
            </p14:nvContentPartPr>
            <p14:xfrm>
              <a:off x="4587803" y="5934246"/>
              <a:ext cx="1198800" cy="339480"/>
            </p14:xfrm>
          </p:contentPart>
        </mc:Choice>
        <mc:Fallback xmlns="">
          <p:pic>
            <p:nvPicPr>
              <p:cNvPr id="353" name="Ink 352">
                <a:extLst>
                  <a:ext uri="{FF2B5EF4-FFF2-40B4-BE49-F238E27FC236}">
                    <a16:creationId xmlns:a16="http://schemas.microsoft.com/office/drawing/2014/main" id="{6893B4DB-25DC-4DE1-F4F1-A7D2F95F7A88}"/>
                  </a:ext>
                </a:extLst>
              </p:cNvPr>
              <p:cNvPicPr/>
              <p:nvPr/>
            </p:nvPicPr>
            <p:blipFill>
              <a:blip r:embed="rId125"/>
              <a:stretch>
                <a:fillRect/>
              </a:stretch>
            </p:blipFill>
            <p:spPr>
              <a:xfrm>
                <a:off x="4572683" y="5919110"/>
                <a:ext cx="1229040" cy="370112"/>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54" name="Ink 353">
                <a:extLst>
                  <a:ext uri="{FF2B5EF4-FFF2-40B4-BE49-F238E27FC236}">
                    <a16:creationId xmlns:a16="http://schemas.microsoft.com/office/drawing/2014/main" id="{73017594-6F4C-D905-102F-6457CDC7E5B6}"/>
                  </a:ext>
                </a:extLst>
              </p14:cNvPr>
              <p14:cNvContentPartPr/>
              <p14:nvPr/>
            </p14:nvContentPartPr>
            <p14:xfrm>
              <a:off x="2411603" y="5939646"/>
              <a:ext cx="1375560" cy="291960"/>
            </p14:xfrm>
          </p:contentPart>
        </mc:Choice>
        <mc:Fallback xmlns="">
          <p:pic>
            <p:nvPicPr>
              <p:cNvPr id="354" name="Ink 353">
                <a:extLst>
                  <a:ext uri="{FF2B5EF4-FFF2-40B4-BE49-F238E27FC236}">
                    <a16:creationId xmlns:a16="http://schemas.microsoft.com/office/drawing/2014/main" id="{73017594-6F4C-D905-102F-6457CDC7E5B6}"/>
                  </a:ext>
                </a:extLst>
              </p:cNvPr>
              <p:cNvPicPr/>
              <p:nvPr/>
            </p:nvPicPr>
            <p:blipFill>
              <a:blip r:embed="rId127"/>
              <a:stretch>
                <a:fillRect/>
              </a:stretch>
            </p:blipFill>
            <p:spPr>
              <a:xfrm>
                <a:off x="2396479" y="5924526"/>
                <a:ext cx="1406168"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63" name="Ink 362">
                <a:extLst>
                  <a:ext uri="{FF2B5EF4-FFF2-40B4-BE49-F238E27FC236}">
                    <a16:creationId xmlns:a16="http://schemas.microsoft.com/office/drawing/2014/main" id="{D7F3EC62-4BC7-77C2-C816-7210972BB7B4}"/>
                  </a:ext>
                </a:extLst>
              </p14:cNvPr>
              <p14:cNvContentPartPr/>
              <p14:nvPr/>
            </p14:nvContentPartPr>
            <p14:xfrm>
              <a:off x="2779163" y="6432846"/>
              <a:ext cx="1692000" cy="381240"/>
            </p14:xfrm>
          </p:contentPart>
        </mc:Choice>
        <mc:Fallback xmlns="">
          <p:pic>
            <p:nvPicPr>
              <p:cNvPr id="363" name="Ink 362">
                <a:extLst>
                  <a:ext uri="{FF2B5EF4-FFF2-40B4-BE49-F238E27FC236}">
                    <a16:creationId xmlns:a16="http://schemas.microsoft.com/office/drawing/2014/main" id="{D7F3EC62-4BC7-77C2-C816-7210972BB7B4}"/>
                  </a:ext>
                </a:extLst>
              </p:cNvPr>
              <p:cNvPicPr/>
              <p:nvPr/>
            </p:nvPicPr>
            <p:blipFill>
              <a:blip r:embed="rId129"/>
              <a:stretch>
                <a:fillRect/>
              </a:stretch>
            </p:blipFill>
            <p:spPr>
              <a:xfrm>
                <a:off x="2764043" y="6417726"/>
                <a:ext cx="172260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74" name="Ink 373">
                <a:extLst>
                  <a:ext uri="{FF2B5EF4-FFF2-40B4-BE49-F238E27FC236}">
                    <a16:creationId xmlns:a16="http://schemas.microsoft.com/office/drawing/2014/main" id="{D8A5208B-AC2E-3E55-6A79-B86D40F1DCDD}"/>
                  </a:ext>
                </a:extLst>
              </p14:cNvPr>
              <p14:cNvContentPartPr/>
              <p14:nvPr/>
            </p14:nvContentPartPr>
            <p14:xfrm>
              <a:off x="6088283" y="6407646"/>
              <a:ext cx="912240" cy="360000"/>
            </p14:xfrm>
          </p:contentPart>
        </mc:Choice>
        <mc:Fallback xmlns="">
          <p:pic>
            <p:nvPicPr>
              <p:cNvPr id="374" name="Ink 373">
                <a:extLst>
                  <a:ext uri="{FF2B5EF4-FFF2-40B4-BE49-F238E27FC236}">
                    <a16:creationId xmlns:a16="http://schemas.microsoft.com/office/drawing/2014/main" id="{D8A5208B-AC2E-3E55-6A79-B86D40F1DCDD}"/>
                  </a:ext>
                </a:extLst>
              </p:cNvPr>
              <p:cNvPicPr/>
              <p:nvPr/>
            </p:nvPicPr>
            <p:blipFill>
              <a:blip r:embed="rId131"/>
              <a:stretch>
                <a:fillRect/>
              </a:stretch>
            </p:blipFill>
            <p:spPr>
              <a:xfrm>
                <a:off x="6073163" y="6392526"/>
                <a:ext cx="94284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75" name="Ink 374">
                <a:extLst>
                  <a:ext uri="{FF2B5EF4-FFF2-40B4-BE49-F238E27FC236}">
                    <a16:creationId xmlns:a16="http://schemas.microsoft.com/office/drawing/2014/main" id="{800F1BC2-E9BD-B719-3616-16EBDF70E4F0}"/>
                  </a:ext>
                </a:extLst>
              </p14:cNvPr>
              <p14:cNvContentPartPr/>
              <p14:nvPr/>
            </p14:nvContentPartPr>
            <p14:xfrm>
              <a:off x="5151203" y="6449766"/>
              <a:ext cx="567000" cy="325080"/>
            </p14:xfrm>
          </p:contentPart>
        </mc:Choice>
        <mc:Fallback xmlns="">
          <p:pic>
            <p:nvPicPr>
              <p:cNvPr id="375" name="Ink 374">
                <a:extLst>
                  <a:ext uri="{FF2B5EF4-FFF2-40B4-BE49-F238E27FC236}">
                    <a16:creationId xmlns:a16="http://schemas.microsoft.com/office/drawing/2014/main" id="{800F1BC2-E9BD-B719-3616-16EBDF70E4F0}"/>
                  </a:ext>
                </a:extLst>
              </p:cNvPr>
              <p:cNvPicPr/>
              <p:nvPr/>
            </p:nvPicPr>
            <p:blipFill>
              <a:blip r:embed="rId133"/>
              <a:stretch>
                <a:fillRect/>
              </a:stretch>
            </p:blipFill>
            <p:spPr>
              <a:xfrm>
                <a:off x="5136083" y="6434286"/>
                <a:ext cx="5976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87" name="Ink 386">
                <a:extLst>
                  <a:ext uri="{FF2B5EF4-FFF2-40B4-BE49-F238E27FC236}">
                    <a16:creationId xmlns:a16="http://schemas.microsoft.com/office/drawing/2014/main" id="{62026875-C0C8-5BAE-E24F-272741D645A2}"/>
                  </a:ext>
                </a:extLst>
              </p14:cNvPr>
              <p14:cNvContentPartPr/>
              <p14:nvPr/>
            </p14:nvContentPartPr>
            <p14:xfrm>
              <a:off x="9370403" y="6318366"/>
              <a:ext cx="983520" cy="210600"/>
            </p14:xfrm>
          </p:contentPart>
        </mc:Choice>
        <mc:Fallback xmlns="">
          <p:pic>
            <p:nvPicPr>
              <p:cNvPr id="387" name="Ink 386">
                <a:extLst>
                  <a:ext uri="{FF2B5EF4-FFF2-40B4-BE49-F238E27FC236}">
                    <a16:creationId xmlns:a16="http://schemas.microsoft.com/office/drawing/2014/main" id="{62026875-C0C8-5BAE-E24F-272741D645A2}"/>
                  </a:ext>
                </a:extLst>
              </p:cNvPr>
              <p:cNvPicPr/>
              <p:nvPr/>
            </p:nvPicPr>
            <p:blipFill>
              <a:blip r:embed="rId135"/>
              <a:stretch>
                <a:fillRect/>
              </a:stretch>
            </p:blipFill>
            <p:spPr>
              <a:xfrm>
                <a:off x="9355283" y="6303220"/>
                <a:ext cx="1014120" cy="241252"/>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88" name="Ink 387">
                <a:extLst>
                  <a:ext uri="{FF2B5EF4-FFF2-40B4-BE49-F238E27FC236}">
                    <a16:creationId xmlns:a16="http://schemas.microsoft.com/office/drawing/2014/main" id="{51A30759-EF9C-9A68-BEC6-CD09EC5BA675}"/>
                  </a:ext>
                </a:extLst>
              </p14:cNvPr>
              <p14:cNvContentPartPr/>
              <p14:nvPr/>
            </p14:nvContentPartPr>
            <p14:xfrm>
              <a:off x="8058563" y="6389646"/>
              <a:ext cx="659160" cy="138960"/>
            </p14:xfrm>
          </p:contentPart>
        </mc:Choice>
        <mc:Fallback xmlns="">
          <p:pic>
            <p:nvPicPr>
              <p:cNvPr id="388" name="Ink 387">
                <a:extLst>
                  <a:ext uri="{FF2B5EF4-FFF2-40B4-BE49-F238E27FC236}">
                    <a16:creationId xmlns:a16="http://schemas.microsoft.com/office/drawing/2014/main" id="{51A30759-EF9C-9A68-BEC6-CD09EC5BA675}"/>
                  </a:ext>
                </a:extLst>
              </p:cNvPr>
              <p:cNvPicPr/>
              <p:nvPr/>
            </p:nvPicPr>
            <p:blipFill>
              <a:blip r:embed="rId137"/>
              <a:stretch>
                <a:fillRect/>
              </a:stretch>
            </p:blipFill>
            <p:spPr>
              <a:xfrm>
                <a:off x="8043443" y="6374526"/>
                <a:ext cx="6897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89" name="Ink 388">
                <a:extLst>
                  <a:ext uri="{FF2B5EF4-FFF2-40B4-BE49-F238E27FC236}">
                    <a16:creationId xmlns:a16="http://schemas.microsoft.com/office/drawing/2014/main" id="{E1D8BDE7-1A57-2632-5912-7A98A4378FF5}"/>
                  </a:ext>
                </a:extLst>
              </p14:cNvPr>
              <p14:cNvContentPartPr/>
              <p14:nvPr/>
            </p14:nvContentPartPr>
            <p14:xfrm>
              <a:off x="7449803" y="6297486"/>
              <a:ext cx="241560" cy="265680"/>
            </p14:xfrm>
          </p:contentPart>
        </mc:Choice>
        <mc:Fallback xmlns="">
          <p:pic>
            <p:nvPicPr>
              <p:cNvPr id="389" name="Ink 388">
                <a:extLst>
                  <a:ext uri="{FF2B5EF4-FFF2-40B4-BE49-F238E27FC236}">
                    <a16:creationId xmlns:a16="http://schemas.microsoft.com/office/drawing/2014/main" id="{E1D8BDE7-1A57-2632-5912-7A98A4378FF5}"/>
                  </a:ext>
                </a:extLst>
              </p:cNvPr>
              <p:cNvPicPr/>
              <p:nvPr/>
            </p:nvPicPr>
            <p:blipFill>
              <a:blip r:embed="rId139"/>
              <a:stretch>
                <a:fillRect/>
              </a:stretch>
            </p:blipFill>
            <p:spPr>
              <a:xfrm>
                <a:off x="7434705" y="6282366"/>
                <a:ext cx="271755" cy="296280"/>
              </a:xfrm>
              <a:prstGeom prst="rect">
                <a:avLst/>
              </a:prstGeom>
            </p:spPr>
          </p:pic>
        </mc:Fallback>
      </mc:AlternateContent>
    </p:spTree>
    <p:extLst>
      <p:ext uri="{BB962C8B-B14F-4D97-AF65-F5344CB8AC3E}">
        <p14:creationId xmlns:p14="http://schemas.microsoft.com/office/powerpoint/2010/main" val="7106178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ADE949-0EE6-F6D1-3739-301EA73D6E21}"/>
              </a:ext>
            </a:extLst>
          </p:cNvPr>
          <p:cNvSpPr>
            <a:spLocks noGrp="1"/>
          </p:cNvSpPr>
          <p:nvPr>
            <p:ph type="sldNum" sz="quarter" idx="12"/>
          </p:nvPr>
        </p:nvSpPr>
        <p:spPr/>
        <p:txBody>
          <a:bodyPr/>
          <a:lstStyle/>
          <a:p>
            <a:fld id="{98808C59-030A-41AB-8B48-6F66C38FF40D}" type="slidenum">
              <a:rPr lang="en-US" smtClean="0"/>
              <a:t>41</a:t>
            </a:fld>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291F51F2-4FEB-B4B5-1800-FFC3C627738F}"/>
                  </a:ext>
                </a:extLst>
              </p14:cNvPr>
              <p14:cNvContentPartPr/>
              <p14:nvPr/>
            </p14:nvContentPartPr>
            <p14:xfrm>
              <a:off x="436283" y="213126"/>
              <a:ext cx="201960" cy="360720"/>
            </p14:xfrm>
          </p:contentPart>
        </mc:Choice>
        <mc:Fallback xmlns="">
          <p:pic>
            <p:nvPicPr>
              <p:cNvPr id="5" name="Ink 4">
                <a:extLst>
                  <a:ext uri="{FF2B5EF4-FFF2-40B4-BE49-F238E27FC236}">
                    <a16:creationId xmlns:a16="http://schemas.microsoft.com/office/drawing/2014/main" id="{291F51F2-4FEB-B4B5-1800-FFC3C627738F}"/>
                  </a:ext>
                </a:extLst>
              </p:cNvPr>
              <p:cNvPicPr/>
              <p:nvPr/>
            </p:nvPicPr>
            <p:blipFill>
              <a:blip r:embed="rId3"/>
              <a:stretch>
                <a:fillRect/>
              </a:stretch>
            </p:blipFill>
            <p:spPr>
              <a:xfrm>
                <a:off x="420803" y="197646"/>
                <a:ext cx="23256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35647B6-680C-DB49-0CBC-935CA9809753}"/>
                  </a:ext>
                </a:extLst>
              </p14:cNvPr>
              <p14:cNvContentPartPr/>
              <p14:nvPr/>
            </p14:nvContentPartPr>
            <p14:xfrm>
              <a:off x="326483" y="138966"/>
              <a:ext cx="502560" cy="514080"/>
            </p14:xfrm>
          </p:contentPart>
        </mc:Choice>
        <mc:Fallback xmlns="">
          <p:pic>
            <p:nvPicPr>
              <p:cNvPr id="6" name="Ink 5">
                <a:extLst>
                  <a:ext uri="{FF2B5EF4-FFF2-40B4-BE49-F238E27FC236}">
                    <a16:creationId xmlns:a16="http://schemas.microsoft.com/office/drawing/2014/main" id="{F35647B6-680C-DB49-0CBC-935CA9809753}"/>
                  </a:ext>
                </a:extLst>
              </p:cNvPr>
              <p:cNvPicPr/>
              <p:nvPr/>
            </p:nvPicPr>
            <p:blipFill>
              <a:blip r:embed="rId5"/>
              <a:stretch>
                <a:fillRect/>
              </a:stretch>
            </p:blipFill>
            <p:spPr>
              <a:xfrm>
                <a:off x="311363" y="123846"/>
                <a:ext cx="53280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A58A89BD-ED1A-3988-E536-05EAB274E3E4}"/>
                  </a:ext>
                </a:extLst>
              </p14:cNvPr>
              <p14:cNvContentPartPr/>
              <p14:nvPr/>
            </p14:nvContentPartPr>
            <p14:xfrm>
              <a:off x="1268243" y="167046"/>
              <a:ext cx="267480" cy="339120"/>
            </p14:xfrm>
          </p:contentPart>
        </mc:Choice>
        <mc:Fallback xmlns="">
          <p:pic>
            <p:nvPicPr>
              <p:cNvPr id="7" name="Ink 6">
                <a:extLst>
                  <a:ext uri="{FF2B5EF4-FFF2-40B4-BE49-F238E27FC236}">
                    <a16:creationId xmlns:a16="http://schemas.microsoft.com/office/drawing/2014/main" id="{A58A89BD-ED1A-3988-E536-05EAB274E3E4}"/>
                  </a:ext>
                </a:extLst>
              </p:cNvPr>
              <p:cNvPicPr/>
              <p:nvPr/>
            </p:nvPicPr>
            <p:blipFill>
              <a:blip r:embed="rId7"/>
              <a:stretch>
                <a:fillRect/>
              </a:stretch>
            </p:blipFill>
            <p:spPr>
              <a:xfrm>
                <a:off x="1253123" y="151566"/>
                <a:ext cx="29808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4251EED3-E09C-411A-87F9-75588A19BC25}"/>
                  </a:ext>
                </a:extLst>
              </p14:cNvPr>
              <p14:cNvContentPartPr/>
              <p14:nvPr/>
            </p14:nvContentPartPr>
            <p14:xfrm>
              <a:off x="1479923" y="201246"/>
              <a:ext cx="244800" cy="251640"/>
            </p14:xfrm>
          </p:contentPart>
        </mc:Choice>
        <mc:Fallback xmlns="">
          <p:pic>
            <p:nvPicPr>
              <p:cNvPr id="8" name="Ink 7">
                <a:extLst>
                  <a:ext uri="{FF2B5EF4-FFF2-40B4-BE49-F238E27FC236}">
                    <a16:creationId xmlns:a16="http://schemas.microsoft.com/office/drawing/2014/main" id="{4251EED3-E09C-411A-87F9-75588A19BC25}"/>
                  </a:ext>
                </a:extLst>
              </p:cNvPr>
              <p:cNvPicPr/>
              <p:nvPr/>
            </p:nvPicPr>
            <p:blipFill>
              <a:blip r:embed="rId9"/>
              <a:stretch>
                <a:fillRect/>
              </a:stretch>
            </p:blipFill>
            <p:spPr>
              <a:xfrm>
                <a:off x="1464803" y="186126"/>
                <a:ext cx="2750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056E8630-83B6-3125-5A47-F7EE38402FE1}"/>
                  </a:ext>
                </a:extLst>
              </p14:cNvPr>
              <p14:cNvContentPartPr/>
              <p14:nvPr/>
            </p14:nvContentPartPr>
            <p14:xfrm>
              <a:off x="1709243" y="217806"/>
              <a:ext cx="293760" cy="309240"/>
            </p14:xfrm>
          </p:contentPart>
        </mc:Choice>
        <mc:Fallback xmlns="">
          <p:pic>
            <p:nvPicPr>
              <p:cNvPr id="9" name="Ink 8">
                <a:extLst>
                  <a:ext uri="{FF2B5EF4-FFF2-40B4-BE49-F238E27FC236}">
                    <a16:creationId xmlns:a16="http://schemas.microsoft.com/office/drawing/2014/main" id="{056E8630-83B6-3125-5A47-F7EE38402FE1}"/>
                  </a:ext>
                </a:extLst>
              </p:cNvPr>
              <p:cNvPicPr/>
              <p:nvPr/>
            </p:nvPicPr>
            <p:blipFill>
              <a:blip r:embed="rId11"/>
              <a:stretch>
                <a:fillRect/>
              </a:stretch>
            </p:blipFill>
            <p:spPr>
              <a:xfrm>
                <a:off x="1693763" y="202326"/>
                <a:ext cx="32400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8DD4470C-664D-91FE-0FB2-DA5EBC1883C9}"/>
                  </a:ext>
                </a:extLst>
              </p14:cNvPr>
              <p14:cNvContentPartPr/>
              <p14:nvPr/>
            </p14:nvContentPartPr>
            <p14:xfrm>
              <a:off x="2769083" y="4326"/>
              <a:ext cx="167760" cy="409680"/>
            </p14:xfrm>
          </p:contentPart>
        </mc:Choice>
        <mc:Fallback xmlns="">
          <p:pic>
            <p:nvPicPr>
              <p:cNvPr id="10" name="Ink 9">
                <a:extLst>
                  <a:ext uri="{FF2B5EF4-FFF2-40B4-BE49-F238E27FC236}">
                    <a16:creationId xmlns:a16="http://schemas.microsoft.com/office/drawing/2014/main" id="{8DD4470C-664D-91FE-0FB2-DA5EBC1883C9}"/>
                  </a:ext>
                </a:extLst>
              </p:cNvPr>
              <p:cNvPicPr/>
              <p:nvPr/>
            </p:nvPicPr>
            <p:blipFill>
              <a:blip r:embed="rId13"/>
              <a:stretch>
                <a:fillRect/>
              </a:stretch>
            </p:blipFill>
            <p:spPr>
              <a:xfrm>
                <a:off x="2753963" y="-11154"/>
                <a:ext cx="19836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4ECB1DAE-8210-9AFC-45F3-4AE7CF23EC22}"/>
                  </a:ext>
                </a:extLst>
              </p14:cNvPr>
              <p14:cNvContentPartPr/>
              <p14:nvPr/>
            </p14:nvContentPartPr>
            <p14:xfrm>
              <a:off x="2994443" y="134286"/>
              <a:ext cx="740160" cy="480240"/>
            </p14:xfrm>
          </p:contentPart>
        </mc:Choice>
        <mc:Fallback xmlns="">
          <p:pic>
            <p:nvPicPr>
              <p:cNvPr id="11" name="Ink 10">
                <a:extLst>
                  <a:ext uri="{FF2B5EF4-FFF2-40B4-BE49-F238E27FC236}">
                    <a16:creationId xmlns:a16="http://schemas.microsoft.com/office/drawing/2014/main" id="{4ECB1DAE-8210-9AFC-45F3-4AE7CF23EC22}"/>
                  </a:ext>
                </a:extLst>
              </p:cNvPr>
              <p:cNvPicPr/>
              <p:nvPr/>
            </p:nvPicPr>
            <p:blipFill>
              <a:blip r:embed="rId15"/>
              <a:stretch>
                <a:fillRect/>
              </a:stretch>
            </p:blipFill>
            <p:spPr>
              <a:xfrm>
                <a:off x="2978963" y="119166"/>
                <a:ext cx="77076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470963A2-D38F-A55B-1DFA-4121AA61C766}"/>
                  </a:ext>
                </a:extLst>
              </p14:cNvPr>
              <p14:cNvContentPartPr/>
              <p14:nvPr/>
            </p14:nvContentPartPr>
            <p14:xfrm>
              <a:off x="3776723" y="263166"/>
              <a:ext cx="230760" cy="131040"/>
            </p14:xfrm>
          </p:contentPart>
        </mc:Choice>
        <mc:Fallback xmlns="">
          <p:pic>
            <p:nvPicPr>
              <p:cNvPr id="12" name="Ink 11">
                <a:extLst>
                  <a:ext uri="{FF2B5EF4-FFF2-40B4-BE49-F238E27FC236}">
                    <a16:creationId xmlns:a16="http://schemas.microsoft.com/office/drawing/2014/main" id="{470963A2-D38F-A55B-1DFA-4121AA61C766}"/>
                  </a:ext>
                </a:extLst>
              </p:cNvPr>
              <p:cNvPicPr/>
              <p:nvPr/>
            </p:nvPicPr>
            <p:blipFill>
              <a:blip r:embed="rId17"/>
              <a:stretch>
                <a:fillRect/>
              </a:stretch>
            </p:blipFill>
            <p:spPr>
              <a:xfrm>
                <a:off x="3761603" y="248046"/>
                <a:ext cx="2613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F22EF0BE-4DE0-6210-C7DE-832D58AAD9A8}"/>
                  </a:ext>
                </a:extLst>
              </p14:cNvPr>
              <p14:cNvContentPartPr/>
              <p14:nvPr/>
            </p14:nvContentPartPr>
            <p14:xfrm>
              <a:off x="4437323" y="116286"/>
              <a:ext cx="315360" cy="320040"/>
            </p14:xfrm>
          </p:contentPart>
        </mc:Choice>
        <mc:Fallback xmlns="">
          <p:pic>
            <p:nvPicPr>
              <p:cNvPr id="13" name="Ink 12">
                <a:extLst>
                  <a:ext uri="{FF2B5EF4-FFF2-40B4-BE49-F238E27FC236}">
                    <a16:creationId xmlns:a16="http://schemas.microsoft.com/office/drawing/2014/main" id="{F22EF0BE-4DE0-6210-C7DE-832D58AAD9A8}"/>
                  </a:ext>
                </a:extLst>
              </p:cNvPr>
              <p:cNvPicPr/>
              <p:nvPr/>
            </p:nvPicPr>
            <p:blipFill>
              <a:blip r:embed="rId19"/>
              <a:stretch>
                <a:fillRect/>
              </a:stretch>
            </p:blipFill>
            <p:spPr>
              <a:xfrm>
                <a:off x="4422203" y="101166"/>
                <a:ext cx="3456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D9BF1A25-C88B-64F7-1FC1-E82984EA5CC0}"/>
                  </a:ext>
                </a:extLst>
              </p14:cNvPr>
              <p14:cNvContentPartPr/>
              <p14:nvPr/>
            </p14:nvContentPartPr>
            <p14:xfrm>
              <a:off x="4631723" y="236526"/>
              <a:ext cx="493560" cy="151920"/>
            </p14:xfrm>
          </p:contentPart>
        </mc:Choice>
        <mc:Fallback xmlns="">
          <p:pic>
            <p:nvPicPr>
              <p:cNvPr id="14" name="Ink 13">
                <a:extLst>
                  <a:ext uri="{FF2B5EF4-FFF2-40B4-BE49-F238E27FC236}">
                    <a16:creationId xmlns:a16="http://schemas.microsoft.com/office/drawing/2014/main" id="{D9BF1A25-C88B-64F7-1FC1-E82984EA5CC0}"/>
                  </a:ext>
                </a:extLst>
              </p:cNvPr>
              <p:cNvPicPr/>
              <p:nvPr/>
            </p:nvPicPr>
            <p:blipFill>
              <a:blip r:embed="rId21"/>
              <a:stretch>
                <a:fillRect/>
              </a:stretch>
            </p:blipFill>
            <p:spPr>
              <a:xfrm>
                <a:off x="4616243" y="221046"/>
                <a:ext cx="5241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8861FAE4-696A-9501-9539-EC23D6354D71}"/>
                  </a:ext>
                </a:extLst>
              </p14:cNvPr>
              <p14:cNvContentPartPr/>
              <p14:nvPr/>
            </p14:nvContentPartPr>
            <p14:xfrm>
              <a:off x="5036363" y="215286"/>
              <a:ext cx="933840" cy="419760"/>
            </p14:xfrm>
          </p:contentPart>
        </mc:Choice>
        <mc:Fallback xmlns="">
          <p:pic>
            <p:nvPicPr>
              <p:cNvPr id="15" name="Ink 14">
                <a:extLst>
                  <a:ext uri="{FF2B5EF4-FFF2-40B4-BE49-F238E27FC236}">
                    <a16:creationId xmlns:a16="http://schemas.microsoft.com/office/drawing/2014/main" id="{8861FAE4-696A-9501-9539-EC23D6354D71}"/>
                  </a:ext>
                </a:extLst>
              </p:cNvPr>
              <p:cNvPicPr/>
              <p:nvPr/>
            </p:nvPicPr>
            <p:blipFill>
              <a:blip r:embed="rId23"/>
              <a:stretch>
                <a:fillRect/>
              </a:stretch>
            </p:blipFill>
            <p:spPr>
              <a:xfrm>
                <a:off x="5021243" y="200166"/>
                <a:ext cx="96444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B7D62CF-F2CF-60D1-8ECD-DE400461383D}"/>
                  </a:ext>
                </a:extLst>
              </p14:cNvPr>
              <p14:cNvContentPartPr/>
              <p14:nvPr/>
            </p14:nvContentPartPr>
            <p14:xfrm>
              <a:off x="6048683" y="247326"/>
              <a:ext cx="262800" cy="104760"/>
            </p14:xfrm>
          </p:contentPart>
        </mc:Choice>
        <mc:Fallback xmlns="">
          <p:pic>
            <p:nvPicPr>
              <p:cNvPr id="16" name="Ink 15">
                <a:extLst>
                  <a:ext uri="{FF2B5EF4-FFF2-40B4-BE49-F238E27FC236}">
                    <a16:creationId xmlns:a16="http://schemas.microsoft.com/office/drawing/2014/main" id="{1B7D62CF-F2CF-60D1-8ECD-DE400461383D}"/>
                  </a:ext>
                </a:extLst>
              </p:cNvPr>
              <p:cNvPicPr/>
              <p:nvPr/>
            </p:nvPicPr>
            <p:blipFill>
              <a:blip r:embed="rId25"/>
              <a:stretch>
                <a:fillRect/>
              </a:stretch>
            </p:blipFill>
            <p:spPr>
              <a:xfrm>
                <a:off x="6033203" y="232206"/>
                <a:ext cx="2934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42926691-05AC-6B7B-8E35-A8B4D0E4416B}"/>
                  </a:ext>
                </a:extLst>
              </p14:cNvPr>
              <p14:cNvContentPartPr/>
              <p14:nvPr/>
            </p14:nvContentPartPr>
            <p14:xfrm>
              <a:off x="6541883" y="273246"/>
              <a:ext cx="582840" cy="136080"/>
            </p14:xfrm>
          </p:contentPart>
        </mc:Choice>
        <mc:Fallback xmlns="">
          <p:pic>
            <p:nvPicPr>
              <p:cNvPr id="17" name="Ink 16">
                <a:extLst>
                  <a:ext uri="{FF2B5EF4-FFF2-40B4-BE49-F238E27FC236}">
                    <a16:creationId xmlns:a16="http://schemas.microsoft.com/office/drawing/2014/main" id="{42926691-05AC-6B7B-8E35-A8B4D0E4416B}"/>
                  </a:ext>
                </a:extLst>
              </p:cNvPr>
              <p:cNvPicPr/>
              <p:nvPr/>
            </p:nvPicPr>
            <p:blipFill>
              <a:blip r:embed="rId27"/>
              <a:stretch>
                <a:fillRect/>
              </a:stretch>
            </p:blipFill>
            <p:spPr>
              <a:xfrm>
                <a:off x="6526763" y="257766"/>
                <a:ext cx="6134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32752D59-2F64-5709-FD77-4A01F642A776}"/>
                  </a:ext>
                </a:extLst>
              </p14:cNvPr>
              <p14:cNvContentPartPr/>
              <p14:nvPr/>
            </p14:nvContentPartPr>
            <p14:xfrm>
              <a:off x="7229483" y="157686"/>
              <a:ext cx="441360" cy="215640"/>
            </p14:xfrm>
          </p:contentPart>
        </mc:Choice>
        <mc:Fallback xmlns="">
          <p:pic>
            <p:nvPicPr>
              <p:cNvPr id="18" name="Ink 17">
                <a:extLst>
                  <a:ext uri="{FF2B5EF4-FFF2-40B4-BE49-F238E27FC236}">
                    <a16:creationId xmlns:a16="http://schemas.microsoft.com/office/drawing/2014/main" id="{32752D59-2F64-5709-FD77-4A01F642A776}"/>
                  </a:ext>
                </a:extLst>
              </p:cNvPr>
              <p:cNvPicPr/>
              <p:nvPr/>
            </p:nvPicPr>
            <p:blipFill>
              <a:blip r:embed="rId29"/>
              <a:stretch>
                <a:fillRect/>
              </a:stretch>
            </p:blipFill>
            <p:spPr>
              <a:xfrm>
                <a:off x="7214003" y="142566"/>
                <a:ext cx="4716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6A959546-967E-68C7-C796-8C072E27B76F}"/>
                  </a:ext>
                </a:extLst>
              </p14:cNvPr>
              <p14:cNvContentPartPr/>
              <p14:nvPr/>
            </p14:nvContentPartPr>
            <p14:xfrm>
              <a:off x="7633043" y="122766"/>
              <a:ext cx="182160" cy="326880"/>
            </p14:xfrm>
          </p:contentPart>
        </mc:Choice>
        <mc:Fallback xmlns="">
          <p:pic>
            <p:nvPicPr>
              <p:cNvPr id="19" name="Ink 18">
                <a:extLst>
                  <a:ext uri="{FF2B5EF4-FFF2-40B4-BE49-F238E27FC236}">
                    <a16:creationId xmlns:a16="http://schemas.microsoft.com/office/drawing/2014/main" id="{6A959546-967E-68C7-C796-8C072E27B76F}"/>
                  </a:ext>
                </a:extLst>
              </p:cNvPr>
              <p:cNvPicPr/>
              <p:nvPr/>
            </p:nvPicPr>
            <p:blipFill>
              <a:blip r:embed="rId31"/>
              <a:stretch>
                <a:fillRect/>
              </a:stretch>
            </p:blipFill>
            <p:spPr>
              <a:xfrm>
                <a:off x="7617563" y="107286"/>
                <a:ext cx="21276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B6D0D41A-C11A-BFDC-4466-04BFF7196A0A}"/>
                  </a:ext>
                </a:extLst>
              </p14:cNvPr>
              <p14:cNvContentPartPr/>
              <p14:nvPr/>
            </p14:nvContentPartPr>
            <p14:xfrm>
              <a:off x="7958843" y="231126"/>
              <a:ext cx="26640" cy="52920"/>
            </p14:xfrm>
          </p:contentPart>
        </mc:Choice>
        <mc:Fallback xmlns="">
          <p:pic>
            <p:nvPicPr>
              <p:cNvPr id="20" name="Ink 19">
                <a:extLst>
                  <a:ext uri="{FF2B5EF4-FFF2-40B4-BE49-F238E27FC236}">
                    <a16:creationId xmlns:a16="http://schemas.microsoft.com/office/drawing/2014/main" id="{B6D0D41A-C11A-BFDC-4466-04BFF7196A0A}"/>
                  </a:ext>
                </a:extLst>
              </p:cNvPr>
              <p:cNvPicPr/>
              <p:nvPr/>
            </p:nvPicPr>
            <p:blipFill>
              <a:blip r:embed="rId33"/>
              <a:stretch>
                <a:fillRect/>
              </a:stretch>
            </p:blipFill>
            <p:spPr>
              <a:xfrm>
                <a:off x="7943723" y="216006"/>
                <a:ext cx="572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8D4173C-FB7F-8387-A079-5770139F1301}"/>
                  </a:ext>
                </a:extLst>
              </p14:cNvPr>
              <p14:cNvContentPartPr/>
              <p14:nvPr/>
            </p14:nvContentPartPr>
            <p14:xfrm>
              <a:off x="7924283" y="354606"/>
              <a:ext cx="13680" cy="13320"/>
            </p14:xfrm>
          </p:contentPart>
        </mc:Choice>
        <mc:Fallback xmlns="">
          <p:pic>
            <p:nvPicPr>
              <p:cNvPr id="21" name="Ink 20">
                <a:extLst>
                  <a:ext uri="{FF2B5EF4-FFF2-40B4-BE49-F238E27FC236}">
                    <a16:creationId xmlns:a16="http://schemas.microsoft.com/office/drawing/2014/main" id="{D8D4173C-FB7F-8387-A079-5770139F1301}"/>
                  </a:ext>
                </a:extLst>
              </p:cNvPr>
              <p:cNvPicPr/>
              <p:nvPr/>
            </p:nvPicPr>
            <p:blipFill>
              <a:blip r:embed="rId35"/>
              <a:stretch>
                <a:fillRect/>
              </a:stretch>
            </p:blipFill>
            <p:spPr>
              <a:xfrm>
                <a:off x="7909163" y="339486"/>
                <a:ext cx="442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0FA4AE96-BB84-9D74-F99D-419FED3DB5E2}"/>
                  </a:ext>
                </a:extLst>
              </p14:cNvPr>
              <p14:cNvContentPartPr/>
              <p14:nvPr/>
            </p14:nvContentPartPr>
            <p14:xfrm>
              <a:off x="6269003" y="650526"/>
              <a:ext cx="1658520" cy="289080"/>
            </p14:xfrm>
          </p:contentPart>
        </mc:Choice>
        <mc:Fallback xmlns="">
          <p:pic>
            <p:nvPicPr>
              <p:cNvPr id="41" name="Ink 40">
                <a:extLst>
                  <a:ext uri="{FF2B5EF4-FFF2-40B4-BE49-F238E27FC236}">
                    <a16:creationId xmlns:a16="http://schemas.microsoft.com/office/drawing/2014/main" id="{0FA4AE96-BB84-9D74-F99D-419FED3DB5E2}"/>
                  </a:ext>
                </a:extLst>
              </p:cNvPr>
              <p:cNvPicPr/>
              <p:nvPr/>
            </p:nvPicPr>
            <p:blipFill>
              <a:blip r:embed="rId37"/>
              <a:stretch>
                <a:fillRect/>
              </a:stretch>
            </p:blipFill>
            <p:spPr>
              <a:xfrm>
                <a:off x="6253886" y="635046"/>
                <a:ext cx="1688753"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C21ED630-E54C-866F-D5B0-D85BE13DC14A}"/>
                  </a:ext>
                </a:extLst>
              </p14:cNvPr>
              <p14:cNvContentPartPr/>
              <p14:nvPr/>
            </p14:nvContentPartPr>
            <p14:xfrm>
              <a:off x="3986243" y="656646"/>
              <a:ext cx="1626840" cy="262440"/>
            </p14:xfrm>
          </p:contentPart>
        </mc:Choice>
        <mc:Fallback xmlns="">
          <p:pic>
            <p:nvPicPr>
              <p:cNvPr id="42" name="Ink 41">
                <a:extLst>
                  <a:ext uri="{FF2B5EF4-FFF2-40B4-BE49-F238E27FC236}">
                    <a16:creationId xmlns:a16="http://schemas.microsoft.com/office/drawing/2014/main" id="{C21ED630-E54C-866F-D5B0-D85BE13DC14A}"/>
                  </a:ext>
                </a:extLst>
              </p:cNvPr>
              <p:cNvPicPr/>
              <p:nvPr/>
            </p:nvPicPr>
            <p:blipFill>
              <a:blip r:embed="rId39"/>
              <a:stretch>
                <a:fillRect/>
              </a:stretch>
            </p:blipFill>
            <p:spPr>
              <a:xfrm>
                <a:off x="3970766" y="641505"/>
                <a:ext cx="1657433" cy="293082"/>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Ink 42">
                <a:extLst>
                  <a:ext uri="{FF2B5EF4-FFF2-40B4-BE49-F238E27FC236}">
                    <a16:creationId xmlns:a16="http://schemas.microsoft.com/office/drawing/2014/main" id="{189DE370-13AA-2B71-1D86-C62FD1FBC6F8}"/>
                  </a:ext>
                </a:extLst>
              </p14:cNvPr>
              <p14:cNvContentPartPr/>
              <p14:nvPr/>
            </p14:nvContentPartPr>
            <p14:xfrm>
              <a:off x="2459123" y="725046"/>
              <a:ext cx="887400" cy="262080"/>
            </p14:xfrm>
          </p:contentPart>
        </mc:Choice>
        <mc:Fallback xmlns="">
          <p:pic>
            <p:nvPicPr>
              <p:cNvPr id="43" name="Ink 42">
                <a:extLst>
                  <a:ext uri="{FF2B5EF4-FFF2-40B4-BE49-F238E27FC236}">
                    <a16:creationId xmlns:a16="http://schemas.microsoft.com/office/drawing/2014/main" id="{189DE370-13AA-2B71-1D86-C62FD1FBC6F8}"/>
                  </a:ext>
                </a:extLst>
              </p:cNvPr>
              <p:cNvPicPr/>
              <p:nvPr/>
            </p:nvPicPr>
            <p:blipFill>
              <a:blip r:embed="rId41"/>
              <a:stretch>
                <a:fillRect/>
              </a:stretch>
            </p:blipFill>
            <p:spPr>
              <a:xfrm>
                <a:off x="2443643" y="709926"/>
                <a:ext cx="9176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Ink 43">
                <a:extLst>
                  <a:ext uri="{FF2B5EF4-FFF2-40B4-BE49-F238E27FC236}">
                    <a16:creationId xmlns:a16="http://schemas.microsoft.com/office/drawing/2014/main" id="{D249CFF8-FE1F-93FF-BC89-1818A11B448E}"/>
                  </a:ext>
                </a:extLst>
              </p14:cNvPr>
              <p14:cNvContentPartPr/>
              <p14:nvPr/>
            </p14:nvContentPartPr>
            <p14:xfrm>
              <a:off x="1163843" y="736566"/>
              <a:ext cx="350280" cy="331560"/>
            </p14:xfrm>
          </p:contentPart>
        </mc:Choice>
        <mc:Fallback xmlns="">
          <p:pic>
            <p:nvPicPr>
              <p:cNvPr id="44" name="Ink 43">
                <a:extLst>
                  <a:ext uri="{FF2B5EF4-FFF2-40B4-BE49-F238E27FC236}">
                    <a16:creationId xmlns:a16="http://schemas.microsoft.com/office/drawing/2014/main" id="{D249CFF8-FE1F-93FF-BC89-1818A11B448E}"/>
                  </a:ext>
                </a:extLst>
              </p:cNvPr>
              <p:cNvPicPr/>
              <p:nvPr/>
            </p:nvPicPr>
            <p:blipFill>
              <a:blip r:embed="rId43"/>
              <a:stretch>
                <a:fillRect/>
              </a:stretch>
            </p:blipFill>
            <p:spPr>
              <a:xfrm>
                <a:off x="1148723" y="721446"/>
                <a:ext cx="3808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6" name="Ink 55">
                <a:extLst>
                  <a:ext uri="{FF2B5EF4-FFF2-40B4-BE49-F238E27FC236}">
                    <a16:creationId xmlns:a16="http://schemas.microsoft.com/office/drawing/2014/main" id="{A29B795C-F964-6DF7-4413-AA526BC5CB09}"/>
                  </a:ext>
                </a:extLst>
              </p14:cNvPr>
              <p14:cNvContentPartPr/>
              <p14:nvPr/>
            </p14:nvContentPartPr>
            <p14:xfrm>
              <a:off x="1059443" y="1292406"/>
              <a:ext cx="442440" cy="344880"/>
            </p14:xfrm>
          </p:contentPart>
        </mc:Choice>
        <mc:Fallback xmlns="">
          <p:pic>
            <p:nvPicPr>
              <p:cNvPr id="56" name="Ink 55">
                <a:extLst>
                  <a:ext uri="{FF2B5EF4-FFF2-40B4-BE49-F238E27FC236}">
                    <a16:creationId xmlns:a16="http://schemas.microsoft.com/office/drawing/2014/main" id="{A29B795C-F964-6DF7-4413-AA526BC5CB09}"/>
                  </a:ext>
                </a:extLst>
              </p:cNvPr>
              <p:cNvPicPr/>
              <p:nvPr/>
            </p:nvPicPr>
            <p:blipFill>
              <a:blip r:embed="rId45"/>
              <a:stretch>
                <a:fillRect/>
              </a:stretch>
            </p:blipFill>
            <p:spPr>
              <a:xfrm>
                <a:off x="1044323" y="1277286"/>
                <a:ext cx="4726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7" name="Ink 56">
                <a:extLst>
                  <a:ext uri="{FF2B5EF4-FFF2-40B4-BE49-F238E27FC236}">
                    <a16:creationId xmlns:a16="http://schemas.microsoft.com/office/drawing/2014/main" id="{CA2EA4B3-170E-1223-56EB-E2B8E9C683C7}"/>
                  </a:ext>
                </a:extLst>
              </p14:cNvPr>
              <p14:cNvContentPartPr/>
              <p14:nvPr/>
            </p14:nvContentPartPr>
            <p14:xfrm>
              <a:off x="10069523" y="745566"/>
              <a:ext cx="1127880" cy="417600"/>
            </p14:xfrm>
          </p:contentPart>
        </mc:Choice>
        <mc:Fallback xmlns="">
          <p:pic>
            <p:nvPicPr>
              <p:cNvPr id="57" name="Ink 56">
                <a:extLst>
                  <a:ext uri="{FF2B5EF4-FFF2-40B4-BE49-F238E27FC236}">
                    <a16:creationId xmlns:a16="http://schemas.microsoft.com/office/drawing/2014/main" id="{CA2EA4B3-170E-1223-56EB-E2B8E9C683C7}"/>
                  </a:ext>
                </a:extLst>
              </p:cNvPr>
              <p:cNvPicPr/>
              <p:nvPr/>
            </p:nvPicPr>
            <p:blipFill>
              <a:blip r:embed="rId47"/>
              <a:stretch>
                <a:fillRect/>
              </a:stretch>
            </p:blipFill>
            <p:spPr>
              <a:xfrm>
                <a:off x="10054398" y="730099"/>
                <a:ext cx="1158490" cy="44781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8" name="Ink 57">
                <a:extLst>
                  <a:ext uri="{FF2B5EF4-FFF2-40B4-BE49-F238E27FC236}">
                    <a16:creationId xmlns:a16="http://schemas.microsoft.com/office/drawing/2014/main" id="{380C4464-6F12-9F29-9697-7201F73AB1C2}"/>
                  </a:ext>
                </a:extLst>
              </p14:cNvPr>
              <p14:cNvContentPartPr/>
              <p14:nvPr/>
            </p14:nvContentPartPr>
            <p14:xfrm>
              <a:off x="8273843" y="693726"/>
              <a:ext cx="1443240" cy="230760"/>
            </p14:xfrm>
          </p:contentPart>
        </mc:Choice>
        <mc:Fallback xmlns="">
          <p:pic>
            <p:nvPicPr>
              <p:cNvPr id="58" name="Ink 57">
                <a:extLst>
                  <a:ext uri="{FF2B5EF4-FFF2-40B4-BE49-F238E27FC236}">
                    <a16:creationId xmlns:a16="http://schemas.microsoft.com/office/drawing/2014/main" id="{380C4464-6F12-9F29-9697-7201F73AB1C2}"/>
                  </a:ext>
                </a:extLst>
              </p:cNvPr>
              <p:cNvPicPr/>
              <p:nvPr/>
            </p:nvPicPr>
            <p:blipFill>
              <a:blip r:embed="rId49"/>
              <a:stretch>
                <a:fillRect/>
              </a:stretch>
            </p:blipFill>
            <p:spPr>
              <a:xfrm>
                <a:off x="8258367" y="678246"/>
                <a:ext cx="1473832"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Ink 64">
                <a:extLst>
                  <a:ext uri="{FF2B5EF4-FFF2-40B4-BE49-F238E27FC236}">
                    <a16:creationId xmlns:a16="http://schemas.microsoft.com/office/drawing/2014/main" id="{78B003A2-6203-18CE-CB54-BC070878EDB0}"/>
                  </a:ext>
                </a:extLst>
              </p14:cNvPr>
              <p14:cNvContentPartPr/>
              <p14:nvPr/>
            </p14:nvContentPartPr>
            <p14:xfrm>
              <a:off x="4001723" y="1393206"/>
              <a:ext cx="16200" cy="24120"/>
            </p14:xfrm>
          </p:contentPart>
        </mc:Choice>
        <mc:Fallback xmlns="">
          <p:pic>
            <p:nvPicPr>
              <p:cNvPr id="65" name="Ink 64">
                <a:extLst>
                  <a:ext uri="{FF2B5EF4-FFF2-40B4-BE49-F238E27FC236}">
                    <a16:creationId xmlns:a16="http://schemas.microsoft.com/office/drawing/2014/main" id="{78B003A2-6203-18CE-CB54-BC070878EDB0}"/>
                  </a:ext>
                </a:extLst>
              </p:cNvPr>
              <p:cNvPicPr/>
              <p:nvPr/>
            </p:nvPicPr>
            <p:blipFill>
              <a:blip r:embed="rId51"/>
              <a:stretch>
                <a:fillRect/>
              </a:stretch>
            </p:blipFill>
            <p:spPr>
              <a:xfrm>
                <a:off x="3986603" y="1378086"/>
                <a:ext cx="464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0" name="Ink 69">
                <a:extLst>
                  <a:ext uri="{FF2B5EF4-FFF2-40B4-BE49-F238E27FC236}">
                    <a16:creationId xmlns:a16="http://schemas.microsoft.com/office/drawing/2014/main" id="{DD6B454A-8002-2527-13AC-7ABF1840CADC}"/>
                  </a:ext>
                </a:extLst>
              </p14:cNvPr>
              <p14:cNvContentPartPr/>
              <p14:nvPr/>
            </p14:nvContentPartPr>
            <p14:xfrm>
              <a:off x="2626883" y="1265046"/>
              <a:ext cx="1501560" cy="230400"/>
            </p14:xfrm>
          </p:contentPart>
        </mc:Choice>
        <mc:Fallback xmlns="">
          <p:pic>
            <p:nvPicPr>
              <p:cNvPr id="70" name="Ink 69">
                <a:extLst>
                  <a:ext uri="{FF2B5EF4-FFF2-40B4-BE49-F238E27FC236}">
                    <a16:creationId xmlns:a16="http://schemas.microsoft.com/office/drawing/2014/main" id="{DD6B454A-8002-2527-13AC-7ABF1840CADC}"/>
                  </a:ext>
                </a:extLst>
              </p:cNvPr>
              <p:cNvPicPr/>
              <p:nvPr/>
            </p:nvPicPr>
            <p:blipFill>
              <a:blip r:embed="rId53"/>
              <a:stretch>
                <a:fillRect/>
              </a:stretch>
            </p:blipFill>
            <p:spPr>
              <a:xfrm>
                <a:off x="2611759" y="1249590"/>
                <a:ext cx="1532167" cy="26095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4" name="Ink 83">
                <a:extLst>
                  <a:ext uri="{FF2B5EF4-FFF2-40B4-BE49-F238E27FC236}">
                    <a16:creationId xmlns:a16="http://schemas.microsoft.com/office/drawing/2014/main" id="{B36C0B2C-A838-E789-7CA1-A5639C615F36}"/>
                  </a:ext>
                </a:extLst>
              </p14:cNvPr>
              <p14:cNvContentPartPr/>
              <p14:nvPr/>
            </p14:nvContentPartPr>
            <p14:xfrm>
              <a:off x="6436763" y="1256766"/>
              <a:ext cx="1370160" cy="410400"/>
            </p14:xfrm>
          </p:contentPart>
        </mc:Choice>
        <mc:Fallback xmlns="">
          <p:pic>
            <p:nvPicPr>
              <p:cNvPr id="84" name="Ink 83">
                <a:extLst>
                  <a:ext uri="{FF2B5EF4-FFF2-40B4-BE49-F238E27FC236}">
                    <a16:creationId xmlns:a16="http://schemas.microsoft.com/office/drawing/2014/main" id="{B36C0B2C-A838-E789-7CA1-A5639C615F36}"/>
                  </a:ext>
                </a:extLst>
              </p:cNvPr>
              <p:cNvPicPr/>
              <p:nvPr/>
            </p:nvPicPr>
            <p:blipFill>
              <a:blip r:embed="rId55"/>
              <a:stretch>
                <a:fillRect/>
              </a:stretch>
            </p:blipFill>
            <p:spPr>
              <a:xfrm>
                <a:off x="6421643" y="1241646"/>
                <a:ext cx="140040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5" name="Ink 84">
                <a:extLst>
                  <a:ext uri="{FF2B5EF4-FFF2-40B4-BE49-F238E27FC236}">
                    <a16:creationId xmlns:a16="http://schemas.microsoft.com/office/drawing/2014/main" id="{80C2FC7B-F12F-1729-502F-1A3CD4625546}"/>
                  </a:ext>
                </a:extLst>
              </p14:cNvPr>
              <p14:cNvContentPartPr/>
              <p14:nvPr/>
            </p14:nvContentPartPr>
            <p14:xfrm>
              <a:off x="4710203" y="1281246"/>
              <a:ext cx="1275840" cy="206640"/>
            </p14:xfrm>
          </p:contentPart>
        </mc:Choice>
        <mc:Fallback xmlns="">
          <p:pic>
            <p:nvPicPr>
              <p:cNvPr id="85" name="Ink 84">
                <a:extLst>
                  <a:ext uri="{FF2B5EF4-FFF2-40B4-BE49-F238E27FC236}">
                    <a16:creationId xmlns:a16="http://schemas.microsoft.com/office/drawing/2014/main" id="{80C2FC7B-F12F-1729-502F-1A3CD4625546}"/>
                  </a:ext>
                </a:extLst>
              </p:cNvPr>
              <p:cNvPicPr/>
              <p:nvPr/>
            </p:nvPicPr>
            <p:blipFill>
              <a:blip r:embed="rId57"/>
              <a:stretch>
                <a:fillRect/>
              </a:stretch>
            </p:blipFill>
            <p:spPr>
              <a:xfrm>
                <a:off x="4695079" y="1266126"/>
                <a:ext cx="1306449"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2" name="Ink 101">
                <a:extLst>
                  <a:ext uri="{FF2B5EF4-FFF2-40B4-BE49-F238E27FC236}">
                    <a16:creationId xmlns:a16="http://schemas.microsoft.com/office/drawing/2014/main" id="{6FDBBBB5-9D04-85D1-7EE3-E90F34D8F40A}"/>
                  </a:ext>
                </a:extLst>
              </p14:cNvPr>
              <p14:cNvContentPartPr/>
              <p14:nvPr/>
            </p14:nvContentPartPr>
            <p14:xfrm>
              <a:off x="402443" y="2078286"/>
              <a:ext cx="444600" cy="362520"/>
            </p14:xfrm>
          </p:contentPart>
        </mc:Choice>
        <mc:Fallback xmlns="">
          <p:pic>
            <p:nvPicPr>
              <p:cNvPr id="102" name="Ink 101">
                <a:extLst>
                  <a:ext uri="{FF2B5EF4-FFF2-40B4-BE49-F238E27FC236}">
                    <a16:creationId xmlns:a16="http://schemas.microsoft.com/office/drawing/2014/main" id="{6FDBBBB5-9D04-85D1-7EE3-E90F34D8F40A}"/>
                  </a:ext>
                </a:extLst>
              </p:cNvPr>
              <p:cNvPicPr/>
              <p:nvPr/>
            </p:nvPicPr>
            <p:blipFill>
              <a:blip r:embed="rId59"/>
              <a:stretch>
                <a:fillRect/>
              </a:stretch>
            </p:blipFill>
            <p:spPr>
              <a:xfrm>
                <a:off x="387323" y="2063166"/>
                <a:ext cx="47520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3" name="Ink 102">
                <a:extLst>
                  <a:ext uri="{FF2B5EF4-FFF2-40B4-BE49-F238E27FC236}">
                    <a16:creationId xmlns:a16="http://schemas.microsoft.com/office/drawing/2014/main" id="{4979C604-CC17-2CF5-7128-301B2F517F87}"/>
                  </a:ext>
                </a:extLst>
              </p14:cNvPr>
              <p14:cNvContentPartPr/>
              <p14:nvPr/>
            </p14:nvContentPartPr>
            <p14:xfrm>
              <a:off x="8132003" y="1267206"/>
              <a:ext cx="3695040" cy="437760"/>
            </p14:xfrm>
          </p:contentPart>
        </mc:Choice>
        <mc:Fallback xmlns="">
          <p:pic>
            <p:nvPicPr>
              <p:cNvPr id="103" name="Ink 102">
                <a:extLst>
                  <a:ext uri="{FF2B5EF4-FFF2-40B4-BE49-F238E27FC236}">
                    <a16:creationId xmlns:a16="http://schemas.microsoft.com/office/drawing/2014/main" id="{4979C604-CC17-2CF5-7128-301B2F517F87}"/>
                  </a:ext>
                </a:extLst>
              </p:cNvPr>
              <p:cNvPicPr/>
              <p:nvPr/>
            </p:nvPicPr>
            <p:blipFill>
              <a:blip r:embed="rId61"/>
              <a:stretch>
                <a:fillRect/>
              </a:stretch>
            </p:blipFill>
            <p:spPr>
              <a:xfrm>
                <a:off x="8116883" y="1252086"/>
                <a:ext cx="372528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2" name="Ink 111">
                <a:extLst>
                  <a:ext uri="{FF2B5EF4-FFF2-40B4-BE49-F238E27FC236}">
                    <a16:creationId xmlns:a16="http://schemas.microsoft.com/office/drawing/2014/main" id="{8C6B379F-4E44-2D8C-DC22-0A6F02626694}"/>
                  </a:ext>
                </a:extLst>
              </p14:cNvPr>
              <p14:cNvContentPartPr/>
              <p14:nvPr/>
            </p14:nvContentPartPr>
            <p14:xfrm>
              <a:off x="3807683" y="2016006"/>
              <a:ext cx="283680" cy="261720"/>
            </p14:xfrm>
          </p:contentPart>
        </mc:Choice>
        <mc:Fallback xmlns="">
          <p:pic>
            <p:nvPicPr>
              <p:cNvPr id="112" name="Ink 111">
                <a:extLst>
                  <a:ext uri="{FF2B5EF4-FFF2-40B4-BE49-F238E27FC236}">
                    <a16:creationId xmlns:a16="http://schemas.microsoft.com/office/drawing/2014/main" id="{8C6B379F-4E44-2D8C-DC22-0A6F02626694}"/>
                  </a:ext>
                </a:extLst>
              </p:cNvPr>
              <p:cNvPicPr/>
              <p:nvPr/>
            </p:nvPicPr>
            <p:blipFill>
              <a:blip r:embed="rId63"/>
              <a:stretch>
                <a:fillRect/>
              </a:stretch>
            </p:blipFill>
            <p:spPr>
              <a:xfrm>
                <a:off x="3792563" y="2000886"/>
                <a:ext cx="3142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1" name="Ink 120">
                <a:extLst>
                  <a:ext uri="{FF2B5EF4-FFF2-40B4-BE49-F238E27FC236}">
                    <a16:creationId xmlns:a16="http://schemas.microsoft.com/office/drawing/2014/main" id="{1E6D36A2-7342-5315-35D3-CBD2786B28A5}"/>
                  </a:ext>
                </a:extLst>
              </p14:cNvPr>
              <p14:cNvContentPartPr/>
              <p14:nvPr/>
            </p14:nvContentPartPr>
            <p14:xfrm>
              <a:off x="4411403" y="2010246"/>
              <a:ext cx="1352520" cy="300240"/>
            </p14:xfrm>
          </p:contentPart>
        </mc:Choice>
        <mc:Fallback xmlns="">
          <p:pic>
            <p:nvPicPr>
              <p:cNvPr id="121" name="Ink 120">
                <a:extLst>
                  <a:ext uri="{FF2B5EF4-FFF2-40B4-BE49-F238E27FC236}">
                    <a16:creationId xmlns:a16="http://schemas.microsoft.com/office/drawing/2014/main" id="{1E6D36A2-7342-5315-35D3-CBD2786B28A5}"/>
                  </a:ext>
                </a:extLst>
              </p:cNvPr>
              <p:cNvPicPr/>
              <p:nvPr/>
            </p:nvPicPr>
            <p:blipFill>
              <a:blip r:embed="rId65"/>
              <a:stretch>
                <a:fillRect/>
              </a:stretch>
            </p:blipFill>
            <p:spPr>
              <a:xfrm>
                <a:off x="4395923" y="1995126"/>
                <a:ext cx="138312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2" name="Ink 121">
                <a:extLst>
                  <a:ext uri="{FF2B5EF4-FFF2-40B4-BE49-F238E27FC236}">
                    <a16:creationId xmlns:a16="http://schemas.microsoft.com/office/drawing/2014/main" id="{B753C3A5-AABC-B9AA-66C2-DDF1B425D9B1}"/>
                  </a:ext>
                </a:extLst>
              </p14:cNvPr>
              <p14:cNvContentPartPr/>
              <p14:nvPr/>
            </p14:nvContentPartPr>
            <p14:xfrm>
              <a:off x="1745963" y="1957686"/>
              <a:ext cx="1600560" cy="325800"/>
            </p14:xfrm>
          </p:contentPart>
        </mc:Choice>
        <mc:Fallback xmlns="">
          <p:pic>
            <p:nvPicPr>
              <p:cNvPr id="122" name="Ink 121">
                <a:extLst>
                  <a:ext uri="{FF2B5EF4-FFF2-40B4-BE49-F238E27FC236}">
                    <a16:creationId xmlns:a16="http://schemas.microsoft.com/office/drawing/2014/main" id="{B753C3A5-AABC-B9AA-66C2-DDF1B425D9B1}"/>
                  </a:ext>
                </a:extLst>
              </p:cNvPr>
              <p:cNvPicPr/>
              <p:nvPr/>
            </p:nvPicPr>
            <p:blipFill>
              <a:blip r:embed="rId67"/>
              <a:stretch>
                <a:fillRect/>
              </a:stretch>
            </p:blipFill>
            <p:spPr>
              <a:xfrm>
                <a:off x="1730483" y="1942566"/>
                <a:ext cx="16308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6" name="Ink 135">
                <a:extLst>
                  <a:ext uri="{FF2B5EF4-FFF2-40B4-BE49-F238E27FC236}">
                    <a16:creationId xmlns:a16="http://schemas.microsoft.com/office/drawing/2014/main" id="{F47A6D29-8011-22F3-0298-F7ED84FB7ADD}"/>
                  </a:ext>
                </a:extLst>
              </p14:cNvPr>
              <p14:cNvContentPartPr/>
              <p14:nvPr/>
            </p14:nvContentPartPr>
            <p14:xfrm>
              <a:off x="5964443" y="1920966"/>
              <a:ext cx="2109960" cy="383400"/>
            </p14:xfrm>
          </p:contentPart>
        </mc:Choice>
        <mc:Fallback xmlns="">
          <p:pic>
            <p:nvPicPr>
              <p:cNvPr id="136" name="Ink 135">
                <a:extLst>
                  <a:ext uri="{FF2B5EF4-FFF2-40B4-BE49-F238E27FC236}">
                    <a16:creationId xmlns:a16="http://schemas.microsoft.com/office/drawing/2014/main" id="{F47A6D29-8011-22F3-0298-F7ED84FB7ADD}"/>
                  </a:ext>
                </a:extLst>
              </p:cNvPr>
              <p:cNvPicPr/>
              <p:nvPr/>
            </p:nvPicPr>
            <p:blipFill>
              <a:blip r:embed="rId69"/>
              <a:stretch>
                <a:fillRect/>
              </a:stretch>
            </p:blipFill>
            <p:spPr>
              <a:xfrm>
                <a:off x="5949323" y="1905846"/>
                <a:ext cx="2140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7" name="Ink 136">
                <a:extLst>
                  <a:ext uri="{FF2B5EF4-FFF2-40B4-BE49-F238E27FC236}">
                    <a16:creationId xmlns:a16="http://schemas.microsoft.com/office/drawing/2014/main" id="{443548E7-2482-C39E-B1F2-44786A4D9165}"/>
                  </a:ext>
                </a:extLst>
              </p14:cNvPr>
              <p14:cNvContentPartPr/>
              <p14:nvPr/>
            </p14:nvContentPartPr>
            <p14:xfrm>
              <a:off x="1199483" y="2755446"/>
              <a:ext cx="157680" cy="31680"/>
            </p14:xfrm>
          </p:contentPart>
        </mc:Choice>
        <mc:Fallback xmlns="">
          <p:pic>
            <p:nvPicPr>
              <p:cNvPr id="137" name="Ink 136">
                <a:extLst>
                  <a:ext uri="{FF2B5EF4-FFF2-40B4-BE49-F238E27FC236}">
                    <a16:creationId xmlns:a16="http://schemas.microsoft.com/office/drawing/2014/main" id="{443548E7-2482-C39E-B1F2-44786A4D9165}"/>
                  </a:ext>
                </a:extLst>
              </p:cNvPr>
              <p:cNvPicPr/>
              <p:nvPr/>
            </p:nvPicPr>
            <p:blipFill>
              <a:blip r:embed="rId71"/>
              <a:stretch>
                <a:fillRect/>
              </a:stretch>
            </p:blipFill>
            <p:spPr>
              <a:xfrm>
                <a:off x="1184363" y="2740326"/>
                <a:ext cx="1882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7" name="Ink 146">
                <a:extLst>
                  <a:ext uri="{FF2B5EF4-FFF2-40B4-BE49-F238E27FC236}">
                    <a16:creationId xmlns:a16="http://schemas.microsoft.com/office/drawing/2014/main" id="{5BECC59B-FDB4-BDF3-422D-AF247BBD58A1}"/>
                  </a:ext>
                </a:extLst>
              </p14:cNvPr>
              <p14:cNvContentPartPr/>
              <p14:nvPr/>
            </p14:nvContentPartPr>
            <p14:xfrm>
              <a:off x="4642883" y="2488326"/>
              <a:ext cx="1285200" cy="408600"/>
            </p14:xfrm>
          </p:contentPart>
        </mc:Choice>
        <mc:Fallback xmlns="">
          <p:pic>
            <p:nvPicPr>
              <p:cNvPr id="147" name="Ink 146">
                <a:extLst>
                  <a:ext uri="{FF2B5EF4-FFF2-40B4-BE49-F238E27FC236}">
                    <a16:creationId xmlns:a16="http://schemas.microsoft.com/office/drawing/2014/main" id="{5BECC59B-FDB4-BDF3-422D-AF247BBD58A1}"/>
                  </a:ext>
                </a:extLst>
              </p:cNvPr>
              <p:cNvPicPr/>
              <p:nvPr/>
            </p:nvPicPr>
            <p:blipFill>
              <a:blip r:embed="rId73"/>
              <a:stretch>
                <a:fillRect/>
              </a:stretch>
            </p:blipFill>
            <p:spPr>
              <a:xfrm>
                <a:off x="4627407" y="2473206"/>
                <a:ext cx="1315791"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48" name="Ink 147">
                <a:extLst>
                  <a:ext uri="{FF2B5EF4-FFF2-40B4-BE49-F238E27FC236}">
                    <a16:creationId xmlns:a16="http://schemas.microsoft.com/office/drawing/2014/main" id="{956659D2-5B83-0D92-6E4C-F57BE6C97031}"/>
                  </a:ext>
                </a:extLst>
              </p14:cNvPr>
              <p14:cNvContentPartPr/>
              <p14:nvPr/>
            </p14:nvContentPartPr>
            <p14:xfrm>
              <a:off x="2598803" y="2490846"/>
              <a:ext cx="1534680" cy="360360"/>
            </p14:xfrm>
          </p:contentPart>
        </mc:Choice>
        <mc:Fallback xmlns="">
          <p:pic>
            <p:nvPicPr>
              <p:cNvPr id="148" name="Ink 147">
                <a:extLst>
                  <a:ext uri="{FF2B5EF4-FFF2-40B4-BE49-F238E27FC236}">
                    <a16:creationId xmlns:a16="http://schemas.microsoft.com/office/drawing/2014/main" id="{956659D2-5B83-0D92-6E4C-F57BE6C97031}"/>
                  </a:ext>
                </a:extLst>
              </p:cNvPr>
              <p:cNvPicPr/>
              <p:nvPr/>
            </p:nvPicPr>
            <p:blipFill>
              <a:blip r:embed="rId75"/>
              <a:stretch>
                <a:fillRect/>
              </a:stretch>
            </p:blipFill>
            <p:spPr>
              <a:xfrm>
                <a:off x="2583683" y="2475381"/>
                <a:ext cx="1564920" cy="390929"/>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5" name="Ink 154">
                <a:extLst>
                  <a:ext uri="{FF2B5EF4-FFF2-40B4-BE49-F238E27FC236}">
                    <a16:creationId xmlns:a16="http://schemas.microsoft.com/office/drawing/2014/main" id="{944DB1D1-D5FC-3381-2427-37F3D204B823}"/>
                  </a:ext>
                </a:extLst>
              </p14:cNvPr>
              <p14:cNvContentPartPr/>
              <p14:nvPr/>
            </p14:nvContentPartPr>
            <p14:xfrm>
              <a:off x="6431723" y="2466726"/>
              <a:ext cx="1212840" cy="339120"/>
            </p14:xfrm>
          </p:contentPart>
        </mc:Choice>
        <mc:Fallback xmlns="">
          <p:pic>
            <p:nvPicPr>
              <p:cNvPr id="155" name="Ink 154">
                <a:extLst>
                  <a:ext uri="{FF2B5EF4-FFF2-40B4-BE49-F238E27FC236}">
                    <a16:creationId xmlns:a16="http://schemas.microsoft.com/office/drawing/2014/main" id="{944DB1D1-D5FC-3381-2427-37F3D204B823}"/>
                  </a:ext>
                </a:extLst>
              </p:cNvPr>
              <p:cNvPicPr/>
              <p:nvPr/>
            </p:nvPicPr>
            <p:blipFill>
              <a:blip r:embed="rId77"/>
              <a:stretch>
                <a:fillRect/>
              </a:stretch>
            </p:blipFill>
            <p:spPr>
              <a:xfrm>
                <a:off x="6416599" y="2451606"/>
                <a:ext cx="1243449"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6" name="Ink 165">
                <a:extLst>
                  <a:ext uri="{FF2B5EF4-FFF2-40B4-BE49-F238E27FC236}">
                    <a16:creationId xmlns:a16="http://schemas.microsoft.com/office/drawing/2014/main" id="{F0FA395D-F7B5-1D7B-2973-802A6487FECE}"/>
                  </a:ext>
                </a:extLst>
              </p14:cNvPr>
              <p14:cNvContentPartPr/>
              <p14:nvPr/>
            </p14:nvContentPartPr>
            <p14:xfrm>
              <a:off x="9785123" y="2421726"/>
              <a:ext cx="1433160" cy="327960"/>
            </p14:xfrm>
          </p:contentPart>
        </mc:Choice>
        <mc:Fallback xmlns="">
          <p:pic>
            <p:nvPicPr>
              <p:cNvPr id="166" name="Ink 165">
                <a:extLst>
                  <a:ext uri="{FF2B5EF4-FFF2-40B4-BE49-F238E27FC236}">
                    <a16:creationId xmlns:a16="http://schemas.microsoft.com/office/drawing/2014/main" id="{F0FA395D-F7B5-1D7B-2973-802A6487FECE}"/>
                  </a:ext>
                </a:extLst>
              </p:cNvPr>
              <p:cNvPicPr/>
              <p:nvPr/>
            </p:nvPicPr>
            <p:blipFill>
              <a:blip r:embed="rId79"/>
              <a:stretch>
                <a:fillRect/>
              </a:stretch>
            </p:blipFill>
            <p:spPr>
              <a:xfrm>
                <a:off x="9770003" y="2406606"/>
                <a:ext cx="14634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7" name="Ink 166">
                <a:extLst>
                  <a:ext uri="{FF2B5EF4-FFF2-40B4-BE49-F238E27FC236}">
                    <a16:creationId xmlns:a16="http://schemas.microsoft.com/office/drawing/2014/main" id="{E127BFD7-D18A-06CE-0ECE-99B54745687A}"/>
                  </a:ext>
                </a:extLst>
              </p14:cNvPr>
              <p14:cNvContentPartPr/>
              <p14:nvPr/>
            </p14:nvContentPartPr>
            <p14:xfrm>
              <a:off x="7974683" y="2475006"/>
              <a:ext cx="1370160" cy="474480"/>
            </p14:xfrm>
          </p:contentPart>
        </mc:Choice>
        <mc:Fallback xmlns="">
          <p:pic>
            <p:nvPicPr>
              <p:cNvPr id="167" name="Ink 166">
                <a:extLst>
                  <a:ext uri="{FF2B5EF4-FFF2-40B4-BE49-F238E27FC236}">
                    <a16:creationId xmlns:a16="http://schemas.microsoft.com/office/drawing/2014/main" id="{E127BFD7-D18A-06CE-0ECE-99B54745687A}"/>
                  </a:ext>
                </a:extLst>
              </p:cNvPr>
              <p:cNvPicPr/>
              <p:nvPr/>
            </p:nvPicPr>
            <p:blipFill>
              <a:blip r:embed="rId81"/>
              <a:stretch>
                <a:fillRect/>
              </a:stretch>
            </p:blipFill>
            <p:spPr>
              <a:xfrm>
                <a:off x="7959203" y="2459526"/>
                <a:ext cx="140040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68" name="Ink 167">
                <a:extLst>
                  <a:ext uri="{FF2B5EF4-FFF2-40B4-BE49-F238E27FC236}">
                    <a16:creationId xmlns:a16="http://schemas.microsoft.com/office/drawing/2014/main" id="{32454C91-B1A4-45F1-FC55-DEBDA45602A9}"/>
                  </a:ext>
                </a:extLst>
              </p14:cNvPr>
              <p14:cNvContentPartPr/>
              <p14:nvPr/>
            </p14:nvContentPartPr>
            <p14:xfrm>
              <a:off x="1209923" y="3332526"/>
              <a:ext cx="168120" cy="31680"/>
            </p14:xfrm>
          </p:contentPart>
        </mc:Choice>
        <mc:Fallback xmlns="">
          <p:pic>
            <p:nvPicPr>
              <p:cNvPr id="168" name="Ink 167">
                <a:extLst>
                  <a:ext uri="{FF2B5EF4-FFF2-40B4-BE49-F238E27FC236}">
                    <a16:creationId xmlns:a16="http://schemas.microsoft.com/office/drawing/2014/main" id="{32454C91-B1A4-45F1-FC55-DEBDA45602A9}"/>
                  </a:ext>
                </a:extLst>
              </p:cNvPr>
              <p:cNvPicPr/>
              <p:nvPr/>
            </p:nvPicPr>
            <p:blipFill>
              <a:blip r:embed="rId83"/>
              <a:stretch>
                <a:fillRect/>
              </a:stretch>
            </p:blipFill>
            <p:spPr>
              <a:xfrm>
                <a:off x="1194803" y="3317406"/>
                <a:ext cx="1987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1" name="Ink 180">
                <a:extLst>
                  <a:ext uri="{FF2B5EF4-FFF2-40B4-BE49-F238E27FC236}">
                    <a16:creationId xmlns:a16="http://schemas.microsoft.com/office/drawing/2014/main" id="{44BB26BD-C8C1-6D91-7A27-0C32B86C82CE}"/>
                  </a:ext>
                </a:extLst>
              </p14:cNvPr>
              <p14:cNvContentPartPr/>
              <p14:nvPr/>
            </p14:nvContentPartPr>
            <p14:xfrm>
              <a:off x="4592123" y="3070806"/>
              <a:ext cx="2111400" cy="517320"/>
            </p14:xfrm>
          </p:contentPart>
        </mc:Choice>
        <mc:Fallback xmlns="">
          <p:pic>
            <p:nvPicPr>
              <p:cNvPr id="181" name="Ink 180">
                <a:extLst>
                  <a:ext uri="{FF2B5EF4-FFF2-40B4-BE49-F238E27FC236}">
                    <a16:creationId xmlns:a16="http://schemas.microsoft.com/office/drawing/2014/main" id="{44BB26BD-C8C1-6D91-7A27-0C32B86C82CE}"/>
                  </a:ext>
                </a:extLst>
              </p:cNvPr>
              <p:cNvPicPr/>
              <p:nvPr/>
            </p:nvPicPr>
            <p:blipFill>
              <a:blip r:embed="rId85"/>
              <a:stretch>
                <a:fillRect/>
              </a:stretch>
            </p:blipFill>
            <p:spPr>
              <a:xfrm>
                <a:off x="4576640" y="3055675"/>
                <a:ext cx="2142005" cy="547941"/>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2" name="Ink 181">
                <a:extLst>
                  <a:ext uri="{FF2B5EF4-FFF2-40B4-BE49-F238E27FC236}">
                    <a16:creationId xmlns:a16="http://schemas.microsoft.com/office/drawing/2014/main" id="{9C449C50-6AB7-7058-5557-8BFA6941301B}"/>
                  </a:ext>
                </a:extLst>
              </p14:cNvPr>
              <p14:cNvContentPartPr/>
              <p14:nvPr/>
            </p14:nvContentPartPr>
            <p14:xfrm>
              <a:off x="2836763" y="3160086"/>
              <a:ext cx="996840" cy="419040"/>
            </p14:xfrm>
          </p:contentPart>
        </mc:Choice>
        <mc:Fallback xmlns="">
          <p:pic>
            <p:nvPicPr>
              <p:cNvPr id="182" name="Ink 181">
                <a:extLst>
                  <a:ext uri="{FF2B5EF4-FFF2-40B4-BE49-F238E27FC236}">
                    <a16:creationId xmlns:a16="http://schemas.microsoft.com/office/drawing/2014/main" id="{9C449C50-6AB7-7058-5557-8BFA6941301B}"/>
                  </a:ext>
                </a:extLst>
              </p:cNvPr>
              <p:cNvPicPr/>
              <p:nvPr/>
            </p:nvPicPr>
            <p:blipFill>
              <a:blip r:embed="rId87"/>
              <a:stretch>
                <a:fillRect/>
              </a:stretch>
            </p:blipFill>
            <p:spPr>
              <a:xfrm>
                <a:off x="2821643" y="3144966"/>
                <a:ext cx="1027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98" name="Ink 197">
                <a:extLst>
                  <a:ext uri="{FF2B5EF4-FFF2-40B4-BE49-F238E27FC236}">
                    <a16:creationId xmlns:a16="http://schemas.microsoft.com/office/drawing/2014/main" id="{F13B7ED4-3021-13E1-7A2F-925986AC54F1}"/>
                  </a:ext>
                </a:extLst>
              </p14:cNvPr>
              <p14:cNvContentPartPr/>
              <p14:nvPr/>
            </p14:nvContentPartPr>
            <p14:xfrm>
              <a:off x="9449243" y="2963166"/>
              <a:ext cx="945000" cy="285480"/>
            </p14:xfrm>
          </p:contentPart>
        </mc:Choice>
        <mc:Fallback xmlns="">
          <p:pic>
            <p:nvPicPr>
              <p:cNvPr id="198" name="Ink 197">
                <a:extLst>
                  <a:ext uri="{FF2B5EF4-FFF2-40B4-BE49-F238E27FC236}">
                    <a16:creationId xmlns:a16="http://schemas.microsoft.com/office/drawing/2014/main" id="{F13B7ED4-3021-13E1-7A2F-925986AC54F1}"/>
                  </a:ext>
                </a:extLst>
              </p:cNvPr>
              <p:cNvPicPr/>
              <p:nvPr/>
            </p:nvPicPr>
            <p:blipFill>
              <a:blip r:embed="rId89"/>
              <a:stretch>
                <a:fillRect/>
              </a:stretch>
            </p:blipFill>
            <p:spPr>
              <a:xfrm>
                <a:off x="9434123" y="2947686"/>
                <a:ext cx="97560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99" name="Ink 198">
                <a:extLst>
                  <a:ext uri="{FF2B5EF4-FFF2-40B4-BE49-F238E27FC236}">
                    <a16:creationId xmlns:a16="http://schemas.microsoft.com/office/drawing/2014/main" id="{8DC66E64-EF0B-08BB-A638-E004103610BD}"/>
                  </a:ext>
                </a:extLst>
              </p14:cNvPr>
              <p14:cNvContentPartPr/>
              <p14:nvPr/>
            </p14:nvContentPartPr>
            <p14:xfrm>
              <a:off x="8389763" y="3144246"/>
              <a:ext cx="534960" cy="335160"/>
            </p14:xfrm>
          </p:contentPart>
        </mc:Choice>
        <mc:Fallback xmlns="">
          <p:pic>
            <p:nvPicPr>
              <p:cNvPr id="199" name="Ink 198">
                <a:extLst>
                  <a:ext uri="{FF2B5EF4-FFF2-40B4-BE49-F238E27FC236}">
                    <a16:creationId xmlns:a16="http://schemas.microsoft.com/office/drawing/2014/main" id="{8DC66E64-EF0B-08BB-A638-E004103610BD}"/>
                  </a:ext>
                </a:extLst>
              </p:cNvPr>
              <p:cNvPicPr/>
              <p:nvPr/>
            </p:nvPicPr>
            <p:blipFill>
              <a:blip r:embed="rId91"/>
              <a:stretch>
                <a:fillRect/>
              </a:stretch>
            </p:blipFill>
            <p:spPr>
              <a:xfrm>
                <a:off x="8374643" y="3129126"/>
                <a:ext cx="56556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0" name="Ink 199">
                <a:extLst>
                  <a:ext uri="{FF2B5EF4-FFF2-40B4-BE49-F238E27FC236}">
                    <a16:creationId xmlns:a16="http://schemas.microsoft.com/office/drawing/2014/main" id="{6D2D7218-1B32-ABB5-8317-D77A1C08FB42}"/>
                  </a:ext>
                </a:extLst>
              </p14:cNvPr>
              <p14:cNvContentPartPr/>
              <p14:nvPr/>
            </p14:nvContentPartPr>
            <p14:xfrm>
              <a:off x="7071803" y="3075486"/>
              <a:ext cx="913680" cy="309960"/>
            </p14:xfrm>
          </p:contentPart>
        </mc:Choice>
        <mc:Fallback xmlns="">
          <p:pic>
            <p:nvPicPr>
              <p:cNvPr id="200" name="Ink 199">
                <a:extLst>
                  <a:ext uri="{FF2B5EF4-FFF2-40B4-BE49-F238E27FC236}">
                    <a16:creationId xmlns:a16="http://schemas.microsoft.com/office/drawing/2014/main" id="{6D2D7218-1B32-ABB5-8317-D77A1C08FB42}"/>
                  </a:ext>
                </a:extLst>
              </p:cNvPr>
              <p:cNvPicPr/>
              <p:nvPr/>
            </p:nvPicPr>
            <p:blipFill>
              <a:blip r:embed="rId93"/>
              <a:stretch>
                <a:fillRect/>
              </a:stretch>
            </p:blipFill>
            <p:spPr>
              <a:xfrm>
                <a:off x="7056683" y="3060366"/>
                <a:ext cx="9439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3" name="Ink 202">
                <a:extLst>
                  <a:ext uri="{FF2B5EF4-FFF2-40B4-BE49-F238E27FC236}">
                    <a16:creationId xmlns:a16="http://schemas.microsoft.com/office/drawing/2014/main" id="{8FFB7C97-D37C-A1F9-1025-1C676816FEDA}"/>
                  </a:ext>
                </a:extLst>
              </p14:cNvPr>
              <p14:cNvContentPartPr/>
              <p14:nvPr/>
            </p14:nvContentPartPr>
            <p14:xfrm>
              <a:off x="407483" y="3879006"/>
              <a:ext cx="376560" cy="376920"/>
            </p14:xfrm>
          </p:contentPart>
        </mc:Choice>
        <mc:Fallback xmlns="">
          <p:pic>
            <p:nvPicPr>
              <p:cNvPr id="203" name="Ink 202">
                <a:extLst>
                  <a:ext uri="{FF2B5EF4-FFF2-40B4-BE49-F238E27FC236}">
                    <a16:creationId xmlns:a16="http://schemas.microsoft.com/office/drawing/2014/main" id="{8FFB7C97-D37C-A1F9-1025-1C676816FEDA}"/>
                  </a:ext>
                </a:extLst>
              </p:cNvPr>
              <p:cNvPicPr/>
              <p:nvPr/>
            </p:nvPicPr>
            <p:blipFill>
              <a:blip r:embed="rId95"/>
              <a:stretch>
                <a:fillRect/>
              </a:stretch>
            </p:blipFill>
            <p:spPr>
              <a:xfrm>
                <a:off x="392363" y="3863886"/>
                <a:ext cx="40680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08" name="Ink 207">
                <a:extLst>
                  <a:ext uri="{FF2B5EF4-FFF2-40B4-BE49-F238E27FC236}">
                    <a16:creationId xmlns:a16="http://schemas.microsoft.com/office/drawing/2014/main" id="{4105018F-1F2D-162D-7F64-6DBDF75C7FEA}"/>
                  </a:ext>
                </a:extLst>
              </p14:cNvPr>
              <p14:cNvContentPartPr/>
              <p14:nvPr/>
            </p14:nvContentPartPr>
            <p14:xfrm>
              <a:off x="2743523" y="3789366"/>
              <a:ext cx="140760" cy="362520"/>
            </p14:xfrm>
          </p:contentPart>
        </mc:Choice>
        <mc:Fallback xmlns="">
          <p:pic>
            <p:nvPicPr>
              <p:cNvPr id="208" name="Ink 207">
                <a:extLst>
                  <a:ext uri="{FF2B5EF4-FFF2-40B4-BE49-F238E27FC236}">
                    <a16:creationId xmlns:a16="http://schemas.microsoft.com/office/drawing/2014/main" id="{4105018F-1F2D-162D-7F64-6DBDF75C7FEA}"/>
                  </a:ext>
                </a:extLst>
              </p:cNvPr>
              <p:cNvPicPr/>
              <p:nvPr/>
            </p:nvPicPr>
            <p:blipFill>
              <a:blip r:embed="rId97"/>
              <a:stretch>
                <a:fillRect/>
              </a:stretch>
            </p:blipFill>
            <p:spPr>
              <a:xfrm>
                <a:off x="2728403" y="3773886"/>
                <a:ext cx="171360" cy="3931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09" name="Ink 208">
                <a:extLst>
                  <a:ext uri="{FF2B5EF4-FFF2-40B4-BE49-F238E27FC236}">
                    <a16:creationId xmlns:a16="http://schemas.microsoft.com/office/drawing/2014/main" id="{6AB6D8EB-1FF9-20F4-68AF-67BFA4006D97}"/>
                  </a:ext>
                </a:extLst>
              </p14:cNvPr>
              <p14:cNvContentPartPr/>
              <p14:nvPr/>
            </p14:nvContentPartPr>
            <p14:xfrm>
              <a:off x="1598363" y="3828966"/>
              <a:ext cx="798120" cy="380520"/>
            </p14:xfrm>
          </p:contentPart>
        </mc:Choice>
        <mc:Fallback>
          <p:pic>
            <p:nvPicPr>
              <p:cNvPr id="209" name="Ink 208">
                <a:extLst>
                  <a:ext uri="{FF2B5EF4-FFF2-40B4-BE49-F238E27FC236}">
                    <a16:creationId xmlns:a16="http://schemas.microsoft.com/office/drawing/2014/main" id="{6AB6D8EB-1FF9-20F4-68AF-67BFA4006D97}"/>
                  </a:ext>
                </a:extLst>
              </p:cNvPr>
              <p:cNvPicPr/>
              <p:nvPr/>
            </p:nvPicPr>
            <p:blipFill>
              <a:blip r:embed="rId99"/>
              <a:stretch>
                <a:fillRect/>
              </a:stretch>
            </p:blipFill>
            <p:spPr>
              <a:xfrm>
                <a:off x="1582883" y="3813486"/>
                <a:ext cx="82872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15" name="Ink 214">
                <a:extLst>
                  <a:ext uri="{FF2B5EF4-FFF2-40B4-BE49-F238E27FC236}">
                    <a16:creationId xmlns:a16="http://schemas.microsoft.com/office/drawing/2014/main" id="{806FC43C-C99F-2DE5-0F98-B2D947E71668}"/>
                  </a:ext>
                </a:extLst>
              </p14:cNvPr>
              <p14:cNvContentPartPr/>
              <p14:nvPr/>
            </p14:nvContentPartPr>
            <p14:xfrm>
              <a:off x="3390083" y="3831846"/>
              <a:ext cx="758880" cy="358920"/>
            </p14:xfrm>
          </p:contentPart>
        </mc:Choice>
        <mc:Fallback xmlns="">
          <p:pic>
            <p:nvPicPr>
              <p:cNvPr id="215" name="Ink 214">
                <a:extLst>
                  <a:ext uri="{FF2B5EF4-FFF2-40B4-BE49-F238E27FC236}">
                    <a16:creationId xmlns:a16="http://schemas.microsoft.com/office/drawing/2014/main" id="{806FC43C-C99F-2DE5-0F98-B2D947E71668}"/>
                  </a:ext>
                </a:extLst>
              </p:cNvPr>
              <p:cNvPicPr/>
              <p:nvPr/>
            </p:nvPicPr>
            <p:blipFill>
              <a:blip r:embed="rId101"/>
              <a:stretch>
                <a:fillRect/>
              </a:stretch>
            </p:blipFill>
            <p:spPr>
              <a:xfrm>
                <a:off x="3374963" y="3816726"/>
                <a:ext cx="78948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19" name="Ink 218">
                <a:extLst>
                  <a:ext uri="{FF2B5EF4-FFF2-40B4-BE49-F238E27FC236}">
                    <a16:creationId xmlns:a16="http://schemas.microsoft.com/office/drawing/2014/main" id="{EB5D29EB-36E4-FB0F-4901-65EF2B9EADDF}"/>
                  </a:ext>
                </a:extLst>
              </p14:cNvPr>
              <p14:cNvContentPartPr/>
              <p14:nvPr/>
            </p14:nvContentPartPr>
            <p14:xfrm>
              <a:off x="4175243" y="3771006"/>
              <a:ext cx="1037520" cy="307080"/>
            </p14:xfrm>
          </p:contentPart>
        </mc:Choice>
        <mc:Fallback xmlns="">
          <p:pic>
            <p:nvPicPr>
              <p:cNvPr id="219" name="Ink 218">
                <a:extLst>
                  <a:ext uri="{FF2B5EF4-FFF2-40B4-BE49-F238E27FC236}">
                    <a16:creationId xmlns:a16="http://schemas.microsoft.com/office/drawing/2014/main" id="{EB5D29EB-36E4-FB0F-4901-65EF2B9EADDF}"/>
                  </a:ext>
                </a:extLst>
              </p:cNvPr>
              <p:cNvPicPr/>
              <p:nvPr/>
            </p:nvPicPr>
            <p:blipFill>
              <a:blip r:embed="rId103"/>
              <a:stretch>
                <a:fillRect/>
              </a:stretch>
            </p:blipFill>
            <p:spPr>
              <a:xfrm>
                <a:off x="4159768" y="3755886"/>
                <a:ext cx="106775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27" name="Ink 226">
                <a:extLst>
                  <a:ext uri="{FF2B5EF4-FFF2-40B4-BE49-F238E27FC236}">
                    <a16:creationId xmlns:a16="http://schemas.microsoft.com/office/drawing/2014/main" id="{383D8A4A-D7E7-4480-E3BC-706833932346}"/>
                  </a:ext>
                </a:extLst>
              </p14:cNvPr>
              <p14:cNvContentPartPr/>
              <p14:nvPr/>
            </p14:nvContentPartPr>
            <p14:xfrm>
              <a:off x="5623523" y="3754806"/>
              <a:ext cx="1684800" cy="548640"/>
            </p14:xfrm>
          </p:contentPart>
        </mc:Choice>
        <mc:Fallback xmlns="">
          <p:pic>
            <p:nvPicPr>
              <p:cNvPr id="227" name="Ink 226">
                <a:extLst>
                  <a:ext uri="{FF2B5EF4-FFF2-40B4-BE49-F238E27FC236}">
                    <a16:creationId xmlns:a16="http://schemas.microsoft.com/office/drawing/2014/main" id="{383D8A4A-D7E7-4480-E3BC-706833932346}"/>
                  </a:ext>
                </a:extLst>
              </p:cNvPr>
              <p:cNvPicPr/>
              <p:nvPr/>
            </p:nvPicPr>
            <p:blipFill>
              <a:blip r:embed="rId105"/>
              <a:stretch>
                <a:fillRect/>
              </a:stretch>
            </p:blipFill>
            <p:spPr>
              <a:xfrm>
                <a:off x="5608403" y="3739686"/>
                <a:ext cx="171540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40" name="Ink 239">
                <a:extLst>
                  <a:ext uri="{FF2B5EF4-FFF2-40B4-BE49-F238E27FC236}">
                    <a16:creationId xmlns:a16="http://schemas.microsoft.com/office/drawing/2014/main" id="{09BE3C7B-0D3C-4D91-AC38-43C9466A8C4E}"/>
                  </a:ext>
                </a:extLst>
              </p14:cNvPr>
              <p14:cNvContentPartPr/>
              <p14:nvPr/>
            </p14:nvContentPartPr>
            <p14:xfrm>
              <a:off x="1078883" y="4357086"/>
              <a:ext cx="372240" cy="350280"/>
            </p14:xfrm>
          </p:contentPart>
        </mc:Choice>
        <mc:Fallback xmlns="">
          <p:pic>
            <p:nvPicPr>
              <p:cNvPr id="240" name="Ink 239">
                <a:extLst>
                  <a:ext uri="{FF2B5EF4-FFF2-40B4-BE49-F238E27FC236}">
                    <a16:creationId xmlns:a16="http://schemas.microsoft.com/office/drawing/2014/main" id="{09BE3C7B-0D3C-4D91-AC38-43C9466A8C4E}"/>
                  </a:ext>
                </a:extLst>
              </p:cNvPr>
              <p:cNvPicPr/>
              <p:nvPr/>
            </p:nvPicPr>
            <p:blipFill>
              <a:blip r:embed="rId107"/>
              <a:stretch>
                <a:fillRect/>
              </a:stretch>
            </p:blipFill>
            <p:spPr>
              <a:xfrm>
                <a:off x="1063403" y="4341966"/>
                <a:ext cx="40284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41" name="Ink 240">
                <a:extLst>
                  <a:ext uri="{FF2B5EF4-FFF2-40B4-BE49-F238E27FC236}">
                    <a16:creationId xmlns:a16="http://schemas.microsoft.com/office/drawing/2014/main" id="{2176C92E-6F50-F7D4-2B94-07A6B2864612}"/>
                  </a:ext>
                </a:extLst>
              </p14:cNvPr>
              <p14:cNvContentPartPr/>
              <p14:nvPr/>
            </p14:nvContentPartPr>
            <p14:xfrm>
              <a:off x="7659683" y="3634566"/>
              <a:ext cx="1690200" cy="312480"/>
            </p14:xfrm>
          </p:contentPart>
        </mc:Choice>
        <mc:Fallback xmlns="">
          <p:pic>
            <p:nvPicPr>
              <p:cNvPr id="241" name="Ink 240">
                <a:extLst>
                  <a:ext uri="{FF2B5EF4-FFF2-40B4-BE49-F238E27FC236}">
                    <a16:creationId xmlns:a16="http://schemas.microsoft.com/office/drawing/2014/main" id="{2176C92E-6F50-F7D4-2B94-07A6B2864612}"/>
                  </a:ext>
                </a:extLst>
              </p:cNvPr>
              <p:cNvPicPr/>
              <p:nvPr/>
            </p:nvPicPr>
            <p:blipFill>
              <a:blip r:embed="rId109"/>
              <a:stretch>
                <a:fillRect/>
              </a:stretch>
            </p:blipFill>
            <p:spPr>
              <a:xfrm>
                <a:off x="7644563" y="3619446"/>
                <a:ext cx="17208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46" name="Ink 245">
                <a:extLst>
                  <a:ext uri="{FF2B5EF4-FFF2-40B4-BE49-F238E27FC236}">
                    <a16:creationId xmlns:a16="http://schemas.microsoft.com/office/drawing/2014/main" id="{5233E817-250B-3D75-9E21-CB3BF83FF87B}"/>
                  </a:ext>
                </a:extLst>
              </p14:cNvPr>
              <p14:cNvContentPartPr/>
              <p14:nvPr/>
            </p14:nvContentPartPr>
            <p14:xfrm>
              <a:off x="2306843" y="4316406"/>
              <a:ext cx="1223280" cy="296280"/>
            </p14:xfrm>
          </p:contentPart>
        </mc:Choice>
        <mc:Fallback xmlns="">
          <p:pic>
            <p:nvPicPr>
              <p:cNvPr id="246" name="Ink 245">
                <a:extLst>
                  <a:ext uri="{FF2B5EF4-FFF2-40B4-BE49-F238E27FC236}">
                    <a16:creationId xmlns:a16="http://schemas.microsoft.com/office/drawing/2014/main" id="{5233E817-250B-3D75-9E21-CB3BF83FF87B}"/>
                  </a:ext>
                </a:extLst>
              </p:cNvPr>
              <p:cNvPicPr/>
              <p:nvPr/>
            </p:nvPicPr>
            <p:blipFill>
              <a:blip r:embed="rId111"/>
              <a:stretch>
                <a:fillRect/>
              </a:stretch>
            </p:blipFill>
            <p:spPr>
              <a:xfrm>
                <a:off x="2291723" y="4301304"/>
                <a:ext cx="1253520" cy="326843"/>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51" name="Ink 250">
                <a:extLst>
                  <a:ext uri="{FF2B5EF4-FFF2-40B4-BE49-F238E27FC236}">
                    <a16:creationId xmlns:a16="http://schemas.microsoft.com/office/drawing/2014/main" id="{E78EC228-A7A9-4A3D-7496-36732D6A01B2}"/>
                  </a:ext>
                </a:extLst>
              </p14:cNvPr>
              <p14:cNvContentPartPr/>
              <p14:nvPr/>
            </p14:nvContentPartPr>
            <p14:xfrm>
              <a:off x="4064723" y="4358886"/>
              <a:ext cx="1532880" cy="244080"/>
            </p14:xfrm>
          </p:contentPart>
        </mc:Choice>
        <mc:Fallback xmlns="">
          <p:pic>
            <p:nvPicPr>
              <p:cNvPr id="251" name="Ink 250">
                <a:extLst>
                  <a:ext uri="{FF2B5EF4-FFF2-40B4-BE49-F238E27FC236}">
                    <a16:creationId xmlns:a16="http://schemas.microsoft.com/office/drawing/2014/main" id="{E78EC228-A7A9-4A3D-7496-36732D6A01B2}"/>
                  </a:ext>
                </a:extLst>
              </p:cNvPr>
              <p:cNvPicPr/>
              <p:nvPr/>
            </p:nvPicPr>
            <p:blipFill>
              <a:blip r:embed="rId113"/>
              <a:stretch>
                <a:fillRect/>
              </a:stretch>
            </p:blipFill>
            <p:spPr>
              <a:xfrm>
                <a:off x="4049603" y="4343766"/>
                <a:ext cx="15631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57" name="Ink 256">
                <a:extLst>
                  <a:ext uri="{FF2B5EF4-FFF2-40B4-BE49-F238E27FC236}">
                    <a16:creationId xmlns:a16="http://schemas.microsoft.com/office/drawing/2014/main" id="{B04CD33C-AB64-2C6C-1719-1F10D2B6762F}"/>
                  </a:ext>
                </a:extLst>
              </p14:cNvPr>
              <p14:cNvContentPartPr/>
              <p14:nvPr/>
            </p14:nvContentPartPr>
            <p14:xfrm>
              <a:off x="5996843" y="4361406"/>
              <a:ext cx="1006560" cy="383400"/>
            </p14:xfrm>
          </p:contentPart>
        </mc:Choice>
        <mc:Fallback xmlns="">
          <p:pic>
            <p:nvPicPr>
              <p:cNvPr id="257" name="Ink 256">
                <a:extLst>
                  <a:ext uri="{FF2B5EF4-FFF2-40B4-BE49-F238E27FC236}">
                    <a16:creationId xmlns:a16="http://schemas.microsoft.com/office/drawing/2014/main" id="{B04CD33C-AB64-2C6C-1719-1F10D2B6762F}"/>
                  </a:ext>
                </a:extLst>
              </p:cNvPr>
              <p:cNvPicPr/>
              <p:nvPr/>
            </p:nvPicPr>
            <p:blipFill>
              <a:blip r:embed="rId115"/>
              <a:stretch>
                <a:fillRect/>
              </a:stretch>
            </p:blipFill>
            <p:spPr>
              <a:xfrm>
                <a:off x="5981369" y="4345926"/>
                <a:ext cx="1036789"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71" name="Ink 270">
                <a:extLst>
                  <a:ext uri="{FF2B5EF4-FFF2-40B4-BE49-F238E27FC236}">
                    <a16:creationId xmlns:a16="http://schemas.microsoft.com/office/drawing/2014/main" id="{A914D2A4-CF76-1B21-5120-63B903527087}"/>
                  </a:ext>
                </a:extLst>
              </p14:cNvPr>
              <p14:cNvContentPartPr/>
              <p14:nvPr/>
            </p14:nvContentPartPr>
            <p14:xfrm>
              <a:off x="10073843" y="4075566"/>
              <a:ext cx="682560" cy="238320"/>
            </p14:xfrm>
          </p:contentPart>
        </mc:Choice>
        <mc:Fallback xmlns="">
          <p:pic>
            <p:nvPicPr>
              <p:cNvPr id="271" name="Ink 270">
                <a:extLst>
                  <a:ext uri="{FF2B5EF4-FFF2-40B4-BE49-F238E27FC236}">
                    <a16:creationId xmlns:a16="http://schemas.microsoft.com/office/drawing/2014/main" id="{A914D2A4-CF76-1B21-5120-63B903527087}"/>
                  </a:ext>
                </a:extLst>
              </p:cNvPr>
              <p:cNvPicPr/>
              <p:nvPr/>
            </p:nvPicPr>
            <p:blipFill>
              <a:blip r:embed="rId117"/>
              <a:stretch>
                <a:fillRect/>
              </a:stretch>
            </p:blipFill>
            <p:spPr>
              <a:xfrm>
                <a:off x="10058363" y="4060446"/>
                <a:ext cx="7131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72" name="Ink 271">
                <a:extLst>
                  <a:ext uri="{FF2B5EF4-FFF2-40B4-BE49-F238E27FC236}">
                    <a16:creationId xmlns:a16="http://schemas.microsoft.com/office/drawing/2014/main" id="{51472B3E-9CC8-0505-C90B-66B245A8A9FE}"/>
                  </a:ext>
                </a:extLst>
              </p14:cNvPr>
              <p14:cNvContentPartPr/>
              <p14:nvPr/>
            </p14:nvContentPartPr>
            <p14:xfrm>
              <a:off x="8598923" y="4227126"/>
              <a:ext cx="1191960" cy="265680"/>
            </p14:xfrm>
          </p:contentPart>
        </mc:Choice>
        <mc:Fallback xmlns="">
          <p:pic>
            <p:nvPicPr>
              <p:cNvPr id="272" name="Ink 271">
                <a:extLst>
                  <a:ext uri="{FF2B5EF4-FFF2-40B4-BE49-F238E27FC236}">
                    <a16:creationId xmlns:a16="http://schemas.microsoft.com/office/drawing/2014/main" id="{51472B3E-9CC8-0505-C90B-66B245A8A9FE}"/>
                  </a:ext>
                </a:extLst>
              </p:cNvPr>
              <p:cNvPicPr/>
              <p:nvPr/>
            </p:nvPicPr>
            <p:blipFill>
              <a:blip r:embed="rId119"/>
              <a:stretch>
                <a:fillRect/>
              </a:stretch>
            </p:blipFill>
            <p:spPr>
              <a:xfrm>
                <a:off x="8583798" y="4212006"/>
                <a:ext cx="1222569"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73" name="Ink 272">
                <a:extLst>
                  <a:ext uri="{FF2B5EF4-FFF2-40B4-BE49-F238E27FC236}">
                    <a16:creationId xmlns:a16="http://schemas.microsoft.com/office/drawing/2014/main" id="{DC4F12D3-BB52-24D7-BFC9-78A309C8CDC1}"/>
                  </a:ext>
                </a:extLst>
              </p14:cNvPr>
              <p14:cNvContentPartPr/>
              <p14:nvPr/>
            </p14:nvContentPartPr>
            <p14:xfrm>
              <a:off x="7476083" y="4313886"/>
              <a:ext cx="855720" cy="333720"/>
            </p14:xfrm>
          </p:contentPart>
        </mc:Choice>
        <mc:Fallback xmlns="">
          <p:pic>
            <p:nvPicPr>
              <p:cNvPr id="273" name="Ink 272">
                <a:extLst>
                  <a:ext uri="{FF2B5EF4-FFF2-40B4-BE49-F238E27FC236}">
                    <a16:creationId xmlns:a16="http://schemas.microsoft.com/office/drawing/2014/main" id="{DC4F12D3-BB52-24D7-BFC9-78A309C8CDC1}"/>
                  </a:ext>
                </a:extLst>
              </p:cNvPr>
              <p:cNvPicPr/>
              <p:nvPr/>
            </p:nvPicPr>
            <p:blipFill>
              <a:blip r:embed="rId121"/>
              <a:stretch>
                <a:fillRect/>
              </a:stretch>
            </p:blipFill>
            <p:spPr>
              <a:xfrm>
                <a:off x="7460603" y="4298750"/>
                <a:ext cx="886320" cy="364353"/>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78" name="Ink 277">
                <a:extLst>
                  <a:ext uri="{FF2B5EF4-FFF2-40B4-BE49-F238E27FC236}">
                    <a16:creationId xmlns:a16="http://schemas.microsoft.com/office/drawing/2014/main" id="{33A30529-0205-CE02-E889-05B6CDDFB487}"/>
                  </a:ext>
                </a:extLst>
              </p14:cNvPr>
              <p14:cNvContentPartPr/>
              <p14:nvPr/>
            </p14:nvContentPartPr>
            <p14:xfrm>
              <a:off x="10850363" y="4059366"/>
              <a:ext cx="722160" cy="260640"/>
            </p14:xfrm>
          </p:contentPart>
        </mc:Choice>
        <mc:Fallback xmlns="">
          <p:pic>
            <p:nvPicPr>
              <p:cNvPr id="278" name="Ink 277">
                <a:extLst>
                  <a:ext uri="{FF2B5EF4-FFF2-40B4-BE49-F238E27FC236}">
                    <a16:creationId xmlns:a16="http://schemas.microsoft.com/office/drawing/2014/main" id="{33A30529-0205-CE02-E889-05B6CDDFB487}"/>
                  </a:ext>
                </a:extLst>
              </p:cNvPr>
              <p:cNvPicPr/>
              <p:nvPr/>
            </p:nvPicPr>
            <p:blipFill>
              <a:blip r:embed="rId123"/>
              <a:stretch>
                <a:fillRect/>
              </a:stretch>
            </p:blipFill>
            <p:spPr>
              <a:xfrm>
                <a:off x="10835243" y="4043865"/>
                <a:ext cx="752760" cy="291282"/>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79" name="Ink 278">
                <a:extLst>
                  <a:ext uri="{FF2B5EF4-FFF2-40B4-BE49-F238E27FC236}">
                    <a16:creationId xmlns:a16="http://schemas.microsoft.com/office/drawing/2014/main" id="{6B76E39F-D8A3-75C1-5DE0-251AE5A216A1}"/>
                  </a:ext>
                </a:extLst>
              </p14:cNvPr>
              <p14:cNvContentPartPr/>
              <p14:nvPr/>
            </p14:nvContentPartPr>
            <p14:xfrm>
              <a:off x="933083" y="4907526"/>
              <a:ext cx="379800" cy="371880"/>
            </p14:xfrm>
          </p:contentPart>
        </mc:Choice>
        <mc:Fallback xmlns="">
          <p:pic>
            <p:nvPicPr>
              <p:cNvPr id="279" name="Ink 278">
                <a:extLst>
                  <a:ext uri="{FF2B5EF4-FFF2-40B4-BE49-F238E27FC236}">
                    <a16:creationId xmlns:a16="http://schemas.microsoft.com/office/drawing/2014/main" id="{6B76E39F-D8A3-75C1-5DE0-251AE5A216A1}"/>
                  </a:ext>
                </a:extLst>
              </p:cNvPr>
              <p:cNvPicPr/>
              <p:nvPr/>
            </p:nvPicPr>
            <p:blipFill>
              <a:blip r:embed="rId125"/>
              <a:stretch>
                <a:fillRect/>
              </a:stretch>
            </p:blipFill>
            <p:spPr>
              <a:xfrm>
                <a:off x="917603" y="4892406"/>
                <a:ext cx="41040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85" name="Ink 284">
                <a:extLst>
                  <a:ext uri="{FF2B5EF4-FFF2-40B4-BE49-F238E27FC236}">
                    <a16:creationId xmlns:a16="http://schemas.microsoft.com/office/drawing/2014/main" id="{D71EDBB5-29F0-C132-81C8-5A256A223B54}"/>
                  </a:ext>
                </a:extLst>
              </p14:cNvPr>
              <p14:cNvContentPartPr/>
              <p14:nvPr/>
            </p14:nvContentPartPr>
            <p14:xfrm>
              <a:off x="4164443" y="5001486"/>
              <a:ext cx="656280" cy="252360"/>
            </p14:xfrm>
          </p:contentPart>
        </mc:Choice>
        <mc:Fallback xmlns="">
          <p:pic>
            <p:nvPicPr>
              <p:cNvPr id="285" name="Ink 284">
                <a:extLst>
                  <a:ext uri="{FF2B5EF4-FFF2-40B4-BE49-F238E27FC236}">
                    <a16:creationId xmlns:a16="http://schemas.microsoft.com/office/drawing/2014/main" id="{D71EDBB5-29F0-C132-81C8-5A256A223B54}"/>
                  </a:ext>
                </a:extLst>
              </p:cNvPr>
              <p:cNvPicPr/>
              <p:nvPr/>
            </p:nvPicPr>
            <p:blipFill>
              <a:blip r:embed="rId127"/>
              <a:stretch>
                <a:fillRect/>
              </a:stretch>
            </p:blipFill>
            <p:spPr>
              <a:xfrm>
                <a:off x="4149323" y="4986366"/>
                <a:ext cx="6868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98" name="Ink 297">
                <a:extLst>
                  <a:ext uri="{FF2B5EF4-FFF2-40B4-BE49-F238E27FC236}">
                    <a16:creationId xmlns:a16="http://schemas.microsoft.com/office/drawing/2014/main" id="{FB07BFF0-EA7A-4148-43B6-51F64683D027}"/>
                  </a:ext>
                </a:extLst>
              </p14:cNvPr>
              <p14:cNvContentPartPr/>
              <p14:nvPr/>
            </p14:nvContentPartPr>
            <p14:xfrm>
              <a:off x="6569963" y="4946046"/>
              <a:ext cx="1415520" cy="397080"/>
            </p14:xfrm>
          </p:contentPart>
        </mc:Choice>
        <mc:Fallback xmlns="">
          <p:pic>
            <p:nvPicPr>
              <p:cNvPr id="298" name="Ink 297">
                <a:extLst>
                  <a:ext uri="{FF2B5EF4-FFF2-40B4-BE49-F238E27FC236}">
                    <a16:creationId xmlns:a16="http://schemas.microsoft.com/office/drawing/2014/main" id="{FB07BFF0-EA7A-4148-43B6-51F64683D027}"/>
                  </a:ext>
                </a:extLst>
              </p:cNvPr>
              <p:cNvPicPr/>
              <p:nvPr/>
            </p:nvPicPr>
            <p:blipFill>
              <a:blip r:embed="rId129"/>
              <a:stretch>
                <a:fillRect/>
              </a:stretch>
            </p:blipFill>
            <p:spPr>
              <a:xfrm>
                <a:off x="6554483" y="4930912"/>
                <a:ext cx="1446120" cy="427708"/>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99" name="Ink 298">
                <a:extLst>
                  <a:ext uri="{FF2B5EF4-FFF2-40B4-BE49-F238E27FC236}">
                    <a16:creationId xmlns:a16="http://schemas.microsoft.com/office/drawing/2014/main" id="{D8F97079-7941-508F-6963-4086F8BF3A8C}"/>
                  </a:ext>
                </a:extLst>
              </p14:cNvPr>
              <p14:cNvContentPartPr/>
              <p14:nvPr/>
            </p14:nvContentPartPr>
            <p14:xfrm>
              <a:off x="5324363" y="4977726"/>
              <a:ext cx="682560" cy="233640"/>
            </p14:xfrm>
          </p:contentPart>
        </mc:Choice>
        <mc:Fallback xmlns="">
          <p:pic>
            <p:nvPicPr>
              <p:cNvPr id="299" name="Ink 298">
                <a:extLst>
                  <a:ext uri="{FF2B5EF4-FFF2-40B4-BE49-F238E27FC236}">
                    <a16:creationId xmlns:a16="http://schemas.microsoft.com/office/drawing/2014/main" id="{D8F97079-7941-508F-6963-4086F8BF3A8C}"/>
                  </a:ext>
                </a:extLst>
              </p:cNvPr>
              <p:cNvPicPr/>
              <p:nvPr/>
            </p:nvPicPr>
            <p:blipFill>
              <a:blip r:embed="rId131"/>
              <a:stretch>
                <a:fillRect/>
              </a:stretch>
            </p:blipFill>
            <p:spPr>
              <a:xfrm>
                <a:off x="5309243" y="4962246"/>
                <a:ext cx="7131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00" name="Ink 299">
                <a:extLst>
                  <a:ext uri="{FF2B5EF4-FFF2-40B4-BE49-F238E27FC236}">
                    <a16:creationId xmlns:a16="http://schemas.microsoft.com/office/drawing/2014/main" id="{6898FD30-D2D4-1643-9041-2052434B619A}"/>
                  </a:ext>
                </a:extLst>
              </p14:cNvPr>
              <p14:cNvContentPartPr/>
              <p14:nvPr/>
            </p14:nvContentPartPr>
            <p14:xfrm>
              <a:off x="2311883" y="4865046"/>
              <a:ext cx="1207800" cy="393840"/>
            </p14:xfrm>
          </p:contentPart>
        </mc:Choice>
        <mc:Fallback xmlns="">
          <p:pic>
            <p:nvPicPr>
              <p:cNvPr id="300" name="Ink 299">
                <a:extLst>
                  <a:ext uri="{FF2B5EF4-FFF2-40B4-BE49-F238E27FC236}">
                    <a16:creationId xmlns:a16="http://schemas.microsoft.com/office/drawing/2014/main" id="{6898FD30-D2D4-1643-9041-2052434B619A}"/>
                  </a:ext>
                </a:extLst>
              </p:cNvPr>
              <p:cNvPicPr/>
              <p:nvPr/>
            </p:nvPicPr>
            <p:blipFill>
              <a:blip r:embed="rId133"/>
              <a:stretch>
                <a:fillRect/>
              </a:stretch>
            </p:blipFill>
            <p:spPr>
              <a:xfrm>
                <a:off x="2296758" y="4849926"/>
                <a:ext cx="1238409"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05" name="Ink 304">
                <a:extLst>
                  <a:ext uri="{FF2B5EF4-FFF2-40B4-BE49-F238E27FC236}">
                    <a16:creationId xmlns:a16="http://schemas.microsoft.com/office/drawing/2014/main" id="{1443333E-FAD6-4A48-C87A-D5B3372037BE}"/>
                  </a:ext>
                </a:extLst>
              </p14:cNvPr>
              <p14:cNvContentPartPr/>
              <p14:nvPr/>
            </p14:nvContentPartPr>
            <p14:xfrm>
              <a:off x="9848843" y="4943886"/>
              <a:ext cx="172800" cy="142200"/>
            </p14:xfrm>
          </p:contentPart>
        </mc:Choice>
        <mc:Fallback xmlns="">
          <p:pic>
            <p:nvPicPr>
              <p:cNvPr id="305" name="Ink 304">
                <a:extLst>
                  <a:ext uri="{FF2B5EF4-FFF2-40B4-BE49-F238E27FC236}">
                    <a16:creationId xmlns:a16="http://schemas.microsoft.com/office/drawing/2014/main" id="{1443333E-FAD6-4A48-C87A-D5B3372037BE}"/>
                  </a:ext>
                </a:extLst>
              </p:cNvPr>
              <p:cNvPicPr/>
              <p:nvPr/>
            </p:nvPicPr>
            <p:blipFill>
              <a:blip r:embed="rId135"/>
              <a:stretch>
                <a:fillRect/>
              </a:stretch>
            </p:blipFill>
            <p:spPr>
              <a:xfrm>
                <a:off x="9833363" y="4928406"/>
                <a:ext cx="2034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11" name="Ink 310">
                <a:extLst>
                  <a:ext uri="{FF2B5EF4-FFF2-40B4-BE49-F238E27FC236}">
                    <a16:creationId xmlns:a16="http://schemas.microsoft.com/office/drawing/2014/main" id="{6A95927E-FA47-E3A0-0751-8FAC536E1DEF}"/>
                  </a:ext>
                </a:extLst>
              </p14:cNvPr>
              <p14:cNvContentPartPr/>
              <p14:nvPr/>
            </p14:nvContentPartPr>
            <p14:xfrm>
              <a:off x="10268603" y="4907166"/>
              <a:ext cx="655560" cy="168120"/>
            </p14:xfrm>
          </p:contentPart>
        </mc:Choice>
        <mc:Fallback xmlns="">
          <p:pic>
            <p:nvPicPr>
              <p:cNvPr id="311" name="Ink 310">
                <a:extLst>
                  <a:ext uri="{FF2B5EF4-FFF2-40B4-BE49-F238E27FC236}">
                    <a16:creationId xmlns:a16="http://schemas.microsoft.com/office/drawing/2014/main" id="{6A95927E-FA47-E3A0-0751-8FAC536E1DEF}"/>
                  </a:ext>
                </a:extLst>
              </p:cNvPr>
              <p:cNvPicPr/>
              <p:nvPr/>
            </p:nvPicPr>
            <p:blipFill>
              <a:blip r:embed="rId137"/>
              <a:stretch>
                <a:fillRect/>
              </a:stretch>
            </p:blipFill>
            <p:spPr>
              <a:xfrm>
                <a:off x="10253131" y="4891686"/>
                <a:ext cx="685783"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12" name="Ink 311">
                <a:extLst>
                  <a:ext uri="{FF2B5EF4-FFF2-40B4-BE49-F238E27FC236}">
                    <a16:creationId xmlns:a16="http://schemas.microsoft.com/office/drawing/2014/main" id="{01C3E5B4-B435-152C-A5D2-F1038D3B3000}"/>
                  </a:ext>
                </a:extLst>
              </p14:cNvPr>
              <p14:cNvContentPartPr/>
              <p14:nvPr/>
            </p14:nvContentPartPr>
            <p14:xfrm>
              <a:off x="8347643" y="4917606"/>
              <a:ext cx="1133280" cy="352080"/>
            </p14:xfrm>
          </p:contentPart>
        </mc:Choice>
        <mc:Fallback xmlns="">
          <p:pic>
            <p:nvPicPr>
              <p:cNvPr id="312" name="Ink 311">
                <a:extLst>
                  <a:ext uri="{FF2B5EF4-FFF2-40B4-BE49-F238E27FC236}">
                    <a16:creationId xmlns:a16="http://schemas.microsoft.com/office/drawing/2014/main" id="{01C3E5B4-B435-152C-A5D2-F1038D3B3000}"/>
                  </a:ext>
                </a:extLst>
              </p:cNvPr>
              <p:cNvPicPr/>
              <p:nvPr/>
            </p:nvPicPr>
            <p:blipFill>
              <a:blip r:embed="rId139"/>
              <a:stretch>
                <a:fillRect/>
              </a:stretch>
            </p:blipFill>
            <p:spPr>
              <a:xfrm>
                <a:off x="8332523" y="4902486"/>
                <a:ext cx="116388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15" name="Ink 314">
                <a:extLst>
                  <a:ext uri="{FF2B5EF4-FFF2-40B4-BE49-F238E27FC236}">
                    <a16:creationId xmlns:a16="http://schemas.microsoft.com/office/drawing/2014/main" id="{3B8A1DB0-9932-9C88-EF48-5A4AD465F630}"/>
                  </a:ext>
                </a:extLst>
              </p14:cNvPr>
              <p14:cNvContentPartPr/>
              <p14:nvPr/>
            </p14:nvContentPartPr>
            <p14:xfrm>
              <a:off x="318563" y="5610246"/>
              <a:ext cx="376920" cy="393480"/>
            </p14:xfrm>
          </p:contentPart>
        </mc:Choice>
        <mc:Fallback xmlns="">
          <p:pic>
            <p:nvPicPr>
              <p:cNvPr id="315" name="Ink 314">
                <a:extLst>
                  <a:ext uri="{FF2B5EF4-FFF2-40B4-BE49-F238E27FC236}">
                    <a16:creationId xmlns:a16="http://schemas.microsoft.com/office/drawing/2014/main" id="{3B8A1DB0-9932-9C88-EF48-5A4AD465F630}"/>
                  </a:ext>
                </a:extLst>
              </p:cNvPr>
              <p:cNvPicPr/>
              <p:nvPr/>
            </p:nvPicPr>
            <p:blipFill>
              <a:blip r:embed="rId141"/>
              <a:stretch>
                <a:fillRect/>
              </a:stretch>
            </p:blipFill>
            <p:spPr>
              <a:xfrm>
                <a:off x="303083" y="5595126"/>
                <a:ext cx="40752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25" name="Ink 324">
                <a:extLst>
                  <a:ext uri="{FF2B5EF4-FFF2-40B4-BE49-F238E27FC236}">
                    <a16:creationId xmlns:a16="http://schemas.microsoft.com/office/drawing/2014/main" id="{7E7B28B8-12D6-D71B-6235-2F096976B20F}"/>
                  </a:ext>
                </a:extLst>
              </p14:cNvPr>
              <p14:cNvContentPartPr/>
              <p14:nvPr/>
            </p14:nvContentPartPr>
            <p14:xfrm>
              <a:off x="1233323" y="6182286"/>
              <a:ext cx="265680" cy="10800"/>
            </p14:xfrm>
          </p:contentPart>
        </mc:Choice>
        <mc:Fallback xmlns="">
          <p:pic>
            <p:nvPicPr>
              <p:cNvPr id="325" name="Ink 324">
                <a:extLst>
                  <a:ext uri="{FF2B5EF4-FFF2-40B4-BE49-F238E27FC236}">
                    <a16:creationId xmlns:a16="http://schemas.microsoft.com/office/drawing/2014/main" id="{7E7B28B8-12D6-D71B-6235-2F096976B20F}"/>
                  </a:ext>
                </a:extLst>
              </p:cNvPr>
              <p:cNvPicPr/>
              <p:nvPr/>
            </p:nvPicPr>
            <p:blipFill>
              <a:blip r:embed="rId143"/>
              <a:stretch>
                <a:fillRect/>
              </a:stretch>
            </p:blipFill>
            <p:spPr>
              <a:xfrm>
                <a:off x="1218203" y="6167166"/>
                <a:ext cx="2962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26" name="Ink 325">
                <a:extLst>
                  <a:ext uri="{FF2B5EF4-FFF2-40B4-BE49-F238E27FC236}">
                    <a16:creationId xmlns:a16="http://schemas.microsoft.com/office/drawing/2014/main" id="{CA14CE9C-767D-5000-2448-DDE4C14C76FD}"/>
                  </a:ext>
                </a:extLst>
              </p14:cNvPr>
              <p14:cNvContentPartPr/>
              <p14:nvPr/>
            </p14:nvContentPartPr>
            <p14:xfrm>
              <a:off x="1734803" y="5387406"/>
              <a:ext cx="1643040" cy="552600"/>
            </p14:xfrm>
          </p:contentPart>
        </mc:Choice>
        <mc:Fallback xmlns="">
          <p:pic>
            <p:nvPicPr>
              <p:cNvPr id="326" name="Ink 325">
                <a:extLst>
                  <a:ext uri="{FF2B5EF4-FFF2-40B4-BE49-F238E27FC236}">
                    <a16:creationId xmlns:a16="http://schemas.microsoft.com/office/drawing/2014/main" id="{CA14CE9C-767D-5000-2448-DDE4C14C76FD}"/>
                  </a:ext>
                </a:extLst>
              </p:cNvPr>
              <p:cNvPicPr/>
              <p:nvPr/>
            </p:nvPicPr>
            <p:blipFill>
              <a:blip r:embed="rId145"/>
              <a:stretch>
                <a:fillRect/>
              </a:stretch>
            </p:blipFill>
            <p:spPr>
              <a:xfrm>
                <a:off x="1719683" y="5372286"/>
                <a:ext cx="1673640" cy="5832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27" name="Ink 326">
                <a:extLst>
                  <a:ext uri="{FF2B5EF4-FFF2-40B4-BE49-F238E27FC236}">
                    <a16:creationId xmlns:a16="http://schemas.microsoft.com/office/drawing/2014/main" id="{53E1C0BE-6114-5C50-F1C6-3184189BBF1E}"/>
                  </a:ext>
                </a:extLst>
              </p14:cNvPr>
              <p14:cNvContentPartPr/>
              <p14:nvPr/>
            </p14:nvContentPartPr>
            <p14:xfrm>
              <a:off x="2112803" y="5954766"/>
              <a:ext cx="152640" cy="385200"/>
            </p14:xfrm>
          </p:contentPart>
        </mc:Choice>
        <mc:Fallback xmlns="">
          <p:pic>
            <p:nvPicPr>
              <p:cNvPr id="327" name="Ink 326">
                <a:extLst>
                  <a:ext uri="{FF2B5EF4-FFF2-40B4-BE49-F238E27FC236}">
                    <a16:creationId xmlns:a16="http://schemas.microsoft.com/office/drawing/2014/main" id="{53E1C0BE-6114-5C50-F1C6-3184189BBF1E}"/>
                  </a:ext>
                </a:extLst>
              </p:cNvPr>
              <p:cNvPicPr/>
              <p:nvPr/>
            </p:nvPicPr>
            <p:blipFill>
              <a:blip r:embed="rId147"/>
              <a:stretch>
                <a:fillRect/>
              </a:stretch>
            </p:blipFill>
            <p:spPr>
              <a:xfrm>
                <a:off x="2097323" y="5939646"/>
                <a:ext cx="18288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28" name="Ink 327">
                <a:extLst>
                  <a:ext uri="{FF2B5EF4-FFF2-40B4-BE49-F238E27FC236}">
                    <a16:creationId xmlns:a16="http://schemas.microsoft.com/office/drawing/2014/main" id="{C06CCF25-1D76-170C-2316-A3B894925AE0}"/>
                  </a:ext>
                </a:extLst>
              </p14:cNvPr>
              <p14:cNvContentPartPr/>
              <p14:nvPr/>
            </p14:nvContentPartPr>
            <p14:xfrm>
              <a:off x="2180843" y="6072846"/>
              <a:ext cx="508680" cy="230760"/>
            </p14:xfrm>
          </p:contentPart>
        </mc:Choice>
        <mc:Fallback xmlns="">
          <p:pic>
            <p:nvPicPr>
              <p:cNvPr id="328" name="Ink 327">
                <a:extLst>
                  <a:ext uri="{FF2B5EF4-FFF2-40B4-BE49-F238E27FC236}">
                    <a16:creationId xmlns:a16="http://schemas.microsoft.com/office/drawing/2014/main" id="{C06CCF25-1D76-170C-2316-A3B894925AE0}"/>
                  </a:ext>
                </a:extLst>
              </p:cNvPr>
              <p:cNvPicPr/>
              <p:nvPr/>
            </p:nvPicPr>
            <p:blipFill>
              <a:blip r:embed="rId149"/>
              <a:stretch>
                <a:fillRect/>
              </a:stretch>
            </p:blipFill>
            <p:spPr>
              <a:xfrm>
                <a:off x="2165723" y="6057366"/>
                <a:ext cx="5392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29" name="Ink 328">
                <a:extLst>
                  <a:ext uri="{FF2B5EF4-FFF2-40B4-BE49-F238E27FC236}">
                    <a16:creationId xmlns:a16="http://schemas.microsoft.com/office/drawing/2014/main" id="{016E1AA7-3B31-9538-A6FE-E7B9D3AEFE09}"/>
                  </a:ext>
                </a:extLst>
              </p14:cNvPr>
              <p14:cNvContentPartPr/>
              <p14:nvPr/>
            </p14:nvContentPartPr>
            <p14:xfrm>
              <a:off x="2637323" y="6150966"/>
              <a:ext cx="142200" cy="115920"/>
            </p14:xfrm>
          </p:contentPart>
        </mc:Choice>
        <mc:Fallback xmlns="">
          <p:pic>
            <p:nvPicPr>
              <p:cNvPr id="329" name="Ink 328">
                <a:extLst>
                  <a:ext uri="{FF2B5EF4-FFF2-40B4-BE49-F238E27FC236}">
                    <a16:creationId xmlns:a16="http://schemas.microsoft.com/office/drawing/2014/main" id="{016E1AA7-3B31-9538-A6FE-E7B9D3AEFE09}"/>
                  </a:ext>
                </a:extLst>
              </p:cNvPr>
              <p:cNvPicPr/>
              <p:nvPr/>
            </p:nvPicPr>
            <p:blipFill>
              <a:blip r:embed="rId151"/>
              <a:stretch>
                <a:fillRect/>
              </a:stretch>
            </p:blipFill>
            <p:spPr>
              <a:xfrm>
                <a:off x="2622203" y="6135486"/>
                <a:ext cx="1724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30" name="Ink 329">
                <a:extLst>
                  <a:ext uri="{FF2B5EF4-FFF2-40B4-BE49-F238E27FC236}">
                    <a16:creationId xmlns:a16="http://schemas.microsoft.com/office/drawing/2014/main" id="{D3026DEE-C7B8-A1B9-599A-7B18837D23E4}"/>
                  </a:ext>
                </a:extLst>
              </p14:cNvPr>
              <p14:cNvContentPartPr/>
              <p14:nvPr/>
            </p14:nvContentPartPr>
            <p14:xfrm>
              <a:off x="2858003" y="6043686"/>
              <a:ext cx="556560" cy="238680"/>
            </p14:xfrm>
          </p:contentPart>
        </mc:Choice>
        <mc:Fallback xmlns="">
          <p:pic>
            <p:nvPicPr>
              <p:cNvPr id="330" name="Ink 329">
                <a:extLst>
                  <a:ext uri="{FF2B5EF4-FFF2-40B4-BE49-F238E27FC236}">
                    <a16:creationId xmlns:a16="http://schemas.microsoft.com/office/drawing/2014/main" id="{D3026DEE-C7B8-A1B9-599A-7B18837D23E4}"/>
                  </a:ext>
                </a:extLst>
              </p:cNvPr>
              <p:cNvPicPr/>
              <p:nvPr/>
            </p:nvPicPr>
            <p:blipFill>
              <a:blip r:embed="rId153"/>
              <a:stretch>
                <a:fillRect/>
              </a:stretch>
            </p:blipFill>
            <p:spPr>
              <a:xfrm>
                <a:off x="2842523" y="6028206"/>
                <a:ext cx="5871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31" name="Ink 330">
                <a:extLst>
                  <a:ext uri="{FF2B5EF4-FFF2-40B4-BE49-F238E27FC236}">
                    <a16:creationId xmlns:a16="http://schemas.microsoft.com/office/drawing/2014/main" id="{F5150B2A-F659-9F64-5AAC-26F6DD166D86}"/>
                  </a:ext>
                </a:extLst>
              </p14:cNvPr>
              <p14:cNvContentPartPr/>
              <p14:nvPr/>
            </p14:nvContentPartPr>
            <p14:xfrm>
              <a:off x="3200003" y="6072126"/>
              <a:ext cx="261720" cy="63360"/>
            </p14:xfrm>
          </p:contentPart>
        </mc:Choice>
        <mc:Fallback xmlns="">
          <p:pic>
            <p:nvPicPr>
              <p:cNvPr id="331" name="Ink 330">
                <a:extLst>
                  <a:ext uri="{FF2B5EF4-FFF2-40B4-BE49-F238E27FC236}">
                    <a16:creationId xmlns:a16="http://schemas.microsoft.com/office/drawing/2014/main" id="{F5150B2A-F659-9F64-5AAC-26F6DD166D86}"/>
                  </a:ext>
                </a:extLst>
              </p:cNvPr>
              <p:cNvPicPr/>
              <p:nvPr/>
            </p:nvPicPr>
            <p:blipFill>
              <a:blip r:embed="rId155"/>
              <a:stretch>
                <a:fillRect/>
              </a:stretch>
            </p:blipFill>
            <p:spPr>
              <a:xfrm>
                <a:off x="3184883" y="6057006"/>
                <a:ext cx="2919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32" name="Ink 331">
                <a:extLst>
                  <a:ext uri="{FF2B5EF4-FFF2-40B4-BE49-F238E27FC236}">
                    <a16:creationId xmlns:a16="http://schemas.microsoft.com/office/drawing/2014/main" id="{0B2A9E0D-862A-DFFF-2037-2B9CD33DF90D}"/>
                  </a:ext>
                </a:extLst>
              </p14:cNvPr>
              <p14:cNvContentPartPr/>
              <p14:nvPr/>
            </p14:nvContentPartPr>
            <p14:xfrm>
              <a:off x="3765563" y="6085446"/>
              <a:ext cx="456840" cy="233640"/>
            </p14:xfrm>
          </p:contentPart>
        </mc:Choice>
        <mc:Fallback xmlns="">
          <p:pic>
            <p:nvPicPr>
              <p:cNvPr id="332" name="Ink 331">
                <a:extLst>
                  <a:ext uri="{FF2B5EF4-FFF2-40B4-BE49-F238E27FC236}">
                    <a16:creationId xmlns:a16="http://schemas.microsoft.com/office/drawing/2014/main" id="{0B2A9E0D-862A-DFFF-2037-2B9CD33DF90D}"/>
                  </a:ext>
                </a:extLst>
              </p:cNvPr>
              <p:cNvPicPr/>
              <p:nvPr/>
            </p:nvPicPr>
            <p:blipFill>
              <a:blip r:embed="rId157"/>
              <a:stretch>
                <a:fillRect/>
              </a:stretch>
            </p:blipFill>
            <p:spPr>
              <a:xfrm>
                <a:off x="3750443" y="6070326"/>
                <a:ext cx="4874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33" name="Ink 332">
                <a:extLst>
                  <a:ext uri="{FF2B5EF4-FFF2-40B4-BE49-F238E27FC236}">
                    <a16:creationId xmlns:a16="http://schemas.microsoft.com/office/drawing/2014/main" id="{7654ACDF-75E6-755D-A90A-3AD3F6AC191D}"/>
                  </a:ext>
                </a:extLst>
              </p14:cNvPr>
              <p14:cNvContentPartPr/>
              <p14:nvPr/>
            </p14:nvContentPartPr>
            <p14:xfrm>
              <a:off x="4332563" y="6176886"/>
              <a:ext cx="152640" cy="16200"/>
            </p14:xfrm>
          </p:contentPart>
        </mc:Choice>
        <mc:Fallback xmlns="">
          <p:pic>
            <p:nvPicPr>
              <p:cNvPr id="333" name="Ink 332">
                <a:extLst>
                  <a:ext uri="{FF2B5EF4-FFF2-40B4-BE49-F238E27FC236}">
                    <a16:creationId xmlns:a16="http://schemas.microsoft.com/office/drawing/2014/main" id="{7654ACDF-75E6-755D-A90A-3AD3F6AC191D}"/>
                  </a:ext>
                </a:extLst>
              </p:cNvPr>
              <p:cNvPicPr/>
              <p:nvPr/>
            </p:nvPicPr>
            <p:blipFill>
              <a:blip r:embed="rId159"/>
              <a:stretch>
                <a:fillRect/>
              </a:stretch>
            </p:blipFill>
            <p:spPr>
              <a:xfrm>
                <a:off x="4317443" y="6161766"/>
                <a:ext cx="1828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34" name="Ink 333">
                <a:extLst>
                  <a:ext uri="{FF2B5EF4-FFF2-40B4-BE49-F238E27FC236}">
                    <a16:creationId xmlns:a16="http://schemas.microsoft.com/office/drawing/2014/main" id="{C7E11B7E-89BC-88EB-2CD2-AA1A1B14D30E}"/>
                  </a:ext>
                </a:extLst>
              </p14:cNvPr>
              <p14:cNvContentPartPr/>
              <p14:nvPr/>
            </p14:nvContentPartPr>
            <p14:xfrm>
              <a:off x="4544603" y="6100566"/>
              <a:ext cx="50400" cy="181800"/>
            </p14:xfrm>
          </p:contentPart>
        </mc:Choice>
        <mc:Fallback xmlns="">
          <p:pic>
            <p:nvPicPr>
              <p:cNvPr id="334" name="Ink 333">
                <a:extLst>
                  <a:ext uri="{FF2B5EF4-FFF2-40B4-BE49-F238E27FC236}">
                    <a16:creationId xmlns:a16="http://schemas.microsoft.com/office/drawing/2014/main" id="{C7E11B7E-89BC-88EB-2CD2-AA1A1B14D30E}"/>
                  </a:ext>
                </a:extLst>
              </p:cNvPr>
              <p:cNvPicPr/>
              <p:nvPr/>
            </p:nvPicPr>
            <p:blipFill>
              <a:blip r:embed="rId161"/>
              <a:stretch>
                <a:fillRect/>
              </a:stretch>
            </p:blipFill>
            <p:spPr>
              <a:xfrm>
                <a:off x="4529483" y="6085446"/>
                <a:ext cx="810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35" name="Ink 334">
                <a:extLst>
                  <a:ext uri="{FF2B5EF4-FFF2-40B4-BE49-F238E27FC236}">
                    <a16:creationId xmlns:a16="http://schemas.microsoft.com/office/drawing/2014/main" id="{62503BE4-4A1A-FD63-F8A4-6C08E60DDB7A}"/>
                  </a:ext>
                </a:extLst>
              </p14:cNvPr>
              <p14:cNvContentPartPr/>
              <p14:nvPr/>
            </p14:nvContentPartPr>
            <p14:xfrm>
              <a:off x="4521563" y="6163566"/>
              <a:ext cx="205200" cy="86760"/>
            </p14:xfrm>
          </p:contentPart>
        </mc:Choice>
        <mc:Fallback xmlns="">
          <p:pic>
            <p:nvPicPr>
              <p:cNvPr id="335" name="Ink 334">
                <a:extLst>
                  <a:ext uri="{FF2B5EF4-FFF2-40B4-BE49-F238E27FC236}">
                    <a16:creationId xmlns:a16="http://schemas.microsoft.com/office/drawing/2014/main" id="{62503BE4-4A1A-FD63-F8A4-6C08E60DDB7A}"/>
                  </a:ext>
                </a:extLst>
              </p:cNvPr>
              <p:cNvPicPr/>
              <p:nvPr/>
            </p:nvPicPr>
            <p:blipFill>
              <a:blip r:embed="rId163"/>
              <a:stretch>
                <a:fillRect/>
              </a:stretch>
            </p:blipFill>
            <p:spPr>
              <a:xfrm>
                <a:off x="4506083" y="6148446"/>
                <a:ext cx="2354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36" name="Ink 335">
                <a:extLst>
                  <a:ext uri="{FF2B5EF4-FFF2-40B4-BE49-F238E27FC236}">
                    <a16:creationId xmlns:a16="http://schemas.microsoft.com/office/drawing/2014/main" id="{08F57B59-5402-D09E-7D98-A014138CDABA}"/>
                  </a:ext>
                </a:extLst>
              </p14:cNvPr>
              <p14:cNvContentPartPr/>
              <p14:nvPr/>
            </p14:nvContentPartPr>
            <p14:xfrm>
              <a:off x="4978043" y="6187686"/>
              <a:ext cx="136800" cy="26640"/>
            </p14:xfrm>
          </p:contentPart>
        </mc:Choice>
        <mc:Fallback xmlns="">
          <p:pic>
            <p:nvPicPr>
              <p:cNvPr id="336" name="Ink 335">
                <a:extLst>
                  <a:ext uri="{FF2B5EF4-FFF2-40B4-BE49-F238E27FC236}">
                    <a16:creationId xmlns:a16="http://schemas.microsoft.com/office/drawing/2014/main" id="{08F57B59-5402-D09E-7D98-A014138CDABA}"/>
                  </a:ext>
                </a:extLst>
              </p:cNvPr>
              <p:cNvPicPr/>
              <p:nvPr/>
            </p:nvPicPr>
            <p:blipFill>
              <a:blip r:embed="rId165"/>
              <a:stretch>
                <a:fillRect/>
              </a:stretch>
            </p:blipFill>
            <p:spPr>
              <a:xfrm>
                <a:off x="4962923" y="6172206"/>
                <a:ext cx="1674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37" name="Ink 336">
                <a:extLst>
                  <a:ext uri="{FF2B5EF4-FFF2-40B4-BE49-F238E27FC236}">
                    <a16:creationId xmlns:a16="http://schemas.microsoft.com/office/drawing/2014/main" id="{F88311C3-7C88-0313-828B-BCC7E973C6F2}"/>
                  </a:ext>
                </a:extLst>
              </p14:cNvPr>
              <p14:cNvContentPartPr/>
              <p14:nvPr/>
            </p14:nvContentPartPr>
            <p14:xfrm>
              <a:off x="5088203" y="6022446"/>
              <a:ext cx="577800" cy="280800"/>
            </p14:xfrm>
          </p:contentPart>
        </mc:Choice>
        <mc:Fallback xmlns="">
          <p:pic>
            <p:nvPicPr>
              <p:cNvPr id="337" name="Ink 336">
                <a:extLst>
                  <a:ext uri="{FF2B5EF4-FFF2-40B4-BE49-F238E27FC236}">
                    <a16:creationId xmlns:a16="http://schemas.microsoft.com/office/drawing/2014/main" id="{F88311C3-7C88-0313-828B-BCC7E973C6F2}"/>
                  </a:ext>
                </a:extLst>
              </p:cNvPr>
              <p:cNvPicPr/>
              <p:nvPr/>
            </p:nvPicPr>
            <p:blipFill>
              <a:blip r:embed="rId167"/>
              <a:stretch>
                <a:fillRect/>
              </a:stretch>
            </p:blipFill>
            <p:spPr>
              <a:xfrm>
                <a:off x="5073083" y="6007326"/>
                <a:ext cx="6080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50" name="Ink 349">
                <a:extLst>
                  <a:ext uri="{FF2B5EF4-FFF2-40B4-BE49-F238E27FC236}">
                    <a16:creationId xmlns:a16="http://schemas.microsoft.com/office/drawing/2014/main" id="{C6824CA0-D376-A1A9-E886-4A1C44676AE1}"/>
                  </a:ext>
                </a:extLst>
              </p14:cNvPr>
              <p14:cNvContentPartPr/>
              <p14:nvPr/>
            </p14:nvContentPartPr>
            <p14:xfrm>
              <a:off x="1388483" y="6628326"/>
              <a:ext cx="267840" cy="47520"/>
            </p14:xfrm>
          </p:contentPart>
        </mc:Choice>
        <mc:Fallback xmlns="">
          <p:pic>
            <p:nvPicPr>
              <p:cNvPr id="350" name="Ink 349">
                <a:extLst>
                  <a:ext uri="{FF2B5EF4-FFF2-40B4-BE49-F238E27FC236}">
                    <a16:creationId xmlns:a16="http://schemas.microsoft.com/office/drawing/2014/main" id="{C6824CA0-D376-A1A9-E886-4A1C44676AE1}"/>
                  </a:ext>
                </a:extLst>
              </p:cNvPr>
              <p:cNvPicPr/>
              <p:nvPr/>
            </p:nvPicPr>
            <p:blipFill>
              <a:blip r:embed="rId169"/>
              <a:stretch>
                <a:fillRect/>
              </a:stretch>
            </p:blipFill>
            <p:spPr>
              <a:xfrm>
                <a:off x="1373003" y="6613206"/>
                <a:ext cx="2984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62" name="Ink 361">
                <a:extLst>
                  <a:ext uri="{FF2B5EF4-FFF2-40B4-BE49-F238E27FC236}">
                    <a16:creationId xmlns:a16="http://schemas.microsoft.com/office/drawing/2014/main" id="{FEB2E759-26D0-D63B-A475-422DB62A413D}"/>
                  </a:ext>
                </a:extLst>
              </p14:cNvPr>
              <p14:cNvContentPartPr/>
              <p14:nvPr/>
            </p14:nvContentPartPr>
            <p14:xfrm>
              <a:off x="5072363" y="6513486"/>
              <a:ext cx="770760" cy="182880"/>
            </p14:xfrm>
          </p:contentPart>
        </mc:Choice>
        <mc:Fallback xmlns="">
          <p:pic>
            <p:nvPicPr>
              <p:cNvPr id="362" name="Ink 361">
                <a:extLst>
                  <a:ext uri="{FF2B5EF4-FFF2-40B4-BE49-F238E27FC236}">
                    <a16:creationId xmlns:a16="http://schemas.microsoft.com/office/drawing/2014/main" id="{FEB2E759-26D0-D63B-A475-422DB62A413D}"/>
                  </a:ext>
                </a:extLst>
              </p:cNvPr>
              <p:cNvPicPr/>
              <p:nvPr/>
            </p:nvPicPr>
            <p:blipFill>
              <a:blip r:embed="rId171"/>
              <a:stretch>
                <a:fillRect/>
              </a:stretch>
            </p:blipFill>
            <p:spPr>
              <a:xfrm>
                <a:off x="5057243" y="6498366"/>
                <a:ext cx="8010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3" name="Ink 362">
                <a:extLst>
                  <a:ext uri="{FF2B5EF4-FFF2-40B4-BE49-F238E27FC236}">
                    <a16:creationId xmlns:a16="http://schemas.microsoft.com/office/drawing/2014/main" id="{51100C3A-BEB6-00A6-722A-8368FF85E22C}"/>
                  </a:ext>
                </a:extLst>
              </p14:cNvPr>
              <p14:cNvContentPartPr/>
              <p14:nvPr/>
            </p14:nvContentPartPr>
            <p14:xfrm>
              <a:off x="2769083" y="6471366"/>
              <a:ext cx="1306800" cy="277920"/>
            </p14:xfrm>
          </p:contentPart>
        </mc:Choice>
        <mc:Fallback xmlns="">
          <p:pic>
            <p:nvPicPr>
              <p:cNvPr id="363" name="Ink 362">
                <a:extLst>
                  <a:ext uri="{FF2B5EF4-FFF2-40B4-BE49-F238E27FC236}">
                    <a16:creationId xmlns:a16="http://schemas.microsoft.com/office/drawing/2014/main" id="{51100C3A-BEB6-00A6-722A-8368FF85E22C}"/>
                  </a:ext>
                </a:extLst>
              </p:cNvPr>
              <p:cNvPicPr/>
              <p:nvPr/>
            </p:nvPicPr>
            <p:blipFill>
              <a:blip r:embed="rId173"/>
              <a:stretch>
                <a:fillRect/>
              </a:stretch>
            </p:blipFill>
            <p:spPr>
              <a:xfrm>
                <a:off x="2753959" y="6456246"/>
                <a:ext cx="1337408"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70" name="Ink 369">
                <a:extLst>
                  <a:ext uri="{FF2B5EF4-FFF2-40B4-BE49-F238E27FC236}">
                    <a16:creationId xmlns:a16="http://schemas.microsoft.com/office/drawing/2014/main" id="{217A2765-E26B-039B-BAAF-B8FE02422909}"/>
                  </a:ext>
                </a:extLst>
              </p14:cNvPr>
              <p14:cNvContentPartPr/>
              <p14:nvPr/>
            </p14:nvContentPartPr>
            <p14:xfrm>
              <a:off x="5891003" y="6419166"/>
              <a:ext cx="892800" cy="241560"/>
            </p14:xfrm>
          </p:contentPart>
        </mc:Choice>
        <mc:Fallback xmlns="">
          <p:pic>
            <p:nvPicPr>
              <p:cNvPr id="370" name="Ink 369">
                <a:extLst>
                  <a:ext uri="{FF2B5EF4-FFF2-40B4-BE49-F238E27FC236}">
                    <a16:creationId xmlns:a16="http://schemas.microsoft.com/office/drawing/2014/main" id="{217A2765-E26B-039B-BAAF-B8FE02422909}"/>
                  </a:ext>
                </a:extLst>
              </p:cNvPr>
              <p:cNvPicPr/>
              <p:nvPr/>
            </p:nvPicPr>
            <p:blipFill>
              <a:blip r:embed="rId175"/>
              <a:stretch>
                <a:fillRect/>
              </a:stretch>
            </p:blipFill>
            <p:spPr>
              <a:xfrm>
                <a:off x="5875877" y="6403709"/>
                <a:ext cx="923412" cy="271755"/>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77" name="Ink 376">
                <a:extLst>
                  <a:ext uri="{FF2B5EF4-FFF2-40B4-BE49-F238E27FC236}">
                    <a16:creationId xmlns:a16="http://schemas.microsoft.com/office/drawing/2014/main" id="{D68DC348-39D8-AE02-D3D4-47803D9A0EBB}"/>
                  </a:ext>
                </a:extLst>
              </p14:cNvPr>
              <p14:cNvContentPartPr/>
              <p14:nvPr/>
            </p14:nvContentPartPr>
            <p14:xfrm>
              <a:off x="6132563" y="5864406"/>
              <a:ext cx="2849760" cy="748800"/>
            </p14:xfrm>
          </p:contentPart>
        </mc:Choice>
        <mc:Fallback xmlns="">
          <p:pic>
            <p:nvPicPr>
              <p:cNvPr id="377" name="Ink 376">
                <a:extLst>
                  <a:ext uri="{FF2B5EF4-FFF2-40B4-BE49-F238E27FC236}">
                    <a16:creationId xmlns:a16="http://schemas.microsoft.com/office/drawing/2014/main" id="{D68DC348-39D8-AE02-D3D4-47803D9A0EBB}"/>
                  </a:ext>
                </a:extLst>
              </p:cNvPr>
              <p:cNvPicPr/>
              <p:nvPr/>
            </p:nvPicPr>
            <p:blipFill>
              <a:blip r:embed="rId177"/>
              <a:stretch>
                <a:fillRect/>
              </a:stretch>
            </p:blipFill>
            <p:spPr>
              <a:xfrm>
                <a:off x="6117445" y="5849279"/>
                <a:ext cx="2879996" cy="779415"/>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81" name="Ink 380">
                <a:extLst>
                  <a:ext uri="{FF2B5EF4-FFF2-40B4-BE49-F238E27FC236}">
                    <a16:creationId xmlns:a16="http://schemas.microsoft.com/office/drawing/2014/main" id="{A0B6324B-3D96-24CB-85EF-92457E0145B3}"/>
                  </a:ext>
                </a:extLst>
              </p14:cNvPr>
              <p14:cNvContentPartPr/>
              <p14:nvPr/>
            </p14:nvContentPartPr>
            <p14:xfrm>
              <a:off x="9178163" y="6321246"/>
              <a:ext cx="675000" cy="228600"/>
            </p14:xfrm>
          </p:contentPart>
        </mc:Choice>
        <mc:Fallback xmlns="">
          <p:pic>
            <p:nvPicPr>
              <p:cNvPr id="381" name="Ink 380">
                <a:extLst>
                  <a:ext uri="{FF2B5EF4-FFF2-40B4-BE49-F238E27FC236}">
                    <a16:creationId xmlns:a16="http://schemas.microsoft.com/office/drawing/2014/main" id="{A0B6324B-3D96-24CB-85EF-92457E0145B3}"/>
                  </a:ext>
                </a:extLst>
              </p:cNvPr>
              <p:cNvPicPr/>
              <p:nvPr/>
            </p:nvPicPr>
            <p:blipFill>
              <a:blip r:embed="rId179"/>
              <a:stretch>
                <a:fillRect/>
              </a:stretch>
            </p:blipFill>
            <p:spPr>
              <a:xfrm>
                <a:off x="9162683" y="6305790"/>
                <a:ext cx="705600" cy="259152"/>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87" name="Ink 386">
                <a:extLst>
                  <a:ext uri="{FF2B5EF4-FFF2-40B4-BE49-F238E27FC236}">
                    <a16:creationId xmlns:a16="http://schemas.microsoft.com/office/drawing/2014/main" id="{0A106A85-E61E-30BB-3C84-DEAD98A65BF1}"/>
                  </a:ext>
                </a:extLst>
              </p14:cNvPr>
              <p14:cNvContentPartPr/>
              <p14:nvPr/>
            </p14:nvContentPartPr>
            <p14:xfrm>
              <a:off x="9937403" y="6226566"/>
              <a:ext cx="1427760" cy="344520"/>
            </p14:xfrm>
          </p:contentPart>
        </mc:Choice>
        <mc:Fallback xmlns="">
          <p:pic>
            <p:nvPicPr>
              <p:cNvPr id="387" name="Ink 386">
                <a:extLst>
                  <a:ext uri="{FF2B5EF4-FFF2-40B4-BE49-F238E27FC236}">
                    <a16:creationId xmlns:a16="http://schemas.microsoft.com/office/drawing/2014/main" id="{0A106A85-E61E-30BB-3C84-DEAD98A65BF1}"/>
                  </a:ext>
                </a:extLst>
              </p:cNvPr>
              <p:cNvPicPr/>
              <p:nvPr/>
            </p:nvPicPr>
            <p:blipFill>
              <a:blip r:embed="rId181"/>
              <a:stretch>
                <a:fillRect/>
              </a:stretch>
            </p:blipFill>
            <p:spPr>
              <a:xfrm>
                <a:off x="9921923" y="6211446"/>
                <a:ext cx="1458360" cy="374760"/>
              </a:xfrm>
              <a:prstGeom prst="rect">
                <a:avLst/>
              </a:prstGeom>
            </p:spPr>
          </p:pic>
        </mc:Fallback>
      </mc:AlternateContent>
    </p:spTree>
    <p:extLst>
      <p:ext uri="{BB962C8B-B14F-4D97-AF65-F5344CB8AC3E}">
        <p14:creationId xmlns:p14="http://schemas.microsoft.com/office/powerpoint/2010/main" val="3200469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a:t>
            </a:r>
          </a:p>
        </p:txBody>
      </p:sp>
      <p:sp>
        <p:nvSpPr>
          <p:cNvPr id="3" name="Content Placeholder 2"/>
          <p:cNvSpPr>
            <a:spLocks noGrp="1"/>
          </p:cNvSpPr>
          <p:nvPr>
            <p:ph idx="1"/>
          </p:nvPr>
        </p:nvSpPr>
        <p:spPr/>
        <p:txBody>
          <a:bodyPr/>
          <a:lstStyle/>
          <a:p>
            <a:endParaRPr lang="en-US" dirty="0"/>
          </a:p>
          <a:p>
            <a:r>
              <a:rPr lang="en-US" dirty="0"/>
              <a:t>Google </a:t>
            </a:r>
            <a:r>
              <a:rPr lang="en-US" dirty="0" err="1"/>
              <a:t>Colab</a:t>
            </a:r>
            <a:endParaRPr lang="en-US" dirty="0"/>
          </a:p>
          <a:p>
            <a:endParaRPr lang="en-US" dirty="0"/>
          </a:p>
          <a:p>
            <a:r>
              <a:rPr lang="en-US" dirty="0" err="1"/>
              <a:t>Keras</a:t>
            </a:r>
            <a:endParaRPr lang="en-US" dirty="0"/>
          </a:p>
        </p:txBody>
      </p:sp>
      <p:sp>
        <p:nvSpPr>
          <p:cNvPr id="4" name="Slide Number Placeholder 3"/>
          <p:cNvSpPr>
            <a:spLocks noGrp="1"/>
          </p:cNvSpPr>
          <p:nvPr>
            <p:ph type="sldNum" sz="quarter" idx="12"/>
          </p:nvPr>
        </p:nvSpPr>
        <p:spPr/>
        <p:txBody>
          <a:bodyPr/>
          <a:lstStyle/>
          <a:p>
            <a:fld id="{98808C59-030A-41AB-8B48-6F66C38FF40D}" type="slidenum">
              <a:rPr lang="en-US" smtClean="0"/>
              <a:t>42</a:t>
            </a:fld>
            <a:endParaRPr lang="en-US"/>
          </a:p>
        </p:txBody>
      </p:sp>
      <p:pic>
        <p:nvPicPr>
          <p:cNvPr id="3079" name="Picture 7" descr="Image result for tenso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138" y="4156756"/>
            <a:ext cx="3420162" cy="1928813"/>
          </a:xfrm>
          <a:prstGeom prst="rect">
            <a:avLst/>
          </a:prstGeom>
          <a:noFill/>
          <a:extLst>
            <a:ext uri="{909E8E84-426E-40DD-AFC4-6F175D3DCCD1}">
              <a14:hiddenFill xmlns:a14="http://schemas.microsoft.com/office/drawing/2010/main">
                <a:solidFill>
                  <a:srgbClr val="FFFFFF"/>
                </a:solidFill>
              </a14:hiddenFill>
            </a:ext>
          </a:extLst>
        </p:spPr>
      </p:pic>
      <p:pic>
        <p:nvPicPr>
          <p:cNvPr id="3087" name="Picture 15"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037" y="4657895"/>
            <a:ext cx="3400117" cy="92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475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are doing cutting-edge stuff</a:t>
            </a:r>
          </a:p>
        </p:txBody>
      </p:sp>
      <p:sp>
        <p:nvSpPr>
          <p:cNvPr id="3" name="Content Placeholder 2"/>
          <p:cNvSpPr>
            <a:spLocks noGrp="1"/>
          </p:cNvSpPr>
          <p:nvPr>
            <p:ph idx="1"/>
          </p:nvPr>
        </p:nvSpPr>
        <p:spPr/>
        <p:txBody>
          <a:bodyPr>
            <a:normAutofit fontScale="92500" lnSpcReduction="10000"/>
          </a:bodyPr>
          <a:lstStyle/>
          <a:p>
            <a:r>
              <a:rPr lang="en-US" dirty="0"/>
              <a:t>Technology is evolving really fast</a:t>
            </a:r>
          </a:p>
          <a:p>
            <a:pPr lvl="1"/>
            <a:r>
              <a:rPr lang="en-US" dirty="0"/>
              <a:t>Hadoop 1.0 -&gt; 2.0 -&gt; 2.6 -&gt; 2.7-&gt;3.0-&gt;3.1</a:t>
            </a:r>
          </a:p>
          <a:p>
            <a:pPr lvl="1"/>
            <a:r>
              <a:rPr lang="en-US" dirty="0"/>
              <a:t>Spark -&gt;1.0-&gt;2.0-&gt;2.3</a:t>
            </a:r>
          </a:p>
          <a:p>
            <a:pPr lvl="1"/>
            <a:r>
              <a:rPr lang="en-US" dirty="0"/>
              <a:t>GPT 3 -&gt;3.5-&gt;4-&gt;4o -&gt; o1 -&gt;o3</a:t>
            </a:r>
          </a:p>
          <a:p>
            <a:pPr lvl="1"/>
            <a:endParaRPr lang="en-US" dirty="0"/>
          </a:p>
          <a:p>
            <a:pPr marL="228600" lvl="1">
              <a:spcBef>
                <a:spcPts val="1000"/>
              </a:spcBef>
            </a:pPr>
            <a:r>
              <a:rPr lang="en-US" dirty="0"/>
              <a:t>It is not the old RDBMS (40+ years of development)</a:t>
            </a:r>
          </a:p>
          <a:p>
            <a:pPr marL="228600" lvl="1">
              <a:spcBef>
                <a:spcPts val="1000"/>
              </a:spcBef>
            </a:pPr>
            <a:endParaRPr lang="en-US" dirty="0"/>
          </a:p>
          <a:p>
            <a:pPr marL="228600" lvl="1">
              <a:spcBef>
                <a:spcPts val="1000"/>
              </a:spcBef>
            </a:pPr>
            <a:r>
              <a:rPr lang="en-US" dirty="0"/>
              <a:t>It is not the classical machine learning </a:t>
            </a:r>
          </a:p>
          <a:p>
            <a:pPr marL="685800" lvl="2">
              <a:spcBef>
                <a:spcPts val="1000"/>
              </a:spcBef>
            </a:pPr>
            <a:r>
              <a:rPr lang="en-US" dirty="0"/>
              <a:t>(but </a:t>
            </a:r>
            <a:r>
              <a:rPr lang="en-US"/>
              <a:t>many concepts/skills </a:t>
            </a:r>
            <a:r>
              <a:rPr lang="en-US" dirty="0"/>
              <a:t>you learned there will be very helpful)</a:t>
            </a:r>
          </a:p>
          <a:p>
            <a:endParaRPr lang="en-US" dirty="0"/>
          </a:p>
          <a:p>
            <a:r>
              <a:rPr lang="en-US" dirty="0"/>
              <a:t>Expect the road to be a bit bumpy</a:t>
            </a:r>
          </a:p>
        </p:txBody>
      </p:sp>
      <p:sp>
        <p:nvSpPr>
          <p:cNvPr id="4" name="Slide Number Placeholder 3"/>
          <p:cNvSpPr>
            <a:spLocks noGrp="1"/>
          </p:cNvSpPr>
          <p:nvPr>
            <p:ph type="sldNum" sz="quarter" idx="12"/>
          </p:nvPr>
        </p:nvSpPr>
        <p:spPr/>
        <p:txBody>
          <a:bodyPr/>
          <a:lstStyle/>
          <a:p>
            <a:fld id="{98808C59-030A-41AB-8B48-6F66C38FF40D}" type="slidenum">
              <a:rPr lang="en-US" smtClean="0"/>
              <a:t>43</a:t>
            </a:fld>
            <a:endParaRPr lang="en-US"/>
          </a:p>
        </p:txBody>
      </p:sp>
    </p:spTree>
    <p:extLst>
      <p:ext uri="{BB962C8B-B14F-4D97-AF65-F5344CB8AC3E}">
        <p14:creationId xmlns:p14="http://schemas.microsoft.com/office/powerpoint/2010/main" val="671039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hopefully the experience will be very rewarding</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8808C59-030A-41AB-8B48-6F66C38FF40D}" type="slidenum">
              <a:rPr lang="en-US" smtClean="0"/>
              <a:t>44</a:t>
            </a:fld>
            <a:endParaRPr lang="en-US"/>
          </a:p>
        </p:txBody>
      </p:sp>
      <p:pic>
        <p:nvPicPr>
          <p:cNvPr id="15362" name="Picture 2" descr="https://mbman.files.wordpress.com/2013/03/road-ahead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698" y="2109644"/>
            <a:ext cx="7350453" cy="4176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027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structure</a:t>
            </a:r>
          </a:p>
        </p:txBody>
      </p:sp>
      <p:sp>
        <p:nvSpPr>
          <p:cNvPr id="3" name="Content Placeholder 2"/>
          <p:cNvSpPr>
            <a:spLocks noGrp="1"/>
          </p:cNvSpPr>
          <p:nvPr>
            <p:ph idx="1"/>
          </p:nvPr>
        </p:nvSpPr>
        <p:spPr/>
        <p:txBody>
          <a:bodyPr>
            <a:normAutofit/>
          </a:bodyPr>
          <a:lstStyle/>
          <a:p>
            <a:r>
              <a:rPr lang="en-US" dirty="0"/>
              <a:t>Lectures</a:t>
            </a:r>
          </a:p>
          <a:p>
            <a:pPr marL="0" indent="0">
              <a:buNone/>
            </a:pPr>
            <a:endParaRPr lang="en-US" dirty="0"/>
          </a:p>
          <a:p>
            <a:r>
              <a:rPr lang="en-US" dirty="0"/>
              <a:t>Assignments</a:t>
            </a:r>
          </a:p>
          <a:p>
            <a:endParaRPr lang="en-US" dirty="0"/>
          </a:p>
          <a:p>
            <a:r>
              <a:rPr lang="en-US" dirty="0"/>
              <a:t>Quizzes</a:t>
            </a:r>
          </a:p>
          <a:p>
            <a:endParaRPr lang="en-US" dirty="0"/>
          </a:p>
          <a:p>
            <a:r>
              <a:rPr lang="en-US" dirty="0"/>
              <a:t>Projects</a:t>
            </a:r>
          </a:p>
        </p:txBody>
      </p:sp>
      <p:sp>
        <p:nvSpPr>
          <p:cNvPr id="4" name="Slide Number Placeholder 3"/>
          <p:cNvSpPr>
            <a:spLocks noGrp="1"/>
          </p:cNvSpPr>
          <p:nvPr>
            <p:ph type="sldNum" sz="quarter" idx="12"/>
          </p:nvPr>
        </p:nvSpPr>
        <p:spPr/>
        <p:txBody>
          <a:bodyPr/>
          <a:lstStyle/>
          <a:p>
            <a:fld id="{98808C59-030A-41AB-8B48-6F66C38FF40D}" type="slidenum">
              <a:rPr lang="en-US" smtClean="0"/>
              <a:t>45</a:t>
            </a:fld>
            <a:endParaRPr lang="en-US"/>
          </a:p>
        </p:txBody>
      </p:sp>
    </p:spTree>
    <p:extLst>
      <p:ext uri="{BB962C8B-B14F-4D97-AF65-F5344CB8AC3E}">
        <p14:creationId xmlns:p14="http://schemas.microsoft.com/office/powerpoint/2010/main" val="1199991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1d6b8eaf2dd_0_11"/>
          <p:cNvSpPr/>
          <p:nvPr/>
        </p:nvSpPr>
        <p:spPr>
          <a:xfrm>
            <a:off x="357900" y="1500857"/>
            <a:ext cx="11509200" cy="290400"/>
          </a:xfrm>
          <a:prstGeom prst="right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61">
              <a:buClr>
                <a:srgbClr val="000000"/>
              </a:buClr>
              <a:buSzPts val="1400"/>
              <a:defRPr/>
            </a:pPr>
            <a:endParaRPr sz="1867" kern="0">
              <a:solidFill>
                <a:srgbClr val="000000"/>
              </a:solidFill>
              <a:latin typeface="Arial"/>
              <a:ea typeface="Arial"/>
              <a:cs typeface="Arial"/>
              <a:sym typeface="Arial"/>
            </a:endParaRPr>
          </a:p>
        </p:txBody>
      </p:sp>
      <p:sp>
        <p:nvSpPr>
          <p:cNvPr id="309" name="Google Shape;309;g1d6b8eaf2dd_0_11"/>
          <p:cNvSpPr txBox="1">
            <a:spLocks noGrp="1"/>
          </p:cNvSpPr>
          <p:nvPr>
            <p:ph type="title" idx="4294967295"/>
          </p:nvPr>
        </p:nvSpPr>
        <p:spPr>
          <a:xfrm>
            <a:off x="415600" y="593367"/>
            <a:ext cx="11360800" cy="763600"/>
          </a:xfrm>
          <a:prstGeom prst="rect">
            <a:avLst/>
          </a:prstGeom>
          <a:noFill/>
          <a:ln>
            <a:noFill/>
          </a:ln>
        </p:spPr>
        <p:txBody>
          <a:bodyPr spcFirstLastPara="1" wrap="square" lIns="60950" tIns="60950" rIns="60950" bIns="6095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ct val="127272"/>
            </a:pPr>
            <a:r>
              <a:rPr lang="en-US" sz="2933" dirty="0">
                <a:solidFill>
                  <a:schemeClr val="bg1"/>
                </a:solidFill>
              </a:rPr>
              <a:t>Predict the change rate of A1C</a:t>
            </a:r>
            <a:endParaRPr sz="2933" dirty="0">
              <a:solidFill>
                <a:schemeClr val="bg1"/>
              </a:solidFill>
            </a:endParaRPr>
          </a:p>
        </p:txBody>
      </p:sp>
      <p:sp>
        <p:nvSpPr>
          <p:cNvPr id="310" name="Google Shape;310;g1d6b8eaf2dd_0_11"/>
          <p:cNvSpPr/>
          <p:nvPr/>
        </p:nvSpPr>
        <p:spPr>
          <a:xfrm>
            <a:off x="9220051" y="635873"/>
            <a:ext cx="2205600" cy="53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261">
              <a:buClr>
                <a:srgbClr val="000000"/>
              </a:buClr>
              <a:buSzPts val="1400"/>
              <a:defRPr/>
            </a:pPr>
            <a:r>
              <a:rPr lang="en" sz="1867" kern="0">
                <a:solidFill>
                  <a:srgbClr val="000000"/>
                </a:solidFill>
                <a:latin typeface="Arial"/>
                <a:ea typeface="Arial"/>
                <a:cs typeface="Arial"/>
                <a:sym typeface="Arial"/>
              </a:rPr>
              <a:t>Encounters </a:t>
            </a:r>
            <a:r>
              <a:rPr lang="en" sz="1867" b="1" kern="0">
                <a:solidFill>
                  <a:srgbClr val="000000"/>
                </a:solidFill>
                <a:latin typeface="Arial"/>
                <a:ea typeface="Arial"/>
                <a:cs typeface="Arial"/>
                <a:sym typeface="Arial"/>
              </a:rPr>
              <a:t>after</a:t>
            </a:r>
            <a:r>
              <a:rPr lang="en" sz="1867" kern="0">
                <a:solidFill>
                  <a:srgbClr val="000000"/>
                </a:solidFill>
                <a:latin typeface="Arial"/>
                <a:ea typeface="Arial"/>
                <a:cs typeface="Arial"/>
                <a:sym typeface="Arial"/>
              </a:rPr>
              <a:t> 1st PD a1c</a:t>
            </a:r>
            <a:endParaRPr sz="1867" kern="0">
              <a:solidFill>
                <a:srgbClr val="000000"/>
              </a:solidFill>
              <a:latin typeface="Arial"/>
              <a:ea typeface="Arial"/>
              <a:cs typeface="Arial"/>
              <a:sym typeface="Arial"/>
            </a:endParaRPr>
          </a:p>
        </p:txBody>
      </p:sp>
      <p:sp>
        <p:nvSpPr>
          <p:cNvPr id="311" name="Google Shape;311;g1d6b8eaf2dd_0_11"/>
          <p:cNvSpPr/>
          <p:nvPr/>
        </p:nvSpPr>
        <p:spPr>
          <a:xfrm>
            <a:off x="4850667" y="2494684"/>
            <a:ext cx="2694000" cy="56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261">
              <a:buClr>
                <a:srgbClr val="000000"/>
              </a:buClr>
              <a:buSzPts val="1400"/>
              <a:defRPr/>
            </a:pPr>
            <a:r>
              <a:rPr lang="en" sz="1867" kern="0">
                <a:solidFill>
                  <a:srgbClr val="000000"/>
                </a:solidFill>
                <a:latin typeface="Arial"/>
                <a:ea typeface="Arial"/>
                <a:cs typeface="Arial"/>
                <a:sym typeface="Arial"/>
              </a:rPr>
              <a:t>Y Definition: </a:t>
            </a:r>
            <a:endParaRPr sz="1867" kern="0">
              <a:solidFill>
                <a:srgbClr val="000000"/>
              </a:solidFill>
              <a:latin typeface="Arial"/>
              <a:ea typeface="Arial"/>
              <a:cs typeface="Arial"/>
              <a:sym typeface="Arial"/>
            </a:endParaRPr>
          </a:p>
          <a:p>
            <a:pPr algn="ctr" defTabSz="1219261">
              <a:buClr>
                <a:srgbClr val="000000"/>
              </a:buClr>
              <a:buSzPts val="1400"/>
              <a:defRPr/>
            </a:pPr>
            <a:r>
              <a:rPr lang="en" sz="1867" kern="0">
                <a:solidFill>
                  <a:srgbClr val="000000"/>
                </a:solidFill>
                <a:latin typeface="Arial"/>
                <a:ea typeface="Arial"/>
                <a:cs typeface="Arial"/>
                <a:sym typeface="Arial"/>
              </a:rPr>
              <a:t>Risk / Diabetic Or Not</a:t>
            </a:r>
            <a:endParaRPr sz="1867" kern="0">
              <a:solidFill>
                <a:srgbClr val="000000"/>
              </a:solidFill>
              <a:latin typeface="Arial"/>
              <a:ea typeface="Arial"/>
              <a:cs typeface="Arial"/>
              <a:sym typeface="Arial"/>
            </a:endParaRPr>
          </a:p>
        </p:txBody>
      </p:sp>
      <p:sp>
        <p:nvSpPr>
          <p:cNvPr id="312" name="Google Shape;312;g1d6b8eaf2dd_0_11"/>
          <p:cNvSpPr/>
          <p:nvPr/>
        </p:nvSpPr>
        <p:spPr>
          <a:xfrm>
            <a:off x="1056800" y="1386724"/>
            <a:ext cx="754800" cy="5648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61">
              <a:buClr>
                <a:srgbClr val="000000"/>
              </a:buClr>
              <a:buSzPts val="1400"/>
              <a:defRPr/>
            </a:pPr>
            <a:endParaRPr sz="1867" kern="0">
              <a:solidFill>
                <a:srgbClr val="000000"/>
              </a:solidFill>
              <a:latin typeface="Arial"/>
              <a:ea typeface="Arial"/>
              <a:cs typeface="Arial"/>
              <a:sym typeface="Arial"/>
            </a:endParaRPr>
          </a:p>
        </p:txBody>
      </p:sp>
      <p:sp>
        <p:nvSpPr>
          <p:cNvPr id="313" name="Google Shape;313;g1d6b8eaf2dd_0_11"/>
          <p:cNvSpPr/>
          <p:nvPr/>
        </p:nvSpPr>
        <p:spPr>
          <a:xfrm>
            <a:off x="2467600" y="1386724"/>
            <a:ext cx="754800" cy="5648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61">
              <a:buClr>
                <a:srgbClr val="000000"/>
              </a:buClr>
              <a:buSzPts val="1400"/>
              <a:defRPr/>
            </a:pPr>
            <a:endParaRPr sz="1867" kern="0">
              <a:solidFill>
                <a:srgbClr val="000000"/>
              </a:solidFill>
              <a:latin typeface="Arial"/>
              <a:ea typeface="Arial"/>
              <a:cs typeface="Arial"/>
              <a:sym typeface="Arial"/>
            </a:endParaRPr>
          </a:p>
        </p:txBody>
      </p:sp>
      <p:sp>
        <p:nvSpPr>
          <p:cNvPr id="314" name="Google Shape;314;g1d6b8eaf2dd_0_11"/>
          <p:cNvSpPr/>
          <p:nvPr/>
        </p:nvSpPr>
        <p:spPr>
          <a:xfrm>
            <a:off x="4145467" y="1386724"/>
            <a:ext cx="754800" cy="5648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61">
              <a:buClr>
                <a:srgbClr val="000000"/>
              </a:buClr>
              <a:buSzPts val="1400"/>
              <a:defRPr/>
            </a:pPr>
            <a:endParaRPr sz="1867" kern="0">
              <a:solidFill>
                <a:srgbClr val="000000"/>
              </a:solidFill>
              <a:latin typeface="Arial"/>
              <a:ea typeface="Arial"/>
              <a:cs typeface="Arial"/>
              <a:sym typeface="Arial"/>
            </a:endParaRPr>
          </a:p>
        </p:txBody>
      </p:sp>
      <p:sp>
        <p:nvSpPr>
          <p:cNvPr id="315" name="Google Shape;315;g1d6b8eaf2dd_0_11"/>
          <p:cNvSpPr/>
          <p:nvPr/>
        </p:nvSpPr>
        <p:spPr>
          <a:xfrm>
            <a:off x="5474967" y="1386724"/>
            <a:ext cx="754800" cy="564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61">
              <a:buClr>
                <a:srgbClr val="000000"/>
              </a:buClr>
              <a:buSzPts val="1400"/>
              <a:defRPr/>
            </a:pPr>
            <a:endParaRPr sz="1867" kern="0">
              <a:solidFill>
                <a:srgbClr val="000000"/>
              </a:solidFill>
              <a:latin typeface="Arial"/>
              <a:ea typeface="Arial"/>
              <a:cs typeface="Arial"/>
              <a:sym typeface="Arial"/>
            </a:endParaRPr>
          </a:p>
        </p:txBody>
      </p:sp>
      <p:sp>
        <p:nvSpPr>
          <p:cNvPr id="316" name="Google Shape;316;g1d6b8eaf2dd_0_11"/>
          <p:cNvSpPr/>
          <p:nvPr/>
        </p:nvSpPr>
        <p:spPr>
          <a:xfrm>
            <a:off x="6908933" y="1386724"/>
            <a:ext cx="754800" cy="564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61">
              <a:buClr>
                <a:srgbClr val="000000"/>
              </a:buClr>
              <a:buSzPts val="1400"/>
              <a:defRPr/>
            </a:pPr>
            <a:endParaRPr sz="1867" kern="0">
              <a:solidFill>
                <a:srgbClr val="000000"/>
              </a:solidFill>
              <a:latin typeface="Arial"/>
              <a:ea typeface="Arial"/>
              <a:cs typeface="Arial"/>
              <a:sym typeface="Arial"/>
            </a:endParaRPr>
          </a:p>
        </p:txBody>
      </p:sp>
      <p:sp>
        <p:nvSpPr>
          <p:cNvPr id="317" name="Google Shape;317;g1d6b8eaf2dd_0_11"/>
          <p:cNvSpPr/>
          <p:nvPr/>
        </p:nvSpPr>
        <p:spPr>
          <a:xfrm>
            <a:off x="8482333" y="1386724"/>
            <a:ext cx="754800" cy="564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61">
              <a:buClr>
                <a:srgbClr val="000000"/>
              </a:buClr>
              <a:buSzPts val="1400"/>
              <a:defRPr/>
            </a:pPr>
            <a:endParaRPr sz="1867" kern="0">
              <a:solidFill>
                <a:srgbClr val="000000"/>
              </a:solidFill>
              <a:latin typeface="Arial"/>
              <a:ea typeface="Arial"/>
              <a:cs typeface="Arial"/>
              <a:sym typeface="Arial"/>
            </a:endParaRPr>
          </a:p>
        </p:txBody>
      </p:sp>
      <p:sp>
        <p:nvSpPr>
          <p:cNvPr id="318" name="Google Shape;318;g1d6b8eaf2dd_0_11"/>
          <p:cNvSpPr/>
          <p:nvPr/>
        </p:nvSpPr>
        <p:spPr>
          <a:xfrm>
            <a:off x="9988967" y="1386724"/>
            <a:ext cx="754800" cy="564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61">
              <a:buClr>
                <a:srgbClr val="000000"/>
              </a:buClr>
              <a:buSzPts val="1400"/>
              <a:defRPr/>
            </a:pPr>
            <a:endParaRPr sz="1867" kern="0">
              <a:solidFill>
                <a:srgbClr val="000000"/>
              </a:solidFill>
              <a:latin typeface="Arial"/>
              <a:ea typeface="Arial"/>
              <a:cs typeface="Arial"/>
              <a:sym typeface="Arial"/>
            </a:endParaRPr>
          </a:p>
        </p:txBody>
      </p:sp>
      <p:sp>
        <p:nvSpPr>
          <p:cNvPr id="319" name="Google Shape;319;g1d6b8eaf2dd_0_11"/>
          <p:cNvSpPr txBox="1"/>
          <p:nvPr/>
        </p:nvSpPr>
        <p:spPr>
          <a:xfrm>
            <a:off x="11112300" y="1817858"/>
            <a:ext cx="754800" cy="533504"/>
          </a:xfrm>
          <a:prstGeom prst="rect">
            <a:avLst/>
          </a:prstGeom>
          <a:noFill/>
          <a:ln>
            <a:noFill/>
          </a:ln>
        </p:spPr>
        <p:txBody>
          <a:bodyPr spcFirstLastPara="1" wrap="square" lIns="121900" tIns="121900" rIns="121900" bIns="121900" anchor="t" anchorCtr="0">
            <a:spAutoFit/>
          </a:bodyPr>
          <a:lstStyle/>
          <a:p>
            <a:pPr defTabSz="1219261">
              <a:buClr>
                <a:srgbClr val="000000"/>
              </a:buClr>
              <a:buSzPts val="1400"/>
              <a:defRPr/>
            </a:pPr>
            <a:r>
              <a:rPr lang="en" sz="1867" kern="0">
                <a:solidFill>
                  <a:srgbClr val="000000"/>
                </a:solidFill>
                <a:latin typeface="Arial"/>
                <a:ea typeface="Arial"/>
                <a:cs typeface="Arial"/>
                <a:sym typeface="Arial"/>
              </a:rPr>
              <a:t>time</a:t>
            </a:r>
            <a:endParaRPr sz="1867" kern="0">
              <a:solidFill>
                <a:srgbClr val="000000"/>
              </a:solidFill>
              <a:latin typeface="Arial"/>
              <a:ea typeface="Arial"/>
              <a:cs typeface="Arial"/>
              <a:sym typeface="Arial"/>
            </a:endParaRPr>
          </a:p>
        </p:txBody>
      </p:sp>
      <p:sp>
        <p:nvSpPr>
          <p:cNvPr id="320" name="Google Shape;320;g1d6b8eaf2dd_0_11"/>
          <p:cNvSpPr/>
          <p:nvPr/>
        </p:nvSpPr>
        <p:spPr>
          <a:xfrm rot="-5400000">
            <a:off x="3325633" y="79975"/>
            <a:ext cx="299200" cy="44768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61">
              <a:buClr>
                <a:srgbClr val="000000"/>
              </a:buClr>
              <a:buSzPts val="1400"/>
              <a:defRPr/>
            </a:pPr>
            <a:endParaRPr sz="1867" kern="0">
              <a:solidFill>
                <a:srgbClr val="000000"/>
              </a:solidFill>
              <a:latin typeface="Arial"/>
              <a:ea typeface="Arial"/>
              <a:cs typeface="Arial"/>
              <a:sym typeface="Arial"/>
            </a:endParaRPr>
          </a:p>
        </p:txBody>
      </p:sp>
      <p:sp>
        <p:nvSpPr>
          <p:cNvPr id="321" name="Google Shape;321;g1d6b8eaf2dd_0_11"/>
          <p:cNvSpPr/>
          <p:nvPr/>
        </p:nvSpPr>
        <p:spPr>
          <a:xfrm rot="-5400000">
            <a:off x="8692767" y="326975"/>
            <a:ext cx="299200" cy="39828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61">
              <a:buClr>
                <a:srgbClr val="000000"/>
              </a:buClr>
              <a:buSzPts val="1400"/>
              <a:defRPr/>
            </a:pPr>
            <a:endParaRPr sz="1867" kern="0">
              <a:solidFill>
                <a:srgbClr val="000000"/>
              </a:solidFill>
              <a:latin typeface="Arial"/>
              <a:ea typeface="Arial"/>
              <a:cs typeface="Arial"/>
              <a:sym typeface="Arial"/>
            </a:endParaRPr>
          </a:p>
        </p:txBody>
      </p:sp>
      <p:pic>
        <p:nvPicPr>
          <p:cNvPr id="322" name="Google Shape;322;g1d6b8eaf2dd_0_11"/>
          <p:cNvPicPr preferRelativeResize="0"/>
          <p:nvPr/>
        </p:nvPicPr>
        <p:blipFill rotWithShape="1">
          <a:blip r:embed="rId3">
            <a:alphaModFix/>
          </a:blip>
          <a:srcRect/>
          <a:stretch/>
        </p:blipFill>
        <p:spPr>
          <a:xfrm>
            <a:off x="2192300" y="3602667"/>
            <a:ext cx="6729432" cy="2763300"/>
          </a:xfrm>
          <a:prstGeom prst="rect">
            <a:avLst/>
          </a:prstGeom>
          <a:noFill/>
          <a:ln>
            <a:noFill/>
          </a:ln>
        </p:spPr>
      </p:pic>
      <p:cxnSp>
        <p:nvCxnSpPr>
          <p:cNvPr id="323" name="Google Shape;323;g1d6b8eaf2dd_0_11"/>
          <p:cNvCxnSpPr/>
          <p:nvPr/>
        </p:nvCxnSpPr>
        <p:spPr>
          <a:xfrm>
            <a:off x="5852369" y="1147523"/>
            <a:ext cx="0" cy="1204000"/>
          </a:xfrm>
          <a:prstGeom prst="straightConnector1">
            <a:avLst/>
          </a:prstGeom>
          <a:noFill/>
          <a:ln w="25400" cap="flat" cmpd="sng">
            <a:solidFill>
              <a:schemeClr val="dk2"/>
            </a:solidFill>
            <a:prstDash val="solid"/>
            <a:round/>
            <a:headEnd type="none" w="sm" len="sm"/>
            <a:tailEnd type="none" w="sm" len="sm"/>
          </a:ln>
        </p:spPr>
      </p:cxnSp>
      <p:sp>
        <p:nvSpPr>
          <p:cNvPr id="324" name="Google Shape;324;g1d6b8eaf2dd_0_11"/>
          <p:cNvSpPr/>
          <p:nvPr/>
        </p:nvSpPr>
        <p:spPr>
          <a:xfrm>
            <a:off x="5740072" y="1510624"/>
            <a:ext cx="224400" cy="317200"/>
          </a:xfrm>
          <a:prstGeom prst="star6">
            <a:avLst>
              <a:gd name="adj" fmla="val 28868"/>
              <a:gd name="hf" fmla="val 115470"/>
            </a:avLst>
          </a:prstGeom>
          <a:solidFill>
            <a:schemeClr val="accent1"/>
          </a:solidFill>
          <a:ln>
            <a:noFill/>
          </a:ln>
        </p:spPr>
        <p:txBody>
          <a:bodyPr spcFirstLastPara="1" wrap="square" lIns="121900" tIns="60933" rIns="121900" bIns="60933" anchor="ctr" anchorCtr="0">
            <a:noAutofit/>
          </a:bodyPr>
          <a:lstStyle/>
          <a:p>
            <a:pPr algn="ctr" defTabSz="1219261">
              <a:buClr>
                <a:srgbClr val="000000"/>
              </a:buClr>
              <a:defRPr/>
            </a:pPr>
            <a:endParaRPr sz="1867" kern="0">
              <a:solidFill>
                <a:srgbClr val="FFFFFF"/>
              </a:solidFill>
              <a:latin typeface="Arial"/>
              <a:ea typeface="Arial"/>
              <a:cs typeface="Arial"/>
              <a:sym typeface="Arial"/>
            </a:endParaRPr>
          </a:p>
        </p:txBody>
      </p:sp>
      <p:cxnSp>
        <p:nvCxnSpPr>
          <p:cNvPr id="325" name="Google Shape;325;g1d6b8eaf2dd_0_11"/>
          <p:cNvCxnSpPr/>
          <p:nvPr/>
        </p:nvCxnSpPr>
        <p:spPr>
          <a:xfrm flipH="1">
            <a:off x="8717000" y="4625367"/>
            <a:ext cx="1206800" cy="789200"/>
          </a:xfrm>
          <a:prstGeom prst="straightConnector1">
            <a:avLst/>
          </a:prstGeom>
          <a:noFill/>
          <a:ln w="9525" cap="flat" cmpd="sng">
            <a:solidFill>
              <a:schemeClr val="dk2"/>
            </a:solidFill>
            <a:prstDash val="solid"/>
            <a:round/>
            <a:headEnd type="none" w="med" len="med"/>
            <a:tailEnd type="triangle" w="med" len="med"/>
          </a:ln>
        </p:spPr>
      </p:cxnSp>
      <p:sp>
        <p:nvSpPr>
          <p:cNvPr id="326" name="Google Shape;326;g1d6b8eaf2dd_0_11"/>
          <p:cNvSpPr txBox="1"/>
          <p:nvPr/>
        </p:nvSpPr>
        <p:spPr>
          <a:xfrm>
            <a:off x="9923800" y="4404934"/>
            <a:ext cx="2005200" cy="820825"/>
          </a:xfrm>
          <a:prstGeom prst="rect">
            <a:avLst/>
          </a:prstGeom>
          <a:noFill/>
          <a:ln>
            <a:noFill/>
          </a:ln>
        </p:spPr>
        <p:txBody>
          <a:bodyPr spcFirstLastPara="1" wrap="square" lIns="121900" tIns="121900" rIns="121900" bIns="121900" anchor="t" anchorCtr="0">
            <a:spAutoFit/>
          </a:bodyPr>
          <a:lstStyle/>
          <a:p>
            <a:pPr defTabSz="1219261">
              <a:buClr>
                <a:srgbClr val="000000"/>
              </a:buClr>
              <a:defRPr/>
            </a:pPr>
            <a:r>
              <a:rPr lang="en" sz="1867" kern="0">
                <a:solidFill>
                  <a:srgbClr val="000000"/>
                </a:solidFill>
                <a:latin typeface="Arial"/>
                <a:cs typeface="Arial"/>
                <a:sym typeface="Arial"/>
              </a:rPr>
              <a:t>Diabetes Medication</a:t>
            </a:r>
            <a:endParaRPr sz="1867" kern="0">
              <a:solidFill>
                <a:srgbClr val="000000"/>
              </a:solidFill>
              <a:latin typeface="Arial"/>
              <a:cs typeface="Arial"/>
              <a:sym typeface="Arial"/>
            </a:endParaRPr>
          </a:p>
        </p:txBody>
      </p:sp>
      <p:sp>
        <p:nvSpPr>
          <p:cNvPr id="327" name="Google Shape;327;g1d6b8eaf2dd_0_11"/>
          <p:cNvSpPr txBox="1"/>
          <p:nvPr/>
        </p:nvSpPr>
        <p:spPr>
          <a:xfrm>
            <a:off x="9570000" y="5414567"/>
            <a:ext cx="2529600" cy="820825"/>
          </a:xfrm>
          <a:prstGeom prst="rect">
            <a:avLst/>
          </a:prstGeom>
          <a:noFill/>
          <a:ln>
            <a:noFill/>
          </a:ln>
        </p:spPr>
        <p:txBody>
          <a:bodyPr spcFirstLastPara="1" wrap="square" lIns="121900" tIns="121900" rIns="121900" bIns="121900" anchor="t" anchorCtr="0">
            <a:spAutoFit/>
          </a:bodyPr>
          <a:lstStyle/>
          <a:p>
            <a:pPr defTabSz="1219261">
              <a:buClr>
                <a:srgbClr val="000000"/>
              </a:buClr>
              <a:defRPr/>
            </a:pPr>
            <a:r>
              <a:rPr lang="en" sz="1867" kern="0">
                <a:solidFill>
                  <a:srgbClr val="000000"/>
                </a:solidFill>
                <a:latin typeface="Arial"/>
                <a:cs typeface="Arial"/>
                <a:sym typeface="Arial"/>
              </a:rPr>
              <a:t>Prediabetes diagnosis (ICD R73)</a:t>
            </a:r>
            <a:endParaRPr sz="1867" kern="0">
              <a:solidFill>
                <a:srgbClr val="000000"/>
              </a:solidFill>
              <a:latin typeface="Arial"/>
              <a:cs typeface="Arial"/>
              <a:sym typeface="Arial"/>
            </a:endParaRPr>
          </a:p>
        </p:txBody>
      </p:sp>
      <p:cxnSp>
        <p:nvCxnSpPr>
          <p:cNvPr id="328" name="Google Shape;328;g1d6b8eaf2dd_0_11"/>
          <p:cNvCxnSpPr>
            <a:stCxn id="327" idx="1"/>
          </p:cNvCxnSpPr>
          <p:nvPr/>
        </p:nvCxnSpPr>
        <p:spPr>
          <a:xfrm flipH="1">
            <a:off x="8682400" y="5824980"/>
            <a:ext cx="887600" cy="197187"/>
          </a:xfrm>
          <a:prstGeom prst="straightConnector1">
            <a:avLst/>
          </a:prstGeom>
          <a:noFill/>
          <a:ln w="9525" cap="flat" cmpd="sng">
            <a:solidFill>
              <a:schemeClr val="dk2"/>
            </a:solidFill>
            <a:prstDash val="solid"/>
            <a:round/>
            <a:headEnd type="none" w="med" len="med"/>
            <a:tailEnd type="triangle" w="med" len="med"/>
          </a:ln>
        </p:spPr>
      </p:cxnSp>
      <p:sp>
        <p:nvSpPr>
          <p:cNvPr id="329" name="Google Shape;329;g1d6b8eaf2dd_0_11"/>
          <p:cNvSpPr txBox="1"/>
          <p:nvPr/>
        </p:nvSpPr>
        <p:spPr>
          <a:xfrm>
            <a:off x="9570000" y="3021634"/>
            <a:ext cx="2005200" cy="533504"/>
          </a:xfrm>
          <a:prstGeom prst="rect">
            <a:avLst/>
          </a:prstGeom>
          <a:noFill/>
          <a:ln>
            <a:noFill/>
          </a:ln>
        </p:spPr>
        <p:txBody>
          <a:bodyPr spcFirstLastPara="1" wrap="square" lIns="121900" tIns="121900" rIns="121900" bIns="121900" anchor="t" anchorCtr="0">
            <a:spAutoFit/>
          </a:bodyPr>
          <a:lstStyle/>
          <a:p>
            <a:pPr defTabSz="1219261">
              <a:buClr>
                <a:srgbClr val="000000"/>
              </a:buClr>
              <a:defRPr/>
            </a:pPr>
            <a:r>
              <a:rPr lang="en" sz="1867" kern="0">
                <a:solidFill>
                  <a:srgbClr val="000000"/>
                </a:solidFill>
                <a:latin typeface="Arial"/>
                <a:cs typeface="Arial"/>
                <a:sym typeface="Arial"/>
              </a:rPr>
              <a:t>A1C</a:t>
            </a:r>
            <a:endParaRPr sz="1867" kern="0">
              <a:solidFill>
                <a:srgbClr val="000000"/>
              </a:solidFill>
              <a:latin typeface="Arial"/>
              <a:cs typeface="Arial"/>
              <a:sym typeface="Arial"/>
            </a:endParaRPr>
          </a:p>
        </p:txBody>
      </p:sp>
      <p:cxnSp>
        <p:nvCxnSpPr>
          <p:cNvPr id="330" name="Google Shape;330;g1d6b8eaf2dd_0_11"/>
          <p:cNvCxnSpPr>
            <a:stCxn id="329" idx="1"/>
          </p:cNvCxnSpPr>
          <p:nvPr/>
        </p:nvCxnSpPr>
        <p:spPr>
          <a:xfrm flipH="1">
            <a:off x="8670400" y="3288386"/>
            <a:ext cx="899600" cy="478448"/>
          </a:xfrm>
          <a:prstGeom prst="straightConnector1">
            <a:avLst/>
          </a:prstGeom>
          <a:noFill/>
          <a:ln w="9525" cap="flat" cmpd="sng">
            <a:solidFill>
              <a:schemeClr val="dk2"/>
            </a:solidFill>
            <a:prstDash val="solid"/>
            <a:round/>
            <a:headEnd type="none" w="med" len="med"/>
            <a:tailEnd type="triangle" w="med" len="med"/>
          </a:ln>
        </p:spPr>
      </p:cxnSp>
      <p:sp>
        <p:nvSpPr>
          <p:cNvPr id="331" name="Google Shape;331;g1d6b8eaf2dd_0_11"/>
          <p:cNvSpPr txBox="1"/>
          <p:nvPr/>
        </p:nvSpPr>
        <p:spPr>
          <a:xfrm>
            <a:off x="9740200" y="3765401"/>
            <a:ext cx="2359200" cy="820825"/>
          </a:xfrm>
          <a:prstGeom prst="rect">
            <a:avLst/>
          </a:prstGeom>
          <a:noFill/>
          <a:ln>
            <a:noFill/>
          </a:ln>
        </p:spPr>
        <p:txBody>
          <a:bodyPr spcFirstLastPara="1" wrap="square" lIns="121900" tIns="121900" rIns="121900" bIns="121900" anchor="t" anchorCtr="0">
            <a:spAutoFit/>
          </a:bodyPr>
          <a:lstStyle/>
          <a:p>
            <a:pPr defTabSz="1219261">
              <a:buClr>
                <a:srgbClr val="000000"/>
              </a:buClr>
              <a:defRPr/>
            </a:pPr>
            <a:r>
              <a:rPr lang="en" sz="1867" kern="0">
                <a:solidFill>
                  <a:srgbClr val="000000"/>
                </a:solidFill>
                <a:latin typeface="Arial"/>
                <a:cs typeface="Arial"/>
                <a:sym typeface="Arial"/>
              </a:rPr>
              <a:t>Diabetes diagnosis (ICD E11)</a:t>
            </a:r>
            <a:endParaRPr sz="1867" kern="0">
              <a:solidFill>
                <a:srgbClr val="000000"/>
              </a:solidFill>
              <a:latin typeface="Arial"/>
              <a:cs typeface="Arial"/>
              <a:sym typeface="Arial"/>
            </a:endParaRPr>
          </a:p>
        </p:txBody>
      </p:sp>
      <p:cxnSp>
        <p:nvCxnSpPr>
          <p:cNvPr id="332" name="Google Shape;332;g1d6b8eaf2dd_0_11"/>
          <p:cNvCxnSpPr/>
          <p:nvPr/>
        </p:nvCxnSpPr>
        <p:spPr>
          <a:xfrm flipH="1">
            <a:off x="8616800" y="3979033"/>
            <a:ext cx="1179600" cy="842800"/>
          </a:xfrm>
          <a:prstGeom prst="straightConnector1">
            <a:avLst/>
          </a:prstGeom>
          <a:noFill/>
          <a:ln w="9525" cap="flat" cmpd="sng">
            <a:solidFill>
              <a:schemeClr val="dk2"/>
            </a:solidFill>
            <a:prstDash val="solid"/>
            <a:round/>
            <a:headEnd type="none" w="med" len="med"/>
            <a:tailEnd type="triangle" w="med" len="med"/>
          </a:ln>
        </p:spPr>
      </p:cxnSp>
      <p:sp>
        <p:nvSpPr>
          <p:cNvPr id="333" name="Google Shape;333;g1d6b8eaf2dd_0_11"/>
          <p:cNvSpPr txBox="1"/>
          <p:nvPr/>
        </p:nvSpPr>
        <p:spPr>
          <a:xfrm>
            <a:off x="234700" y="4821834"/>
            <a:ext cx="1695200" cy="533504"/>
          </a:xfrm>
          <a:prstGeom prst="rect">
            <a:avLst/>
          </a:prstGeom>
          <a:noFill/>
          <a:ln>
            <a:noFill/>
          </a:ln>
        </p:spPr>
        <p:txBody>
          <a:bodyPr spcFirstLastPara="1" wrap="square" lIns="121900" tIns="121900" rIns="121900" bIns="121900" anchor="t" anchorCtr="0">
            <a:spAutoFit/>
          </a:bodyPr>
          <a:lstStyle/>
          <a:p>
            <a:pPr defTabSz="1219261">
              <a:buClr>
                <a:srgbClr val="000000"/>
              </a:buClr>
              <a:defRPr/>
            </a:pPr>
            <a:r>
              <a:rPr lang="en" sz="1867" kern="0">
                <a:solidFill>
                  <a:srgbClr val="000000"/>
                </a:solidFill>
                <a:latin typeface="Arial"/>
                <a:cs typeface="Arial"/>
                <a:sym typeface="Arial"/>
              </a:rPr>
              <a:t>1st PD A1C</a:t>
            </a:r>
            <a:endParaRPr sz="1867" kern="0">
              <a:solidFill>
                <a:srgbClr val="000000"/>
              </a:solidFill>
              <a:latin typeface="Arial"/>
              <a:cs typeface="Arial"/>
              <a:sym typeface="Arial"/>
            </a:endParaRPr>
          </a:p>
        </p:txBody>
      </p:sp>
      <p:cxnSp>
        <p:nvCxnSpPr>
          <p:cNvPr id="334" name="Google Shape;334;g1d6b8eaf2dd_0_11"/>
          <p:cNvCxnSpPr/>
          <p:nvPr/>
        </p:nvCxnSpPr>
        <p:spPr>
          <a:xfrm>
            <a:off x="1775667" y="5364467"/>
            <a:ext cx="1116000" cy="502800"/>
          </a:xfrm>
          <a:prstGeom prst="straightConnector1">
            <a:avLst/>
          </a:prstGeom>
          <a:noFill/>
          <a:ln w="9525" cap="flat" cmpd="sng">
            <a:solidFill>
              <a:schemeClr val="dk2"/>
            </a:solidFill>
            <a:prstDash val="solid"/>
            <a:round/>
            <a:headEnd type="none" w="med" len="med"/>
            <a:tailEnd type="triangle" w="med" len="med"/>
          </a:ln>
        </p:spPr>
      </p:cxnSp>
      <p:sp>
        <p:nvSpPr>
          <p:cNvPr id="335" name="Google Shape;335;g1d6b8eaf2dd_0_11"/>
          <p:cNvSpPr txBox="1"/>
          <p:nvPr/>
        </p:nvSpPr>
        <p:spPr>
          <a:xfrm>
            <a:off x="3998067" y="3162200"/>
            <a:ext cx="626400" cy="533504"/>
          </a:xfrm>
          <a:prstGeom prst="rect">
            <a:avLst/>
          </a:prstGeom>
          <a:noFill/>
          <a:ln>
            <a:noFill/>
          </a:ln>
        </p:spPr>
        <p:txBody>
          <a:bodyPr spcFirstLastPara="1" wrap="square" lIns="121900" tIns="121900" rIns="121900" bIns="121900" anchor="t" anchorCtr="0">
            <a:spAutoFit/>
          </a:bodyPr>
          <a:lstStyle/>
          <a:p>
            <a:pPr defTabSz="1219261">
              <a:buClr>
                <a:srgbClr val="000000"/>
              </a:buClr>
              <a:defRPr/>
            </a:pPr>
            <a:r>
              <a:rPr lang="en" sz="1867" kern="0">
                <a:solidFill>
                  <a:srgbClr val="000000"/>
                </a:solidFill>
                <a:latin typeface="Arial"/>
                <a:cs typeface="Arial"/>
                <a:sym typeface="Arial"/>
              </a:rPr>
              <a:t>1Y</a:t>
            </a:r>
            <a:endParaRPr sz="1867" kern="0">
              <a:solidFill>
                <a:srgbClr val="000000"/>
              </a:solidFill>
              <a:latin typeface="Arial"/>
              <a:cs typeface="Arial"/>
              <a:sym typeface="Arial"/>
            </a:endParaRPr>
          </a:p>
        </p:txBody>
      </p:sp>
      <p:sp>
        <p:nvSpPr>
          <p:cNvPr id="336" name="Google Shape;336;g1d6b8eaf2dd_0_11"/>
          <p:cNvSpPr txBox="1"/>
          <p:nvPr/>
        </p:nvSpPr>
        <p:spPr>
          <a:xfrm>
            <a:off x="5539067" y="3202667"/>
            <a:ext cx="626400" cy="533504"/>
          </a:xfrm>
          <a:prstGeom prst="rect">
            <a:avLst/>
          </a:prstGeom>
          <a:noFill/>
          <a:ln>
            <a:noFill/>
          </a:ln>
        </p:spPr>
        <p:txBody>
          <a:bodyPr spcFirstLastPara="1" wrap="square" lIns="121900" tIns="121900" rIns="121900" bIns="121900" anchor="t" anchorCtr="0">
            <a:spAutoFit/>
          </a:bodyPr>
          <a:lstStyle/>
          <a:p>
            <a:pPr defTabSz="1219261">
              <a:buClr>
                <a:srgbClr val="000000"/>
              </a:buClr>
              <a:defRPr/>
            </a:pPr>
            <a:r>
              <a:rPr lang="en" sz="1867" kern="0">
                <a:solidFill>
                  <a:srgbClr val="000000"/>
                </a:solidFill>
                <a:latin typeface="Arial"/>
                <a:cs typeface="Arial"/>
                <a:sym typeface="Arial"/>
              </a:rPr>
              <a:t>2Y</a:t>
            </a:r>
            <a:endParaRPr sz="1867" kern="0">
              <a:solidFill>
                <a:srgbClr val="000000"/>
              </a:solidFill>
              <a:latin typeface="Arial"/>
              <a:cs typeface="Arial"/>
              <a:sym typeface="Arial"/>
            </a:endParaRPr>
          </a:p>
        </p:txBody>
      </p:sp>
      <p:sp>
        <p:nvSpPr>
          <p:cNvPr id="337" name="Google Shape;337;g1d6b8eaf2dd_0_11"/>
          <p:cNvSpPr txBox="1"/>
          <p:nvPr/>
        </p:nvSpPr>
        <p:spPr>
          <a:xfrm>
            <a:off x="7204400" y="3202667"/>
            <a:ext cx="626400" cy="533504"/>
          </a:xfrm>
          <a:prstGeom prst="rect">
            <a:avLst/>
          </a:prstGeom>
          <a:noFill/>
          <a:ln>
            <a:noFill/>
          </a:ln>
        </p:spPr>
        <p:txBody>
          <a:bodyPr spcFirstLastPara="1" wrap="square" lIns="121900" tIns="121900" rIns="121900" bIns="121900" anchor="t" anchorCtr="0">
            <a:spAutoFit/>
          </a:bodyPr>
          <a:lstStyle/>
          <a:p>
            <a:pPr defTabSz="1219261">
              <a:buClr>
                <a:srgbClr val="000000"/>
              </a:buClr>
              <a:defRPr/>
            </a:pPr>
            <a:r>
              <a:rPr lang="en" sz="1867" kern="0">
                <a:solidFill>
                  <a:srgbClr val="000000"/>
                </a:solidFill>
                <a:latin typeface="Arial"/>
                <a:cs typeface="Arial"/>
                <a:sym typeface="Arial"/>
              </a:rPr>
              <a:t>3Y</a:t>
            </a:r>
            <a:endParaRPr sz="1867" kern="0">
              <a:solidFill>
                <a:srgbClr val="000000"/>
              </a:solidFill>
              <a:latin typeface="Arial"/>
              <a:cs typeface="Arial"/>
              <a:sym typeface="Arial"/>
            </a:endParaRP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A38C62A-0211-DB2B-9FF6-F4EAAAE38888}"/>
                  </a:ext>
                </a:extLst>
              </p14:cNvPr>
              <p14:cNvContentPartPr/>
              <p14:nvPr/>
            </p14:nvContentPartPr>
            <p14:xfrm>
              <a:off x="675323" y="3895926"/>
              <a:ext cx="1025280" cy="1469160"/>
            </p14:xfrm>
          </p:contentPart>
        </mc:Choice>
        <mc:Fallback xmlns="">
          <p:pic>
            <p:nvPicPr>
              <p:cNvPr id="11" name="Ink 10">
                <a:extLst>
                  <a:ext uri="{FF2B5EF4-FFF2-40B4-BE49-F238E27FC236}">
                    <a16:creationId xmlns:a16="http://schemas.microsoft.com/office/drawing/2014/main" id="{5A38C62A-0211-DB2B-9FF6-F4EAAAE38888}"/>
                  </a:ext>
                </a:extLst>
              </p:cNvPr>
              <p:cNvPicPr/>
              <p:nvPr/>
            </p:nvPicPr>
            <p:blipFill>
              <a:blip r:embed="rId5"/>
              <a:stretch>
                <a:fillRect/>
              </a:stretch>
            </p:blipFill>
            <p:spPr>
              <a:xfrm>
                <a:off x="660203" y="3880806"/>
                <a:ext cx="1055880" cy="1499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731BD7A0-5BB9-DA92-23AC-3002A88AC171}"/>
                  </a:ext>
                </a:extLst>
              </p14:cNvPr>
              <p14:cNvContentPartPr/>
              <p14:nvPr/>
            </p14:nvContentPartPr>
            <p14:xfrm>
              <a:off x="1708523" y="3524046"/>
              <a:ext cx="530280" cy="608400"/>
            </p14:xfrm>
          </p:contentPart>
        </mc:Choice>
        <mc:Fallback xmlns="">
          <p:pic>
            <p:nvPicPr>
              <p:cNvPr id="20" name="Ink 19">
                <a:extLst>
                  <a:ext uri="{FF2B5EF4-FFF2-40B4-BE49-F238E27FC236}">
                    <a16:creationId xmlns:a16="http://schemas.microsoft.com/office/drawing/2014/main" id="{731BD7A0-5BB9-DA92-23AC-3002A88AC171}"/>
                  </a:ext>
                </a:extLst>
              </p:cNvPr>
              <p:cNvPicPr/>
              <p:nvPr/>
            </p:nvPicPr>
            <p:blipFill>
              <a:blip r:embed="rId7"/>
              <a:stretch>
                <a:fillRect/>
              </a:stretch>
            </p:blipFill>
            <p:spPr>
              <a:xfrm>
                <a:off x="1693403" y="3508566"/>
                <a:ext cx="560880" cy="63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 name="Ink 29">
                <a:extLst>
                  <a:ext uri="{FF2B5EF4-FFF2-40B4-BE49-F238E27FC236}">
                    <a16:creationId xmlns:a16="http://schemas.microsoft.com/office/drawing/2014/main" id="{C1EF0471-051C-172B-2561-E95EC9DD1C61}"/>
                  </a:ext>
                </a:extLst>
              </p14:cNvPr>
              <p14:cNvContentPartPr/>
              <p14:nvPr/>
            </p14:nvContentPartPr>
            <p14:xfrm>
              <a:off x="4768523" y="458646"/>
              <a:ext cx="2775960" cy="913320"/>
            </p14:xfrm>
          </p:contentPart>
        </mc:Choice>
        <mc:Fallback xmlns="">
          <p:pic>
            <p:nvPicPr>
              <p:cNvPr id="30" name="Ink 29">
                <a:extLst>
                  <a:ext uri="{FF2B5EF4-FFF2-40B4-BE49-F238E27FC236}">
                    <a16:creationId xmlns:a16="http://schemas.microsoft.com/office/drawing/2014/main" id="{C1EF0471-051C-172B-2561-E95EC9DD1C61}"/>
                  </a:ext>
                </a:extLst>
              </p:cNvPr>
              <p:cNvPicPr/>
              <p:nvPr/>
            </p:nvPicPr>
            <p:blipFill>
              <a:blip r:embed="rId9"/>
              <a:stretch>
                <a:fillRect/>
              </a:stretch>
            </p:blipFill>
            <p:spPr>
              <a:xfrm>
                <a:off x="4753403" y="443172"/>
                <a:ext cx="2806560" cy="94354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3" name="Ink 42">
                <a:extLst>
                  <a:ext uri="{FF2B5EF4-FFF2-40B4-BE49-F238E27FC236}">
                    <a16:creationId xmlns:a16="http://schemas.microsoft.com/office/drawing/2014/main" id="{1E40AC6E-3C8D-3B5E-44E2-1C4ADDEA7006}"/>
                  </a:ext>
                </a:extLst>
              </p14:cNvPr>
              <p14:cNvContentPartPr/>
              <p14:nvPr/>
            </p14:nvContentPartPr>
            <p14:xfrm>
              <a:off x="6778763" y="553686"/>
              <a:ext cx="2660400" cy="823680"/>
            </p14:xfrm>
          </p:contentPart>
        </mc:Choice>
        <mc:Fallback xmlns="">
          <p:pic>
            <p:nvPicPr>
              <p:cNvPr id="43" name="Ink 42">
                <a:extLst>
                  <a:ext uri="{FF2B5EF4-FFF2-40B4-BE49-F238E27FC236}">
                    <a16:creationId xmlns:a16="http://schemas.microsoft.com/office/drawing/2014/main" id="{1E40AC6E-3C8D-3B5E-44E2-1C4ADDEA7006}"/>
                  </a:ext>
                </a:extLst>
              </p:cNvPr>
              <p:cNvPicPr/>
              <p:nvPr/>
            </p:nvPicPr>
            <p:blipFill>
              <a:blip r:embed="rId11"/>
              <a:stretch>
                <a:fillRect/>
              </a:stretch>
            </p:blipFill>
            <p:spPr>
              <a:xfrm>
                <a:off x="6763283" y="538206"/>
                <a:ext cx="2691000" cy="854280"/>
              </a:xfrm>
              <a:prstGeom prst="rect">
                <a:avLst/>
              </a:prstGeom>
            </p:spPr>
          </p:pic>
        </mc:Fallback>
      </mc:AlternateContent>
    </p:spTree>
    <p:extLst>
      <p:ext uri="{BB962C8B-B14F-4D97-AF65-F5344CB8AC3E}">
        <p14:creationId xmlns:p14="http://schemas.microsoft.com/office/powerpoint/2010/main" val="520378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065F9-AFE9-BA49-BF46-1027DCB102C1}"/>
              </a:ext>
            </a:extLst>
          </p:cNvPr>
          <p:cNvSpPr>
            <a:spLocks noGrp="1"/>
          </p:cNvSpPr>
          <p:nvPr>
            <p:ph type="title"/>
          </p:nvPr>
        </p:nvSpPr>
        <p:spPr/>
        <p:txBody>
          <a:bodyPr/>
          <a:lstStyle/>
          <a:p>
            <a:r>
              <a:rPr lang="en-US"/>
              <a:t>CGM devices</a:t>
            </a:r>
          </a:p>
        </p:txBody>
      </p:sp>
      <p:pic>
        <p:nvPicPr>
          <p:cNvPr id="6" name="Content Placeholder 5" descr="Chart&#10;&#10;Description automatically generated">
            <a:extLst>
              <a:ext uri="{FF2B5EF4-FFF2-40B4-BE49-F238E27FC236}">
                <a16:creationId xmlns:a16="http://schemas.microsoft.com/office/drawing/2014/main" id="{9C41F6C5-6C0F-ED44-A817-2214BE97CD2A}"/>
              </a:ext>
            </a:extLst>
          </p:cNvPr>
          <p:cNvPicPr>
            <a:picLocks noGrp="1" noChangeAspect="1"/>
          </p:cNvPicPr>
          <p:nvPr>
            <p:ph sz="quarter" idx="1"/>
          </p:nvPr>
        </p:nvPicPr>
        <p:blipFill>
          <a:blip r:embed="rId2"/>
          <a:stretch>
            <a:fillRect/>
          </a:stretch>
        </p:blipFill>
        <p:spPr>
          <a:xfrm>
            <a:off x="950844" y="1305178"/>
            <a:ext cx="4832079" cy="4937125"/>
          </a:xfrm>
        </p:spPr>
      </p:pic>
      <p:sp>
        <p:nvSpPr>
          <p:cNvPr id="4" name="Slide Number Placeholder 3">
            <a:extLst>
              <a:ext uri="{FF2B5EF4-FFF2-40B4-BE49-F238E27FC236}">
                <a16:creationId xmlns:a16="http://schemas.microsoft.com/office/drawing/2014/main" id="{29564F9D-000C-634F-BE62-CE2F9B9696A5}"/>
              </a:ext>
            </a:extLst>
          </p:cNvPr>
          <p:cNvSpPr>
            <a:spLocks noGrp="1"/>
          </p:cNvSpPr>
          <p:nvPr>
            <p:ph type="sldNum" sz="quarter" idx="10"/>
          </p:nvPr>
        </p:nvSpPr>
        <p:spPr>
          <a:xfrm>
            <a:off x="151108" y="6480682"/>
            <a:ext cx="2743200" cy="365125"/>
          </a:xfrm>
          <a:prstGeom prst="rect">
            <a:avLst/>
          </a:prstGeom>
        </p:spPr>
        <p:txBody>
          <a:bodyPr/>
          <a:lstStyle>
            <a:defPPr>
              <a:defRPr lang="en-US"/>
            </a:defPPr>
            <a:lvl1pPr marL="0" algn="l" defTabSz="914400" rtl="0" eaLnBrk="1" latinLnBrk="0" hangingPunct="1">
              <a:defRPr sz="10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AZ Innovation Day</a:t>
            </a:r>
          </a:p>
        </p:txBody>
      </p:sp>
      <p:pic>
        <p:nvPicPr>
          <p:cNvPr id="3" name="Content Placeholder 5" descr="A picture containing person, wall, striped, shirt&#10;&#10;Description automatically generated">
            <a:extLst>
              <a:ext uri="{FF2B5EF4-FFF2-40B4-BE49-F238E27FC236}">
                <a16:creationId xmlns:a16="http://schemas.microsoft.com/office/drawing/2014/main" id="{C9344C0A-E51B-63D5-89E4-D9B6EBDA602C}"/>
              </a:ext>
            </a:extLst>
          </p:cNvPr>
          <p:cNvPicPr>
            <a:picLocks noChangeAspect="1"/>
          </p:cNvPicPr>
          <p:nvPr/>
        </p:nvPicPr>
        <p:blipFill>
          <a:blip r:embed="rId3"/>
          <a:stretch>
            <a:fillRect/>
          </a:stretch>
        </p:blipFill>
        <p:spPr>
          <a:xfrm>
            <a:off x="6589643" y="1169504"/>
            <a:ext cx="3702843" cy="4937125"/>
          </a:xfrm>
          <a:prstGeom prst="rect">
            <a:avLst/>
          </a:prstGeom>
        </p:spPr>
      </p:pic>
      <p:sp>
        <p:nvSpPr>
          <p:cNvPr id="5" name="Left Arrow 4">
            <a:extLst>
              <a:ext uri="{FF2B5EF4-FFF2-40B4-BE49-F238E27FC236}">
                <a16:creationId xmlns:a16="http://schemas.microsoft.com/office/drawing/2014/main" id="{6318CF70-1374-1791-8EB5-D8F6978F054A}"/>
              </a:ext>
            </a:extLst>
          </p:cNvPr>
          <p:cNvSpPr/>
          <p:nvPr/>
        </p:nvSpPr>
        <p:spPr>
          <a:xfrm rot="814886">
            <a:off x="8405401" y="4415002"/>
            <a:ext cx="2362200" cy="261491"/>
          </a:xfrm>
          <a:prstGeom prst="lef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990548DA-C0D5-C7BA-29E7-1258F88ACF8C}"/>
                  </a:ext>
                </a:extLst>
              </p14:cNvPr>
              <p14:cNvContentPartPr/>
              <p14:nvPr/>
            </p14:nvContentPartPr>
            <p14:xfrm>
              <a:off x="3923243" y="741966"/>
              <a:ext cx="3416760" cy="1060560"/>
            </p14:xfrm>
          </p:contentPart>
        </mc:Choice>
        <mc:Fallback xmlns="">
          <p:pic>
            <p:nvPicPr>
              <p:cNvPr id="16" name="Ink 15">
                <a:extLst>
                  <a:ext uri="{FF2B5EF4-FFF2-40B4-BE49-F238E27FC236}">
                    <a16:creationId xmlns:a16="http://schemas.microsoft.com/office/drawing/2014/main" id="{990548DA-C0D5-C7BA-29E7-1258F88ACF8C}"/>
                  </a:ext>
                </a:extLst>
              </p:cNvPr>
              <p:cNvPicPr/>
              <p:nvPr/>
            </p:nvPicPr>
            <p:blipFill>
              <a:blip r:embed="rId5"/>
              <a:stretch>
                <a:fillRect/>
              </a:stretch>
            </p:blipFill>
            <p:spPr>
              <a:xfrm>
                <a:off x="3907763" y="726486"/>
                <a:ext cx="3447360" cy="1090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FE7C0428-7671-78B2-DB7F-1787594767D9}"/>
                  </a:ext>
                </a:extLst>
              </p14:cNvPr>
              <p14:cNvContentPartPr/>
              <p14:nvPr/>
            </p14:nvContentPartPr>
            <p14:xfrm>
              <a:off x="7287083" y="1523886"/>
              <a:ext cx="645840" cy="183600"/>
            </p14:xfrm>
          </p:contentPart>
        </mc:Choice>
        <mc:Fallback xmlns="">
          <p:pic>
            <p:nvPicPr>
              <p:cNvPr id="17" name="Ink 16">
                <a:extLst>
                  <a:ext uri="{FF2B5EF4-FFF2-40B4-BE49-F238E27FC236}">
                    <a16:creationId xmlns:a16="http://schemas.microsoft.com/office/drawing/2014/main" id="{FE7C0428-7671-78B2-DB7F-1787594767D9}"/>
                  </a:ext>
                </a:extLst>
              </p:cNvPr>
              <p:cNvPicPr/>
              <p:nvPr/>
            </p:nvPicPr>
            <p:blipFill>
              <a:blip r:embed="rId7"/>
              <a:stretch>
                <a:fillRect/>
              </a:stretch>
            </p:blipFill>
            <p:spPr>
              <a:xfrm>
                <a:off x="7271963" y="1508406"/>
                <a:ext cx="6764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34D21655-E67E-93E4-0FC8-7D6C782D69DA}"/>
                  </a:ext>
                </a:extLst>
              </p14:cNvPr>
              <p14:cNvContentPartPr/>
              <p14:nvPr/>
            </p14:nvContentPartPr>
            <p14:xfrm>
              <a:off x="8189603" y="1350726"/>
              <a:ext cx="231120" cy="293760"/>
            </p14:xfrm>
          </p:contentPart>
        </mc:Choice>
        <mc:Fallback xmlns="">
          <p:pic>
            <p:nvPicPr>
              <p:cNvPr id="18" name="Ink 17">
                <a:extLst>
                  <a:ext uri="{FF2B5EF4-FFF2-40B4-BE49-F238E27FC236}">
                    <a16:creationId xmlns:a16="http://schemas.microsoft.com/office/drawing/2014/main" id="{34D21655-E67E-93E4-0FC8-7D6C782D69DA}"/>
                  </a:ext>
                </a:extLst>
              </p:cNvPr>
              <p:cNvPicPr/>
              <p:nvPr/>
            </p:nvPicPr>
            <p:blipFill>
              <a:blip r:embed="rId9"/>
              <a:stretch>
                <a:fillRect/>
              </a:stretch>
            </p:blipFill>
            <p:spPr>
              <a:xfrm>
                <a:off x="8174483" y="1335246"/>
                <a:ext cx="26172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981E7317-98B8-3F7D-BA41-BA5B67859A9B}"/>
                  </a:ext>
                </a:extLst>
              </p14:cNvPr>
              <p14:cNvContentPartPr/>
              <p14:nvPr/>
            </p14:nvContentPartPr>
            <p14:xfrm>
              <a:off x="8551763" y="1337406"/>
              <a:ext cx="273240" cy="300240"/>
            </p14:xfrm>
          </p:contentPart>
        </mc:Choice>
        <mc:Fallback xmlns="">
          <p:pic>
            <p:nvPicPr>
              <p:cNvPr id="19" name="Ink 18">
                <a:extLst>
                  <a:ext uri="{FF2B5EF4-FFF2-40B4-BE49-F238E27FC236}">
                    <a16:creationId xmlns:a16="http://schemas.microsoft.com/office/drawing/2014/main" id="{981E7317-98B8-3F7D-BA41-BA5B67859A9B}"/>
                  </a:ext>
                </a:extLst>
              </p:cNvPr>
              <p:cNvPicPr/>
              <p:nvPr/>
            </p:nvPicPr>
            <p:blipFill>
              <a:blip r:embed="rId11"/>
              <a:stretch>
                <a:fillRect/>
              </a:stretch>
            </p:blipFill>
            <p:spPr>
              <a:xfrm>
                <a:off x="8536643" y="1321926"/>
                <a:ext cx="3038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A4822E35-C354-8855-2123-AAFDA27F31BD}"/>
                  </a:ext>
                </a:extLst>
              </p14:cNvPr>
              <p14:cNvContentPartPr/>
              <p14:nvPr/>
            </p14:nvContentPartPr>
            <p14:xfrm>
              <a:off x="8850923" y="1455486"/>
              <a:ext cx="189360" cy="142200"/>
            </p14:xfrm>
          </p:contentPart>
        </mc:Choice>
        <mc:Fallback xmlns="">
          <p:pic>
            <p:nvPicPr>
              <p:cNvPr id="20" name="Ink 19">
                <a:extLst>
                  <a:ext uri="{FF2B5EF4-FFF2-40B4-BE49-F238E27FC236}">
                    <a16:creationId xmlns:a16="http://schemas.microsoft.com/office/drawing/2014/main" id="{A4822E35-C354-8855-2123-AAFDA27F31BD}"/>
                  </a:ext>
                </a:extLst>
              </p:cNvPr>
              <p:cNvPicPr/>
              <p:nvPr/>
            </p:nvPicPr>
            <p:blipFill>
              <a:blip r:embed="rId13"/>
              <a:stretch>
                <a:fillRect/>
              </a:stretch>
            </p:blipFill>
            <p:spPr>
              <a:xfrm>
                <a:off x="8835803" y="1440366"/>
                <a:ext cx="2199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D687FE59-CC28-2170-4B39-452B24F65781}"/>
                  </a:ext>
                </a:extLst>
              </p14:cNvPr>
              <p14:cNvContentPartPr/>
              <p14:nvPr/>
            </p14:nvContentPartPr>
            <p14:xfrm>
              <a:off x="9107963" y="1465926"/>
              <a:ext cx="220680" cy="126360"/>
            </p14:xfrm>
          </p:contentPart>
        </mc:Choice>
        <mc:Fallback xmlns="">
          <p:pic>
            <p:nvPicPr>
              <p:cNvPr id="21" name="Ink 20">
                <a:extLst>
                  <a:ext uri="{FF2B5EF4-FFF2-40B4-BE49-F238E27FC236}">
                    <a16:creationId xmlns:a16="http://schemas.microsoft.com/office/drawing/2014/main" id="{D687FE59-CC28-2170-4B39-452B24F65781}"/>
                  </a:ext>
                </a:extLst>
              </p:cNvPr>
              <p:cNvPicPr/>
              <p:nvPr/>
            </p:nvPicPr>
            <p:blipFill>
              <a:blip r:embed="rId15"/>
              <a:stretch>
                <a:fillRect/>
              </a:stretch>
            </p:blipFill>
            <p:spPr>
              <a:xfrm>
                <a:off x="9092843" y="1450806"/>
                <a:ext cx="2512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462DEE86-D7D4-4E63-AECA-C442F0CE8D69}"/>
                  </a:ext>
                </a:extLst>
              </p14:cNvPr>
              <p14:cNvContentPartPr/>
              <p14:nvPr/>
            </p14:nvContentPartPr>
            <p14:xfrm>
              <a:off x="9433403" y="1660326"/>
              <a:ext cx="588240" cy="151920"/>
            </p14:xfrm>
          </p:contentPart>
        </mc:Choice>
        <mc:Fallback xmlns="">
          <p:pic>
            <p:nvPicPr>
              <p:cNvPr id="22" name="Ink 21">
                <a:extLst>
                  <a:ext uri="{FF2B5EF4-FFF2-40B4-BE49-F238E27FC236}">
                    <a16:creationId xmlns:a16="http://schemas.microsoft.com/office/drawing/2014/main" id="{462DEE86-D7D4-4E63-AECA-C442F0CE8D69}"/>
                  </a:ext>
                </a:extLst>
              </p:cNvPr>
              <p:cNvPicPr/>
              <p:nvPr/>
            </p:nvPicPr>
            <p:blipFill>
              <a:blip r:embed="rId17"/>
              <a:stretch>
                <a:fillRect/>
              </a:stretch>
            </p:blipFill>
            <p:spPr>
              <a:xfrm>
                <a:off x="9418283" y="1644846"/>
                <a:ext cx="618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08731147-32AE-BAFB-0706-FB889ADD745E}"/>
                  </a:ext>
                </a:extLst>
              </p14:cNvPr>
              <p14:cNvContentPartPr/>
              <p14:nvPr/>
            </p14:nvContentPartPr>
            <p14:xfrm>
              <a:off x="10094723" y="1654926"/>
              <a:ext cx="262800" cy="115200"/>
            </p14:xfrm>
          </p:contentPart>
        </mc:Choice>
        <mc:Fallback xmlns="">
          <p:pic>
            <p:nvPicPr>
              <p:cNvPr id="23" name="Ink 22">
                <a:extLst>
                  <a:ext uri="{FF2B5EF4-FFF2-40B4-BE49-F238E27FC236}">
                    <a16:creationId xmlns:a16="http://schemas.microsoft.com/office/drawing/2014/main" id="{08731147-32AE-BAFB-0706-FB889ADD745E}"/>
                  </a:ext>
                </a:extLst>
              </p:cNvPr>
              <p:cNvPicPr/>
              <p:nvPr/>
            </p:nvPicPr>
            <p:blipFill>
              <a:blip r:embed="rId19"/>
              <a:stretch>
                <a:fillRect/>
              </a:stretch>
            </p:blipFill>
            <p:spPr>
              <a:xfrm>
                <a:off x="10079603" y="1639806"/>
                <a:ext cx="2934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87EB3C9C-B3B0-B3BA-17F0-9FFA56393132}"/>
                  </a:ext>
                </a:extLst>
              </p14:cNvPr>
              <p14:cNvContentPartPr/>
              <p14:nvPr/>
            </p14:nvContentPartPr>
            <p14:xfrm>
              <a:off x="10367603" y="1602366"/>
              <a:ext cx="5760" cy="73800"/>
            </p14:xfrm>
          </p:contentPart>
        </mc:Choice>
        <mc:Fallback xmlns="">
          <p:pic>
            <p:nvPicPr>
              <p:cNvPr id="24" name="Ink 23">
                <a:extLst>
                  <a:ext uri="{FF2B5EF4-FFF2-40B4-BE49-F238E27FC236}">
                    <a16:creationId xmlns:a16="http://schemas.microsoft.com/office/drawing/2014/main" id="{87EB3C9C-B3B0-B3BA-17F0-9FFA56393132}"/>
                  </a:ext>
                </a:extLst>
              </p:cNvPr>
              <p:cNvPicPr/>
              <p:nvPr/>
            </p:nvPicPr>
            <p:blipFill>
              <a:blip r:embed="rId21"/>
              <a:stretch>
                <a:fillRect/>
              </a:stretch>
            </p:blipFill>
            <p:spPr>
              <a:xfrm>
                <a:off x="10352483" y="1587246"/>
                <a:ext cx="360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6679C562-B04E-8903-157E-3B0DCA3F2F20}"/>
                  </a:ext>
                </a:extLst>
              </p14:cNvPr>
              <p14:cNvContentPartPr/>
              <p14:nvPr/>
            </p14:nvContentPartPr>
            <p14:xfrm>
              <a:off x="10504043" y="1586886"/>
              <a:ext cx="76680" cy="199800"/>
            </p14:xfrm>
          </p:contentPart>
        </mc:Choice>
        <mc:Fallback xmlns="">
          <p:pic>
            <p:nvPicPr>
              <p:cNvPr id="25" name="Ink 24">
                <a:extLst>
                  <a:ext uri="{FF2B5EF4-FFF2-40B4-BE49-F238E27FC236}">
                    <a16:creationId xmlns:a16="http://schemas.microsoft.com/office/drawing/2014/main" id="{6679C562-B04E-8903-157E-3B0DCA3F2F20}"/>
                  </a:ext>
                </a:extLst>
              </p:cNvPr>
              <p:cNvPicPr/>
              <p:nvPr/>
            </p:nvPicPr>
            <p:blipFill>
              <a:blip r:embed="rId23"/>
              <a:stretch>
                <a:fillRect/>
              </a:stretch>
            </p:blipFill>
            <p:spPr>
              <a:xfrm>
                <a:off x="10488923" y="1571406"/>
                <a:ext cx="1072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AA7B9C50-C534-E967-8D4B-016956206CB6}"/>
                  </a:ext>
                </a:extLst>
              </p14:cNvPr>
              <p14:cNvContentPartPr/>
              <p14:nvPr/>
            </p14:nvContentPartPr>
            <p14:xfrm>
              <a:off x="10451483" y="1649886"/>
              <a:ext cx="205200" cy="31680"/>
            </p14:xfrm>
          </p:contentPart>
        </mc:Choice>
        <mc:Fallback xmlns="">
          <p:pic>
            <p:nvPicPr>
              <p:cNvPr id="26" name="Ink 25">
                <a:extLst>
                  <a:ext uri="{FF2B5EF4-FFF2-40B4-BE49-F238E27FC236}">
                    <a16:creationId xmlns:a16="http://schemas.microsoft.com/office/drawing/2014/main" id="{AA7B9C50-C534-E967-8D4B-016956206CB6}"/>
                  </a:ext>
                </a:extLst>
              </p:cNvPr>
              <p:cNvPicPr/>
              <p:nvPr/>
            </p:nvPicPr>
            <p:blipFill>
              <a:blip r:embed="rId25"/>
              <a:stretch>
                <a:fillRect/>
              </a:stretch>
            </p:blipFill>
            <p:spPr>
              <a:xfrm>
                <a:off x="10436363" y="1634406"/>
                <a:ext cx="2354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FA9B3143-E3A6-7BA0-B96C-74FC0AB249C6}"/>
                  </a:ext>
                </a:extLst>
              </p14:cNvPr>
              <p14:cNvContentPartPr/>
              <p14:nvPr/>
            </p14:nvContentPartPr>
            <p14:xfrm>
              <a:off x="10650923" y="1623606"/>
              <a:ext cx="346680" cy="163080"/>
            </p14:xfrm>
          </p:contentPart>
        </mc:Choice>
        <mc:Fallback xmlns="">
          <p:pic>
            <p:nvPicPr>
              <p:cNvPr id="27" name="Ink 26">
                <a:extLst>
                  <a:ext uri="{FF2B5EF4-FFF2-40B4-BE49-F238E27FC236}">
                    <a16:creationId xmlns:a16="http://schemas.microsoft.com/office/drawing/2014/main" id="{FA9B3143-E3A6-7BA0-B96C-74FC0AB249C6}"/>
                  </a:ext>
                </a:extLst>
              </p:cNvPr>
              <p:cNvPicPr/>
              <p:nvPr/>
            </p:nvPicPr>
            <p:blipFill>
              <a:blip r:embed="rId27"/>
              <a:stretch>
                <a:fillRect/>
              </a:stretch>
            </p:blipFill>
            <p:spPr>
              <a:xfrm>
                <a:off x="10635803" y="1608126"/>
                <a:ext cx="3772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1DA3181C-C7BA-5266-B219-62CC0DC02E14}"/>
                  </a:ext>
                </a:extLst>
              </p14:cNvPr>
              <p14:cNvContentPartPr/>
              <p14:nvPr/>
            </p14:nvContentPartPr>
            <p14:xfrm>
              <a:off x="11013083" y="1631166"/>
              <a:ext cx="16200" cy="8640"/>
            </p14:xfrm>
          </p:contentPart>
        </mc:Choice>
        <mc:Fallback xmlns="">
          <p:pic>
            <p:nvPicPr>
              <p:cNvPr id="28" name="Ink 27">
                <a:extLst>
                  <a:ext uri="{FF2B5EF4-FFF2-40B4-BE49-F238E27FC236}">
                    <a16:creationId xmlns:a16="http://schemas.microsoft.com/office/drawing/2014/main" id="{1DA3181C-C7BA-5266-B219-62CC0DC02E14}"/>
                  </a:ext>
                </a:extLst>
              </p:cNvPr>
              <p:cNvPicPr/>
              <p:nvPr/>
            </p:nvPicPr>
            <p:blipFill>
              <a:blip r:embed="rId29"/>
              <a:stretch>
                <a:fillRect/>
              </a:stretch>
            </p:blipFill>
            <p:spPr>
              <a:xfrm>
                <a:off x="10997963" y="1615686"/>
                <a:ext cx="464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2E0C592B-20ED-5D70-24AF-584F8AFC0513}"/>
                  </a:ext>
                </a:extLst>
              </p14:cNvPr>
              <p14:cNvContentPartPr/>
              <p14:nvPr/>
            </p14:nvContentPartPr>
            <p14:xfrm>
              <a:off x="11039363" y="1670766"/>
              <a:ext cx="110520" cy="94680"/>
            </p14:xfrm>
          </p:contentPart>
        </mc:Choice>
        <mc:Fallback xmlns="">
          <p:pic>
            <p:nvPicPr>
              <p:cNvPr id="29" name="Ink 28">
                <a:extLst>
                  <a:ext uri="{FF2B5EF4-FFF2-40B4-BE49-F238E27FC236}">
                    <a16:creationId xmlns:a16="http://schemas.microsoft.com/office/drawing/2014/main" id="{2E0C592B-20ED-5D70-24AF-584F8AFC0513}"/>
                  </a:ext>
                </a:extLst>
              </p:cNvPr>
              <p:cNvPicPr/>
              <p:nvPr/>
            </p:nvPicPr>
            <p:blipFill>
              <a:blip r:embed="rId31"/>
              <a:stretch>
                <a:fillRect/>
              </a:stretch>
            </p:blipFill>
            <p:spPr>
              <a:xfrm>
                <a:off x="11024243" y="1655646"/>
                <a:ext cx="141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8C013369-249B-8D7F-EB10-1BC813B14849}"/>
                  </a:ext>
                </a:extLst>
              </p14:cNvPr>
              <p14:cNvContentPartPr/>
              <p14:nvPr/>
            </p14:nvContentPartPr>
            <p14:xfrm>
              <a:off x="11166083" y="1639446"/>
              <a:ext cx="225360" cy="351360"/>
            </p14:xfrm>
          </p:contentPart>
        </mc:Choice>
        <mc:Fallback xmlns="">
          <p:pic>
            <p:nvPicPr>
              <p:cNvPr id="30" name="Ink 29">
                <a:extLst>
                  <a:ext uri="{FF2B5EF4-FFF2-40B4-BE49-F238E27FC236}">
                    <a16:creationId xmlns:a16="http://schemas.microsoft.com/office/drawing/2014/main" id="{8C013369-249B-8D7F-EB10-1BC813B14849}"/>
                  </a:ext>
                </a:extLst>
              </p:cNvPr>
              <p:cNvPicPr/>
              <p:nvPr/>
            </p:nvPicPr>
            <p:blipFill>
              <a:blip r:embed="rId33"/>
              <a:stretch>
                <a:fillRect/>
              </a:stretch>
            </p:blipFill>
            <p:spPr>
              <a:xfrm>
                <a:off x="11150603" y="1623966"/>
                <a:ext cx="255960" cy="381960"/>
              </a:xfrm>
              <a:prstGeom prst="rect">
                <a:avLst/>
              </a:prstGeom>
            </p:spPr>
          </p:pic>
        </mc:Fallback>
      </mc:AlternateContent>
    </p:spTree>
    <p:extLst>
      <p:ext uri="{BB962C8B-B14F-4D97-AF65-F5344CB8AC3E}">
        <p14:creationId xmlns:p14="http://schemas.microsoft.com/office/powerpoint/2010/main" val="643540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53CD3-7440-C21E-4DAD-4CE3009E12EF}"/>
              </a:ext>
            </a:extLst>
          </p:cNvPr>
          <p:cNvSpPr>
            <a:spLocks noGrp="1"/>
          </p:cNvSpPr>
          <p:nvPr>
            <p:ph type="title"/>
          </p:nvPr>
        </p:nvSpPr>
        <p:spPr>
          <a:xfrm>
            <a:off x="609600" y="398964"/>
            <a:ext cx="9263170" cy="563562"/>
          </a:xfrm>
        </p:spPr>
        <p:txBody>
          <a:bodyPr/>
          <a:lstStyle/>
          <a:p>
            <a:r>
              <a:rPr lang="en-US" altLang="zh-CN" sz="3200">
                <a:ea typeface="宋体"/>
              </a:rPr>
              <a:t>Foundation Models for Continuous Glucose Monitoring</a:t>
            </a:r>
            <a:endParaRPr lang="en-CN" sz="3200"/>
          </a:p>
        </p:txBody>
      </p:sp>
      <p:sp>
        <p:nvSpPr>
          <p:cNvPr id="4" name="Slide Number Placeholder 3">
            <a:extLst>
              <a:ext uri="{FF2B5EF4-FFF2-40B4-BE49-F238E27FC236}">
                <a16:creationId xmlns:a16="http://schemas.microsoft.com/office/drawing/2014/main" id="{13689FB3-F671-3FB9-EB58-B2FEC6FBBB15}"/>
              </a:ext>
            </a:extLst>
          </p:cNvPr>
          <p:cNvSpPr>
            <a:spLocks noGrp="1"/>
          </p:cNvSpPr>
          <p:nvPr>
            <p:ph type="sldNum" sz="quarter" idx="13"/>
          </p:nvPr>
        </p:nvSpPr>
        <p:spPr/>
        <p:txBody>
          <a:bodyPr/>
          <a:lstStyle/>
          <a:p>
            <a:fld id="{DBA4E684-D84B-E74A-BAD3-84496E53C297}" type="slidenum">
              <a:rPr lang="en-US" smtClean="0"/>
              <a:pPr/>
              <a:t>7</a:t>
            </a:fld>
            <a:endParaRPr lang="en-US"/>
          </a:p>
        </p:txBody>
      </p:sp>
      <p:pic>
        <p:nvPicPr>
          <p:cNvPr id="16" name="Picture 15">
            <a:extLst>
              <a:ext uri="{FF2B5EF4-FFF2-40B4-BE49-F238E27FC236}">
                <a16:creationId xmlns:a16="http://schemas.microsoft.com/office/drawing/2014/main" id="{1D882D45-379A-22B2-9229-A99A09B67C0A}"/>
              </a:ext>
            </a:extLst>
          </p:cNvPr>
          <p:cNvPicPr>
            <a:picLocks noChangeAspect="1"/>
          </p:cNvPicPr>
          <p:nvPr/>
        </p:nvPicPr>
        <p:blipFill>
          <a:blip r:embed="rId2"/>
          <a:stretch>
            <a:fillRect/>
          </a:stretch>
        </p:blipFill>
        <p:spPr>
          <a:xfrm>
            <a:off x="3727720" y="1391012"/>
            <a:ext cx="4381584" cy="2162861"/>
          </a:xfrm>
          <a:prstGeom prst="rect">
            <a:avLst/>
          </a:prstGeom>
        </p:spPr>
      </p:pic>
      <p:sp>
        <p:nvSpPr>
          <p:cNvPr id="17" name="TextBox 16">
            <a:extLst>
              <a:ext uri="{FF2B5EF4-FFF2-40B4-BE49-F238E27FC236}">
                <a16:creationId xmlns:a16="http://schemas.microsoft.com/office/drawing/2014/main" id="{0BC2043B-AB00-5CF5-E086-56F50B161E4D}"/>
              </a:ext>
            </a:extLst>
          </p:cNvPr>
          <p:cNvSpPr txBox="1"/>
          <p:nvPr/>
        </p:nvSpPr>
        <p:spPr>
          <a:xfrm>
            <a:off x="1195644" y="5557737"/>
            <a:ext cx="10193866"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ＭＳ Ｐゴシック"/>
                <a:cs typeface="Arial"/>
              </a:rPr>
              <a:t>Large Sensor Model (LSM): Introduce large foundation models to human glucose sensor data to predict future glucose levels. </a:t>
            </a:r>
            <a:endParaRPr lang="en-US">
              <a:cs typeface="Arial"/>
            </a:endParaRPr>
          </a:p>
        </p:txBody>
      </p:sp>
      <p:pic>
        <p:nvPicPr>
          <p:cNvPr id="18" name="Picture 17">
            <a:extLst>
              <a:ext uri="{FF2B5EF4-FFF2-40B4-BE49-F238E27FC236}">
                <a16:creationId xmlns:a16="http://schemas.microsoft.com/office/drawing/2014/main" id="{99F87D6D-39E8-8E58-4A5C-ED99FFA19EEF}"/>
              </a:ext>
            </a:extLst>
          </p:cNvPr>
          <p:cNvPicPr>
            <a:picLocks noChangeAspect="1"/>
          </p:cNvPicPr>
          <p:nvPr/>
        </p:nvPicPr>
        <p:blipFill rotWithShape="1">
          <a:blip r:embed="rId3"/>
          <a:srcRect l="3239"/>
          <a:stretch/>
        </p:blipFill>
        <p:spPr>
          <a:xfrm>
            <a:off x="302333" y="3748146"/>
            <a:ext cx="5674889" cy="1809591"/>
          </a:xfrm>
          <a:prstGeom prst="rect">
            <a:avLst/>
          </a:prstGeom>
        </p:spPr>
      </p:pic>
      <p:pic>
        <p:nvPicPr>
          <p:cNvPr id="19" name="Picture 18">
            <a:extLst>
              <a:ext uri="{FF2B5EF4-FFF2-40B4-BE49-F238E27FC236}">
                <a16:creationId xmlns:a16="http://schemas.microsoft.com/office/drawing/2014/main" id="{39EF241F-2586-20B3-43FE-7E25B7B35F3F}"/>
              </a:ext>
            </a:extLst>
          </p:cNvPr>
          <p:cNvPicPr>
            <a:picLocks noChangeAspect="1"/>
          </p:cNvPicPr>
          <p:nvPr/>
        </p:nvPicPr>
        <p:blipFill rotWithShape="1">
          <a:blip r:embed="rId4"/>
          <a:srcRect l="2559"/>
          <a:stretch/>
        </p:blipFill>
        <p:spPr>
          <a:xfrm>
            <a:off x="6354454" y="3746634"/>
            <a:ext cx="5664306" cy="1811103"/>
          </a:xfrm>
          <a:prstGeom prst="rect">
            <a:avLst/>
          </a:prstGeom>
        </p:spPr>
      </p:pic>
      <p:sp>
        <p:nvSpPr>
          <p:cNvPr id="20" name="TextBox 19">
            <a:extLst>
              <a:ext uri="{FF2B5EF4-FFF2-40B4-BE49-F238E27FC236}">
                <a16:creationId xmlns:a16="http://schemas.microsoft.com/office/drawing/2014/main" id="{C6D9E045-D4F2-7D6C-1D6A-C8841AE79A50}"/>
              </a:ext>
            </a:extLst>
          </p:cNvPr>
          <p:cNvSpPr txBox="1"/>
          <p:nvPr/>
        </p:nvSpPr>
        <p:spPr>
          <a:xfrm>
            <a:off x="2553968" y="3471147"/>
            <a:ext cx="1388534"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Arial"/>
                <a:ea typeface="ＭＳ Ｐゴシック"/>
                <a:cs typeface="Arial"/>
              </a:rPr>
              <a:t>Pretraining</a:t>
            </a:r>
            <a:endParaRPr lang="en-US" sz="1200"/>
          </a:p>
        </p:txBody>
      </p:sp>
      <p:sp>
        <p:nvSpPr>
          <p:cNvPr id="21" name="TextBox 20">
            <a:extLst>
              <a:ext uri="{FF2B5EF4-FFF2-40B4-BE49-F238E27FC236}">
                <a16:creationId xmlns:a16="http://schemas.microsoft.com/office/drawing/2014/main" id="{F9CA5C72-AFAE-8DCA-BD63-FB87B1CEFE85}"/>
              </a:ext>
            </a:extLst>
          </p:cNvPr>
          <p:cNvSpPr txBox="1"/>
          <p:nvPr/>
        </p:nvSpPr>
        <p:spPr>
          <a:xfrm>
            <a:off x="9095851" y="3471147"/>
            <a:ext cx="1388534"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Arial"/>
                <a:ea typeface="ＭＳ Ｐゴシック"/>
                <a:cs typeface="Arial"/>
              </a:rPr>
              <a:t>Prediction</a:t>
            </a:r>
            <a:endParaRPr lang="en-US" sz="1200"/>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3D0EE3B-2B2D-21B9-F800-286677767B12}"/>
                  </a:ext>
                </a:extLst>
              </p14:cNvPr>
              <p14:cNvContentPartPr/>
              <p14:nvPr/>
            </p14:nvContentPartPr>
            <p14:xfrm>
              <a:off x="6926003" y="993606"/>
              <a:ext cx="2595600" cy="142200"/>
            </p14:xfrm>
          </p:contentPart>
        </mc:Choice>
        <mc:Fallback xmlns="">
          <p:pic>
            <p:nvPicPr>
              <p:cNvPr id="3" name="Ink 2">
                <a:extLst>
                  <a:ext uri="{FF2B5EF4-FFF2-40B4-BE49-F238E27FC236}">
                    <a16:creationId xmlns:a16="http://schemas.microsoft.com/office/drawing/2014/main" id="{E3D0EE3B-2B2D-21B9-F800-286677767B12}"/>
                  </a:ext>
                </a:extLst>
              </p:cNvPr>
              <p:cNvPicPr/>
              <p:nvPr/>
            </p:nvPicPr>
            <p:blipFill>
              <a:blip r:embed="rId6"/>
              <a:stretch>
                <a:fillRect/>
              </a:stretch>
            </p:blipFill>
            <p:spPr>
              <a:xfrm>
                <a:off x="6910883" y="978486"/>
                <a:ext cx="26262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C87D1578-A0A6-9BF4-6E20-C597492660AF}"/>
                  </a:ext>
                </a:extLst>
              </p14:cNvPr>
              <p14:cNvContentPartPr/>
              <p14:nvPr/>
            </p14:nvContentPartPr>
            <p14:xfrm>
              <a:off x="9470843" y="1458006"/>
              <a:ext cx="1474560" cy="695880"/>
            </p14:xfrm>
          </p:contentPart>
        </mc:Choice>
        <mc:Fallback xmlns="">
          <p:pic>
            <p:nvPicPr>
              <p:cNvPr id="13" name="Ink 12">
                <a:extLst>
                  <a:ext uri="{FF2B5EF4-FFF2-40B4-BE49-F238E27FC236}">
                    <a16:creationId xmlns:a16="http://schemas.microsoft.com/office/drawing/2014/main" id="{C87D1578-A0A6-9BF4-6E20-C597492660AF}"/>
                  </a:ext>
                </a:extLst>
              </p:cNvPr>
              <p:cNvPicPr/>
              <p:nvPr/>
            </p:nvPicPr>
            <p:blipFill>
              <a:blip r:embed="rId8"/>
              <a:stretch>
                <a:fillRect/>
              </a:stretch>
            </p:blipFill>
            <p:spPr>
              <a:xfrm>
                <a:off x="9455723" y="1442526"/>
                <a:ext cx="1504800" cy="726480"/>
              </a:xfrm>
              <a:prstGeom prst="rect">
                <a:avLst/>
              </a:prstGeom>
            </p:spPr>
          </p:pic>
        </mc:Fallback>
      </mc:AlternateContent>
    </p:spTree>
    <p:extLst>
      <p:ext uri="{BB962C8B-B14F-4D97-AF65-F5344CB8AC3E}">
        <p14:creationId xmlns:p14="http://schemas.microsoft.com/office/powerpoint/2010/main" val="2418914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0DEE30E-A4CA-4368-8B26-CA1A5829B8B8}"/>
              </a:ext>
            </a:extLst>
          </p:cNvPr>
          <p:cNvGrpSpPr/>
          <p:nvPr/>
        </p:nvGrpSpPr>
        <p:grpSpPr>
          <a:xfrm>
            <a:off x="251167" y="389825"/>
            <a:ext cx="11689667" cy="1054828"/>
            <a:chOff x="312965" y="276329"/>
            <a:chExt cx="11689667" cy="1054828"/>
          </a:xfrm>
        </p:grpSpPr>
        <p:sp>
          <p:nvSpPr>
            <p:cNvPr id="30" name="TextBox 29">
              <a:extLst>
                <a:ext uri="{FF2B5EF4-FFF2-40B4-BE49-F238E27FC236}">
                  <a16:creationId xmlns:a16="http://schemas.microsoft.com/office/drawing/2014/main" id="{7D9D6D09-3794-4975-A793-F3AE5FF80DC2}"/>
                </a:ext>
              </a:extLst>
            </p:cNvPr>
            <p:cNvSpPr txBox="1"/>
            <p:nvPr/>
          </p:nvSpPr>
          <p:spPr>
            <a:xfrm>
              <a:off x="312965" y="276329"/>
              <a:ext cx="11689667" cy="954107"/>
            </a:xfrm>
            <a:prstGeom prst="rect">
              <a:avLst/>
            </a:prstGeom>
            <a:noFill/>
          </p:spPr>
          <p:txBody>
            <a:bodyPr wrap="square">
              <a:spAutoFit/>
            </a:bodyPr>
            <a:lstStyle/>
            <a:p>
              <a:pPr defTabSz="609630"/>
              <a:r>
                <a:rPr lang="en-US" sz="2800" b="1" dirty="0">
                  <a:solidFill>
                    <a:srgbClr val="FFFFFF"/>
                  </a:solidFill>
                  <a:latin typeface="Arial" panose="020B0604020202020204" pitchFamily="34" charset="0"/>
                  <a:cs typeface="Arial" panose="020B0604020202020204" pitchFamily="34" charset="0"/>
                </a:rPr>
                <a:t>Predict ideal calling times and optimize calling sequence to improve reach rate within capacity constraints</a:t>
              </a:r>
            </a:p>
          </p:txBody>
        </p:sp>
        <p:sp>
          <p:nvSpPr>
            <p:cNvPr id="31" name="Rectangle 30">
              <a:extLst>
                <a:ext uri="{FF2B5EF4-FFF2-40B4-BE49-F238E27FC236}">
                  <a16:creationId xmlns:a16="http://schemas.microsoft.com/office/drawing/2014/main" id="{860F515C-F833-42F8-902D-72E60BDEBD31}"/>
                </a:ext>
              </a:extLst>
            </p:cNvPr>
            <p:cNvSpPr/>
            <p:nvPr/>
          </p:nvSpPr>
          <p:spPr>
            <a:xfrm rot="5400000">
              <a:off x="1190184" y="499112"/>
              <a:ext cx="45719" cy="1618372"/>
            </a:xfrm>
            <a:prstGeom prst="rect">
              <a:avLst/>
            </a:prstGeom>
            <a:solidFill>
              <a:srgbClr val="BA1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a:solidFill>
                  <a:srgbClr val="FFFFFF"/>
                </a:solidFill>
                <a:latin typeface="Calibri" panose="020F0502020204030204"/>
              </a:endParaRPr>
            </a:p>
          </p:txBody>
        </p:sp>
      </p:grpSp>
      <p:grpSp>
        <p:nvGrpSpPr>
          <p:cNvPr id="51" name="Group 50">
            <a:extLst>
              <a:ext uri="{FF2B5EF4-FFF2-40B4-BE49-F238E27FC236}">
                <a16:creationId xmlns:a16="http://schemas.microsoft.com/office/drawing/2014/main" id="{B44BE400-F67A-4326-84D7-2FB797E5FF5F}"/>
              </a:ext>
            </a:extLst>
          </p:cNvPr>
          <p:cNvGrpSpPr/>
          <p:nvPr/>
        </p:nvGrpSpPr>
        <p:grpSpPr>
          <a:xfrm>
            <a:off x="2146981" y="2177850"/>
            <a:ext cx="297951" cy="1138237"/>
            <a:chOff x="6830008" y="2789712"/>
            <a:chExt cx="1019400" cy="1651364"/>
          </a:xfrm>
        </p:grpSpPr>
        <p:cxnSp>
          <p:nvCxnSpPr>
            <p:cNvPr id="49" name="Google Shape;199;p30">
              <a:extLst>
                <a:ext uri="{FF2B5EF4-FFF2-40B4-BE49-F238E27FC236}">
                  <a16:creationId xmlns:a16="http://schemas.microsoft.com/office/drawing/2014/main" id="{4E1B72FB-1A8E-4635-9734-BA1B38394C09}"/>
                </a:ext>
              </a:extLst>
            </p:cNvPr>
            <p:cNvCxnSpPr>
              <a:cxnSpLocks/>
            </p:cNvCxnSpPr>
            <p:nvPr/>
          </p:nvCxnSpPr>
          <p:spPr>
            <a:xfrm>
              <a:off x="6830008" y="2789712"/>
              <a:ext cx="1019400" cy="677700"/>
            </a:xfrm>
            <a:prstGeom prst="straightConnector1">
              <a:avLst/>
            </a:prstGeom>
            <a:noFill/>
            <a:ln w="19050" cap="flat" cmpd="sng">
              <a:solidFill>
                <a:schemeClr val="dk1"/>
              </a:solidFill>
              <a:prstDash val="solid"/>
              <a:round/>
              <a:headEnd type="none" w="sm" len="sm"/>
              <a:tailEnd type="stealth" w="med" len="med"/>
            </a:ln>
          </p:spPr>
        </p:cxnSp>
        <p:cxnSp>
          <p:nvCxnSpPr>
            <p:cNvPr id="50" name="Google Shape;200;p30">
              <a:extLst>
                <a:ext uri="{FF2B5EF4-FFF2-40B4-BE49-F238E27FC236}">
                  <a16:creationId xmlns:a16="http://schemas.microsoft.com/office/drawing/2014/main" id="{1AF0C22B-353A-4D51-9F59-20D8B7F3BE4B}"/>
                </a:ext>
              </a:extLst>
            </p:cNvPr>
            <p:cNvCxnSpPr>
              <a:cxnSpLocks/>
            </p:cNvCxnSpPr>
            <p:nvPr/>
          </p:nvCxnSpPr>
          <p:spPr>
            <a:xfrm rot="10800000" flipH="1">
              <a:off x="6830008" y="3725876"/>
              <a:ext cx="1019400" cy="715200"/>
            </a:xfrm>
            <a:prstGeom prst="straightConnector1">
              <a:avLst/>
            </a:prstGeom>
            <a:noFill/>
            <a:ln w="19050" cap="flat" cmpd="sng">
              <a:solidFill>
                <a:schemeClr val="dk1"/>
              </a:solidFill>
              <a:prstDash val="solid"/>
              <a:round/>
              <a:headEnd type="none" w="sm" len="sm"/>
              <a:tailEnd type="stealth" w="med" len="med"/>
            </a:ln>
          </p:spPr>
        </p:cxnSp>
      </p:grpSp>
      <p:grpSp>
        <p:nvGrpSpPr>
          <p:cNvPr id="42" name="Group 41">
            <a:extLst>
              <a:ext uri="{FF2B5EF4-FFF2-40B4-BE49-F238E27FC236}">
                <a16:creationId xmlns:a16="http://schemas.microsoft.com/office/drawing/2014/main" id="{85D328ED-E277-4DF3-950D-5D095136196C}"/>
              </a:ext>
            </a:extLst>
          </p:cNvPr>
          <p:cNvGrpSpPr/>
          <p:nvPr/>
        </p:nvGrpSpPr>
        <p:grpSpPr>
          <a:xfrm>
            <a:off x="401000" y="1904302"/>
            <a:ext cx="11356229" cy="4526456"/>
            <a:chOff x="420482" y="1740991"/>
            <a:chExt cx="11892819" cy="4973470"/>
          </a:xfrm>
        </p:grpSpPr>
        <p:sp>
          <p:nvSpPr>
            <p:cNvPr id="33" name="Rectangle: Rounded Corners 32">
              <a:extLst>
                <a:ext uri="{FF2B5EF4-FFF2-40B4-BE49-F238E27FC236}">
                  <a16:creationId xmlns:a16="http://schemas.microsoft.com/office/drawing/2014/main" id="{B2348C4E-F777-4ACA-9496-DFE5CE04A711}"/>
                </a:ext>
              </a:extLst>
            </p:cNvPr>
            <p:cNvSpPr/>
            <p:nvPr/>
          </p:nvSpPr>
          <p:spPr>
            <a:xfrm>
              <a:off x="420482" y="1740991"/>
              <a:ext cx="1828480" cy="615414"/>
            </a:xfrm>
            <a:prstGeom prst="roundRect">
              <a:avLst>
                <a:gd name="adj" fmla="val 545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pPr defTabSz="609630"/>
              <a:r>
                <a:rPr lang="en-US" sz="1000" dirty="0">
                  <a:solidFill>
                    <a:srgbClr val="000000"/>
                  </a:solidFill>
                  <a:latin typeface="Arial" panose="020B0604020202020204" pitchFamily="34" charset="0"/>
                  <a:cs typeface="Arial" panose="020B0604020202020204" pitchFamily="34" charset="0"/>
                </a:rPr>
                <a:t>Member Phone Call History</a:t>
              </a:r>
            </a:p>
          </p:txBody>
        </p:sp>
        <p:sp>
          <p:nvSpPr>
            <p:cNvPr id="34" name="Rectangle: Rounded Corners 33">
              <a:extLst>
                <a:ext uri="{FF2B5EF4-FFF2-40B4-BE49-F238E27FC236}">
                  <a16:creationId xmlns:a16="http://schemas.microsoft.com/office/drawing/2014/main" id="{46CFBFF3-EF54-461F-AE41-E4B551CADEFF}"/>
                </a:ext>
              </a:extLst>
            </p:cNvPr>
            <p:cNvSpPr/>
            <p:nvPr/>
          </p:nvSpPr>
          <p:spPr>
            <a:xfrm>
              <a:off x="420482" y="2944996"/>
              <a:ext cx="1828480" cy="615414"/>
            </a:xfrm>
            <a:prstGeom prst="roundRect">
              <a:avLst>
                <a:gd name="adj" fmla="val 545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pPr defTabSz="609630"/>
              <a:r>
                <a:rPr lang="en-US" sz="1000" dirty="0">
                  <a:solidFill>
                    <a:srgbClr val="000000"/>
                  </a:solidFill>
                  <a:latin typeface="Arial" panose="020B0604020202020204" pitchFamily="34" charset="0"/>
                  <a:cs typeface="Arial" panose="020B0604020202020204" pitchFamily="34" charset="0"/>
                </a:rPr>
                <a:t>Member Features</a:t>
              </a:r>
            </a:p>
          </p:txBody>
        </p:sp>
        <p:sp>
          <p:nvSpPr>
            <p:cNvPr id="35" name="Rectangle: Rounded Corners 34">
              <a:extLst>
                <a:ext uri="{FF2B5EF4-FFF2-40B4-BE49-F238E27FC236}">
                  <a16:creationId xmlns:a16="http://schemas.microsoft.com/office/drawing/2014/main" id="{FA4C0D85-F142-4D75-A3C7-442DD21BF299}"/>
                </a:ext>
              </a:extLst>
            </p:cNvPr>
            <p:cNvSpPr/>
            <p:nvPr/>
          </p:nvSpPr>
          <p:spPr>
            <a:xfrm>
              <a:off x="2631046" y="2166490"/>
              <a:ext cx="2107473" cy="884933"/>
            </a:xfrm>
            <a:prstGeom prst="roundRect">
              <a:avLst>
                <a:gd name="adj" fmla="val 545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Ins="0" rtlCol="0" anchor="ctr"/>
            <a:lstStyle/>
            <a:p>
              <a:pPr defTabSz="609630"/>
              <a:r>
                <a:rPr lang="en-US" sz="1100" b="1" dirty="0">
                  <a:solidFill>
                    <a:srgbClr val="000000"/>
                  </a:solidFill>
                  <a:latin typeface="Arial" panose="020B0604020202020204" pitchFamily="34" charset="0"/>
                  <a:cs typeface="Arial" panose="020B0604020202020204" pitchFamily="34" charset="0"/>
                </a:rPr>
                <a:t>Graph Generation</a:t>
              </a:r>
            </a:p>
            <a:p>
              <a:pPr defTabSz="609630"/>
              <a:r>
                <a:rPr lang="en-US" sz="1000" i="1" dirty="0">
                  <a:solidFill>
                    <a:srgbClr val="000000"/>
                  </a:solidFill>
                  <a:latin typeface="Arial" panose="020B0604020202020204" pitchFamily="34" charset="0"/>
                  <a:cs typeface="Arial" panose="020B0604020202020204" pitchFamily="34" charset="0"/>
                </a:rPr>
                <a:t>(based on Member Similarity)</a:t>
              </a:r>
            </a:p>
          </p:txBody>
        </p:sp>
        <p:sp>
          <p:nvSpPr>
            <p:cNvPr id="36" name="Rectangle: Rounded Corners 35">
              <a:extLst>
                <a:ext uri="{FF2B5EF4-FFF2-40B4-BE49-F238E27FC236}">
                  <a16:creationId xmlns:a16="http://schemas.microsoft.com/office/drawing/2014/main" id="{47F55930-1935-4041-9B3F-F0958007EADF}"/>
                </a:ext>
              </a:extLst>
            </p:cNvPr>
            <p:cNvSpPr/>
            <p:nvPr/>
          </p:nvSpPr>
          <p:spPr>
            <a:xfrm>
              <a:off x="5155973" y="2166490"/>
              <a:ext cx="2107473" cy="884933"/>
            </a:xfrm>
            <a:prstGeom prst="roundRect">
              <a:avLst>
                <a:gd name="adj" fmla="val 545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Ins="0" rtlCol="0" anchor="ctr"/>
            <a:lstStyle/>
            <a:p>
              <a:pPr defTabSz="609630"/>
              <a:r>
                <a:rPr lang="en-US" sz="1100" b="1" dirty="0">
                  <a:solidFill>
                    <a:srgbClr val="000000"/>
                  </a:solidFill>
                  <a:latin typeface="Arial" panose="020B0604020202020204" pitchFamily="34" charset="0"/>
                  <a:cs typeface="Arial" panose="020B0604020202020204" pitchFamily="34" charset="0"/>
                </a:rPr>
                <a:t>Deep Learning Prediction</a:t>
              </a:r>
            </a:p>
          </p:txBody>
        </p:sp>
        <p:sp>
          <p:nvSpPr>
            <p:cNvPr id="37" name="Rectangle: Rounded Corners 36">
              <a:extLst>
                <a:ext uri="{FF2B5EF4-FFF2-40B4-BE49-F238E27FC236}">
                  <a16:creationId xmlns:a16="http://schemas.microsoft.com/office/drawing/2014/main" id="{1515D8E3-4205-4D3D-A199-9DAF9B73DD69}"/>
                </a:ext>
              </a:extLst>
            </p:cNvPr>
            <p:cNvSpPr/>
            <p:nvPr/>
          </p:nvSpPr>
          <p:spPr>
            <a:xfrm>
              <a:off x="7680900" y="2166490"/>
              <a:ext cx="2107473" cy="884933"/>
            </a:xfrm>
            <a:prstGeom prst="roundRect">
              <a:avLst>
                <a:gd name="adj" fmla="val 54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Ins="182880" rtlCol="0" anchor="ctr"/>
            <a:lstStyle/>
            <a:p>
              <a:pPr defTabSz="609630"/>
              <a:r>
                <a:rPr lang="en-US" sz="1100" dirty="0">
                  <a:solidFill>
                    <a:srgbClr val="FFFFFF"/>
                  </a:solidFill>
                  <a:latin typeface="Arial" panose="020B0604020202020204" pitchFamily="34" charset="0"/>
                  <a:cs typeface="Arial" panose="020B0604020202020204" pitchFamily="34" charset="0"/>
                </a:rPr>
                <a:t>Hourly Reachability</a:t>
              </a:r>
            </a:p>
          </p:txBody>
        </p:sp>
        <p:sp>
          <p:nvSpPr>
            <p:cNvPr id="38" name="Rectangle: Rounded Corners 37">
              <a:extLst>
                <a:ext uri="{FF2B5EF4-FFF2-40B4-BE49-F238E27FC236}">
                  <a16:creationId xmlns:a16="http://schemas.microsoft.com/office/drawing/2014/main" id="{BF02A364-049B-457E-9717-6A662107B905}"/>
                </a:ext>
              </a:extLst>
            </p:cNvPr>
            <p:cNvSpPr/>
            <p:nvPr/>
          </p:nvSpPr>
          <p:spPr>
            <a:xfrm>
              <a:off x="10205828" y="2166490"/>
              <a:ext cx="2107473" cy="884933"/>
            </a:xfrm>
            <a:prstGeom prst="roundRect">
              <a:avLst>
                <a:gd name="adj" fmla="val 54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Ins="182880" rtlCol="0" anchor="ctr"/>
            <a:lstStyle/>
            <a:p>
              <a:pPr defTabSz="609630"/>
              <a:r>
                <a:rPr lang="en-US" sz="1100" dirty="0">
                  <a:solidFill>
                    <a:srgbClr val="FFFFFF"/>
                  </a:solidFill>
                  <a:latin typeface="Arial" panose="020B0604020202020204" pitchFamily="34" charset="0"/>
                  <a:cs typeface="Arial" panose="020B0604020202020204" pitchFamily="34" charset="0"/>
                </a:rPr>
                <a:t>Optimal Call Sequence</a:t>
              </a:r>
            </a:p>
          </p:txBody>
        </p:sp>
        <p:sp>
          <p:nvSpPr>
            <p:cNvPr id="39" name="Rectangle: Rounded Corners 38">
              <a:extLst>
                <a:ext uri="{FF2B5EF4-FFF2-40B4-BE49-F238E27FC236}">
                  <a16:creationId xmlns:a16="http://schemas.microsoft.com/office/drawing/2014/main" id="{79C9DB3E-8111-4E9B-AB20-6413AE43985A}"/>
                </a:ext>
              </a:extLst>
            </p:cNvPr>
            <p:cNvSpPr/>
            <p:nvPr/>
          </p:nvSpPr>
          <p:spPr>
            <a:xfrm>
              <a:off x="8989638" y="3312857"/>
              <a:ext cx="2107473" cy="884933"/>
            </a:xfrm>
            <a:prstGeom prst="roundRect">
              <a:avLst>
                <a:gd name="adj" fmla="val 5454"/>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0" rIns="0" rtlCol="0" anchor="ctr"/>
            <a:lstStyle/>
            <a:p>
              <a:pPr defTabSz="609630"/>
              <a:r>
                <a:rPr lang="en-US" sz="1100" dirty="0">
                  <a:solidFill>
                    <a:srgbClr val="000000"/>
                  </a:solidFill>
                  <a:latin typeface="Arial" panose="020B0604020202020204" pitchFamily="34" charset="0"/>
                  <a:cs typeface="Arial" panose="020B0604020202020204" pitchFamily="34" charset="0"/>
                </a:rPr>
                <a:t>Capacity Constraints</a:t>
              </a:r>
            </a:p>
          </p:txBody>
        </p:sp>
        <p:sp>
          <p:nvSpPr>
            <p:cNvPr id="40" name="Rectangle: Rounded Corners 39">
              <a:extLst>
                <a:ext uri="{FF2B5EF4-FFF2-40B4-BE49-F238E27FC236}">
                  <a16:creationId xmlns:a16="http://schemas.microsoft.com/office/drawing/2014/main" id="{DB04D236-C501-4300-84F2-9DAB497D21BE}"/>
                </a:ext>
              </a:extLst>
            </p:cNvPr>
            <p:cNvSpPr/>
            <p:nvPr/>
          </p:nvSpPr>
          <p:spPr>
            <a:xfrm>
              <a:off x="2462950" y="4376800"/>
              <a:ext cx="4097313" cy="2337661"/>
            </a:xfrm>
            <a:prstGeom prst="roundRect">
              <a:avLst>
                <a:gd name="adj" fmla="val 3736"/>
              </a:avLst>
            </a:prstGeom>
            <a:solidFill>
              <a:schemeClr val="bg1"/>
            </a:solidFill>
            <a:ln>
              <a:noFill/>
            </a:ln>
            <a:effectLst>
              <a:outerShdw blurRad="2032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30"/>
              <a:endParaRPr lang="en-US" dirty="0">
                <a:solidFill>
                  <a:srgbClr val="FFFFFF"/>
                </a:solidFill>
                <a:latin typeface="Calibri" panose="020F0502020204030204"/>
              </a:endParaRPr>
            </a:p>
          </p:txBody>
        </p:sp>
        <p:sp>
          <p:nvSpPr>
            <p:cNvPr id="41" name="Rectangle: Rounded Corners 40">
              <a:extLst>
                <a:ext uri="{FF2B5EF4-FFF2-40B4-BE49-F238E27FC236}">
                  <a16:creationId xmlns:a16="http://schemas.microsoft.com/office/drawing/2014/main" id="{CB6BB5B3-68BD-4A36-B3F4-143B89235D07}"/>
                </a:ext>
              </a:extLst>
            </p:cNvPr>
            <p:cNvSpPr/>
            <p:nvPr/>
          </p:nvSpPr>
          <p:spPr>
            <a:xfrm>
              <a:off x="7064286" y="4376800"/>
              <a:ext cx="3219667" cy="2337661"/>
            </a:xfrm>
            <a:prstGeom prst="roundRect">
              <a:avLst>
                <a:gd name="adj" fmla="val 3736"/>
              </a:avLst>
            </a:prstGeom>
            <a:solidFill>
              <a:schemeClr val="bg1"/>
            </a:solidFill>
            <a:ln>
              <a:noFill/>
            </a:ln>
            <a:effectLst>
              <a:outerShdw blurRad="2032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30"/>
              <a:endParaRPr lang="en-US" dirty="0">
                <a:solidFill>
                  <a:srgbClr val="FFFFFF"/>
                </a:solidFill>
                <a:latin typeface="Calibri" panose="020F0502020204030204"/>
              </a:endParaRPr>
            </a:p>
          </p:txBody>
        </p:sp>
      </p:grpSp>
      <p:sp>
        <p:nvSpPr>
          <p:cNvPr id="44" name="TextBox 43">
            <a:extLst>
              <a:ext uri="{FF2B5EF4-FFF2-40B4-BE49-F238E27FC236}">
                <a16:creationId xmlns:a16="http://schemas.microsoft.com/office/drawing/2014/main" id="{49758747-DF10-4756-AE7C-5B8096C669FB}"/>
              </a:ext>
            </a:extLst>
          </p:cNvPr>
          <p:cNvSpPr txBox="1"/>
          <p:nvPr/>
        </p:nvSpPr>
        <p:spPr>
          <a:xfrm>
            <a:off x="383737" y="4348848"/>
            <a:ext cx="1618373" cy="1600438"/>
          </a:xfrm>
          <a:prstGeom prst="rect">
            <a:avLst/>
          </a:prstGeom>
          <a:noFill/>
        </p:spPr>
        <p:txBody>
          <a:bodyPr wrap="square">
            <a:spAutoFit/>
          </a:bodyPr>
          <a:lstStyle/>
          <a:p>
            <a:pPr defTabSz="609630"/>
            <a:r>
              <a:rPr lang="en-US" sz="1400" i="1" dirty="0">
                <a:solidFill>
                  <a:srgbClr val="000000"/>
                </a:solidFill>
                <a:latin typeface="Arial" panose="020B0604020202020204" pitchFamily="34" charset="0"/>
                <a:cs typeface="Arial" panose="020B0604020202020204" pitchFamily="34" charset="0"/>
              </a:rPr>
              <a:t>The similarity between member and member is calculated based on </a:t>
            </a:r>
            <a:r>
              <a:rPr lang="en-US" sz="1400" i="1" dirty="0">
                <a:solidFill>
                  <a:srgbClr val="BA182E"/>
                </a:solidFill>
                <a:latin typeface="Arial" panose="020B0604020202020204" pitchFamily="34" charset="0"/>
                <a:cs typeface="Arial" panose="020B0604020202020204" pitchFamily="34" charset="0"/>
              </a:rPr>
              <a:t>their phone call history and features</a:t>
            </a:r>
          </a:p>
        </p:txBody>
      </p:sp>
      <p:sp>
        <p:nvSpPr>
          <p:cNvPr id="45" name="TextBox 44">
            <a:extLst>
              <a:ext uri="{FF2B5EF4-FFF2-40B4-BE49-F238E27FC236}">
                <a16:creationId xmlns:a16="http://schemas.microsoft.com/office/drawing/2014/main" id="{81927314-541A-4BD1-AFD8-0AFEE26D2191}"/>
              </a:ext>
            </a:extLst>
          </p:cNvPr>
          <p:cNvSpPr txBox="1"/>
          <p:nvPr/>
        </p:nvSpPr>
        <p:spPr>
          <a:xfrm>
            <a:off x="9923979" y="4538828"/>
            <a:ext cx="2012385" cy="1600438"/>
          </a:xfrm>
          <a:prstGeom prst="rect">
            <a:avLst/>
          </a:prstGeom>
          <a:noFill/>
        </p:spPr>
        <p:txBody>
          <a:bodyPr wrap="square">
            <a:spAutoFit/>
          </a:bodyPr>
          <a:lstStyle/>
          <a:p>
            <a:pPr defTabSz="609630"/>
            <a:r>
              <a:rPr lang="en-US" sz="1400" i="1" dirty="0">
                <a:solidFill>
                  <a:srgbClr val="000000"/>
                </a:solidFill>
                <a:latin typeface="Arial" panose="020B0604020202020204" pitchFamily="34" charset="0"/>
                <a:cs typeface="Arial" panose="020B0604020202020204" pitchFamily="34" charset="0"/>
              </a:rPr>
              <a:t>The member embeddings extracted from the graph can effectively subdivide members (</a:t>
            </a:r>
            <a:r>
              <a:rPr lang="en-US" sz="1400" i="1" dirty="0">
                <a:solidFill>
                  <a:srgbClr val="0070C0"/>
                </a:solidFill>
                <a:latin typeface="Arial" panose="020B0604020202020204" pitchFamily="34" charset="0"/>
                <a:cs typeface="Arial" panose="020B0604020202020204" pitchFamily="34" charset="0"/>
              </a:rPr>
              <a:t>blue dots</a:t>
            </a:r>
            <a:r>
              <a:rPr lang="en-US" sz="1400" i="1" dirty="0">
                <a:solidFill>
                  <a:srgbClr val="000000"/>
                </a:solidFill>
                <a:latin typeface="Arial" panose="020B0604020202020204" pitchFamily="34" charset="0"/>
                <a:cs typeface="Arial" panose="020B0604020202020204" pitchFamily="34" charset="0"/>
              </a:rPr>
              <a:t>) into different subgroups</a:t>
            </a:r>
          </a:p>
        </p:txBody>
      </p:sp>
      <p:cxnSp>
        <p:nvCxnSpPr>
          <p:cNvPr id="52" name="Google Shape;200;p30">
            <a:extLst>
              <a:ext uri="{FF2B5EF4-FFF2-40B4-BE49-F238E27FC236}">
                <a16:creationId xmlns:a16="http://schemas.microsoft.com/office/drawing/2014/main" id="{A9DD1AAF-1ABB-4AAC-B977-97844D4D4A49}"/>
              </a:ext>
            </a:extLst>
          </p:cNvPr>
          <p:cNvCxnSpPr>
            <a:cxnSpLocks/>
          </p:cNvCxnSpPr>
          <p:nvPr/>
        </p:nvCxnSpPr>
        <p:spPr>
          <a:xfrm flipV="1">
            <a:off x="4524210" y="2694255"/>
            <a:ext cx="313217" cy="1"/>
          </a:xfrm>
          <a:prstGeom prst="straightConnector1">
            <a:avLst/>
          </a:prstGeom>
          <a:noFill/>
          <a:ln w="19050" cap="flat" cmpd="sng">
            <a:solidFill>
              <a:schemeClr val="dk1"/>
            </a:solidFill>
            <a:prstDash val="solid"/>
            <a:round/>
            <a:headEnd type="none" w="sm" len="sm"/>
            <a:tailEnd type="stealth" w="med" len="med"/>
          </a:ln>
        </p:spPr>
      </p:cxnSp>
      <p:cxnSp>
        <p:nvCxnSpPr>
          <p:cNvPr id="55" name="Google Shape;200;p30">
            <a:extLst>
              <a:ext uri="{FF2B5EF4-FFF2-40B4-BE49-F238E27FC236}">
                <a16:creationId xmlns:a16="http://schemas.microsoft.com/office/drawing/2014/main" id="{50FBAB0E-7722-4920-A043-79ED23B83A8B}"/>
              </a:ext>
            </a:extLst>
          </p:cNvPr>
          <p:cNvCxnSpPr>
            <a:cxnSpLocks/>
          </p:cNvCxnSpPr>
          <p:nvPr/>
        </p:nvCxnSpPr>
        <p:spPr>
          <a:xfrm flipV="1">
            <a:off x="6935215" y="2694255"/>
            <a:ext cx="313217" cy="1"/>
          </a:xfrm>
          <a:prstGeom prst="straightConnector1">
            <a:avLst/>
          </a:prstGeom>
          <a:noFill/>
          <a:ln w="19050" cap="flat" cmpd="sng">
            <a:solidFill>
              <a:schemeClr val="dk1"/>
            </a:solidFill>
            <a:prstDash val="solid"/>
            <a:round/>
            <a:headEnd type="none" w="sm" len="sm"/>
            <a:tailEnd type="stealth" w="med" len="med"/>
          </a:ln>
        </p:spPr>
      </p:cxnSp>
      <p:cxnSp>
        <p:nvCxnSpPr>
          <p:cNvPr id="56" name="Google Shape;200;p30">
            <a:extLst>
              <a:ext uri="{FF2B5EF4-FFF2-40B4-BE49-F238E27FC236}">
                <a16:creationId xmlns:a16="http://schemas.microsoft.com/office/drawing/2014/main" id="{F0CA57CB-D8C5-4A29-818D-1623206B19E7}"/>
              </a:ext>
            </a:extLst>
          </p:cNvPr>
          <p:cNvCxnSpPr>
            <a:cxnSpLocks/>
          </p:cNvCxnSpPr>
          <p:nvPr/>
        </p:nvCxnSpPr>
        <p:spPr>
          <a:xfrm flipV="1">
            <a:off x="9337132" y="2694256"/>
            <a:ext cx="396375" cy="1"/>
          </a:xfrm>
          <a:prstGeom prst="straightConnector1">
            <a:avLst/>
          </a:prstGeom>
          <a:noFill/>
          <a:ln w="19050" cap="flat" cmpd="sng">
            <a:solidFill>
              <a:schemeClr val="dk1"/>
            </a:solidFill>
            <a:prstDash val="solid"/>
            <a:round/>
            <a:headEnd type="none" w="sm" len="sm"/>
            <a:tailEnd type="stealth" w="med" len="med"/>
          </a:ln>
        </p:spPr>
      </p:cxnSp>
      <p:cxnSp>
        <p:nvCxnSpPr>
          <p:cNvPr id="57" name="Google Shape;200;p30">
            <a:extLst>
              <a:ext uri="{FF2B5EF4-FFF2-40B4-BE49-F238E27FC236}">
                <a16:creationId xmlns:a16="http://schemas.microsoft.com/office/drawing/2014/main" id="{F391248C-E812-4D00-81BD-21CC5D2BA1BB}"/>
              </a:ext>
            </a:extLst>
          </p:cNvPr>
          <p:cNvCxnSpPr>
            <a:cxnSpLocks/>
          </p:cNvCxnSpPr>
          <p:nvPr/>
        </p:nvCxnSpPr>
        <p:spPr>
          <a:xfrm flipV="1">
            <a:off x="9580536" y="2780306"/>
            <a:ext cx="0" cy="551143"/>
          </a:xfrm>
          <a:prstGeom prst="straightConnector1">
            <a:avLst/>
          </a:prstGeom>
          <a:noFill/>
          <a:ln w="19050" cap="flat" cmpd="sng">
            <a:solidFill>
              <a:schemeClr val="dk1"/>
            </a:solidFill>
            <a:prstDash val="solid"/>
            <a:round/>
            <a:headEnd type="none" w="sm" len="sm"/>
            <a:tailEnd type="stealth" w="med" len="med"/>
          </a:ln>
        </p:spPr>
      </p:cxnSp>
      <p:cxnSp>
        <p:nvCxnSpPr>
          <p:cNvPr id="61" name="Google Shape;200;p30">
            <a:extLst>
              <a:ext uri="{FF2B5EF4-FFF2-40B4-BE49-F238E27FC236}">
                <a16:creationId xmlns:a16="http://schemas.microsoft.com/office/drawing/2014/main" id="{F86DDEB8-06F8-4B3F-B1D2-237F891C02AD}"/>
              </a:ext>
            </a:extLst>
          </p:cNvPr>
          <p:cNvCxnSpPr>
            <a:cxnSpLocks/>
          </p:cNvCxnSpPr>
          <p:nvPr/>
        </p:nvCxnSpPr>
        <p:spPr>
          <a:xfrm flipV="1">
            <a:off x="5948073" y="3182022"/>
            <a:ext cx="0" cy="283808"/>
          </a:xfrm>
          <a:prstGeom prst="straightConnector1">
            <a:avLst/>
          </a:prstGeom>
          <a:noFill/>
          <a:ln w="19050" cap="flat" cmpd="sng">
            <a:solidFill>
              <a:schemeClr val="dk1"/>
            </a:solidFill>
            <a:prstDash val="solid"/>
            <a:round/>
            <a:headEnd type="none" w="sm" len="sm"/>
            <a:tailEnd type="stealth" w="med" len="med"/>
          </a:ln>
        </p:spPr>
      </p:cxnSp>
      <p:cxnSp>
        <p:nvCxnSpPr>
          <p:cNvPr id="63" name="Google Shape;200;p30">
            <a:extLst>
              <a:ext uri="{FF2B5EF4-FFF2-40B4-BE49-F238E27FC236}">
                <a16:creationId xmlns:a16="http://schemas.microsoft.com/office/drawing/2014/main" id="{79BEEA59-1D74-4F15-BF86-DB4B7578A39D}"/>
              </a:ext>
            </a:extLst>
          </p:cNvPr>
          <p:cNvCxnSpPr>
            <a:cxnSpLocks/>
          </p:cNvCxnSpPr>
          <p:nvPr/>
        </p:nvCxnSpPr>
        <p:spPr>
          <a:xfrm>
            <a:off x="2146980" y="3465830"/>
            <a:ext cx="3801094" cy="0"/>
          </a:xfrm>
          <a:prstGeom prst="straightConnector1">
            <a:avLst/>
          </a:prstGeom>
          <a:noFill/>
          <a:ln w="19050" cap="flat" cmpd="sng">
            <a:solidFill>
              <a:schemeClr val="dk1"/>
            </a:solidFill>
            <a:prstDash val="solid"/>
            <a:round/>
            <a:headEnd type="none" w="sm" len="sm"/>
            <a:tailEnd type="none" w="med" len="med"/>
          </a:ln>
        </p:spPr>
      </p:cxnSp>
      <p:cxnSp>
        <p:nvCxnSpPr>
          <p:cNvPr id="70" name="Google Shape;200;p30">
            <a:extLst>
              <a:ext uri="{FF2B5EF4-FFF2-40B4-BE49-F238E27FC236}">
                <a16:creationId xmlns:a16="http://schemas.microsoft.com/office/drawing/2014/main" id="{777D00A5-6216-487F-A6AC-AF13754A91B8}"/>
              </a:ext>
            </a:extLst>
          </p:cNvPr>
          <p:cNvCxnSpPr>
            <a:cxnSpLocks/>
          </p:cNvCxnSpPr>
          <p:nvPr/>
        </p:nvCxnSpPr>
        <p:spPr>
          <a:xfrm flipV="1">
            <a:off x="3540076" y="3133621"/>
            <a:ext cx="0" cy="1061040"/>
          </a:xfrm>
          <a:prstGeom prst="straightConnector1">
            <a:avLst/>
          </a:prstGeom>
          <a:noFill/>
          <a:ln w="19050" cap="flat" cmpd="sng">
            <a:solidFill>
              <a:srgbClr val="BA182E"/>
            </a:solidFill>
            <a:prstDash val="solid"/>
            <a:round/>
            <a:headEnd type="stealth" w="sm" len="sm"/>
            <a:tailEnd type="none" w="med" len="med"/>
          </a:ln>
        </p:spPr>
      </p:cxnSp>
      <p:cxnSp>
        <p:nvCxnSpPr>
          <p:cNvPr id="72" name="Google Shape;200;p30">
            <a:extLst>
              <a:ext uri="{FF2B5EF4-FFF2-40B4-BE49-F238E27FC236}">
                <a16:creationId xmlns:a16="http://schemas.microsoft.com/office/drawing/2014/main" id="{FB5A22D7-840B-4E98-9965-039EA8FA31AE}"/>
              </a:ext>
            </a:extLst>
          </p:cNvPr>
          <p:cNvCxnSpPr>
            <a:cxnSpLocks/>
          </p:cNvCxnSpPr>
          <p:nvPr/>
        </p:nvCxnSpPr>
        <p:spPr>
          <a:xfrm flipH="1">
            <a:off x="6263761" y="5465485"/>
            <a:ext cx="375845" cy="0"/>
          </a:xfrm>
          <a:prstGeom prst="straightConnector1">
            <a:avLst/>
          </a:prstGeom>
          <a:noFill/>
          <a:ln w="19050" cap="flat" cmpd="sng">
            <a:solidFill>
              <a:srgbClr val="BA182E"/>
            </a:solidFill>
            <a:prstDash val="solid"/>
            <a:round/>
            <a:headEnd type="stealth" w="sm" len="sm"/>
            <a:tailEnd type="none" w="med" len="med"/>
          </a:ln>
        </p:spPr>
      </p:cxnSp>
      <p:grpSp>
        <p:nvGrpSpPr>
          <p:cNvPr id="77" name="Graphic 53">
            <a:extLst>
              <a:ext uri="{FF2B5EF4-FFF2-40B4-BE49-F238E27FC236}">
                <a16:creationId xmlns:a16="http://schemas.microsoft.com/office/drawing/2014/main" id="{C7D105D5-39E4-4867-9B51-9557AC89B831}"/>
              </a:ext>
            </a:extLst>
          </p:cNvPr>
          <p:cNvGrpSpPr/>
          <p:nvPr/>
        </p:nvGrpSpPr>
        <p:grpSpPr>
          <a:xfrm>
            <a:off x="583162" y="2037736"/>
            <a:ext cx="304266" cy="303967"/>
            <a:chOff x="7823503" y="4900613"/>
            <a:chExt cx="494772" cy="494285"/>
          </a:xfrm>
          <a:solidFill>
            <a:srgbClr val="FFC845"/>
          </a:solidFill>
        </p:grpSpPr>
        <p:sp>
          <p:nvSpPr>
            <p:cNvPr id="78" name="Freeform: Shape 77">
              <a:extLst>
                <a:ext uri="{FF2B5EF4-FFF2-40B4-BE49-F238E27FC236}">
                  <a16:creationId xmlns:a16="http://schemas.microsoft.com/office/drawing/2014/main" id="{D9670393-F024-4232-B352-970850D885FA}"/>
                </a:ext>
              </a:extLst>
            </p:cNvPr>
            <p:cNvSpPr/>
            <p:nvPr/>
          </p:nvSpPr>
          <p:spPr>
            <a:xfrm>
              <a:off x="7823503" y="4986646"/>
              <a:ext cx="407980" cy="408252"/>
            </a:xfrm>
            <a:custGeom>
              <a:avLst/>
              <a:gdLst>
                <a:gd name="connsiteX0" fmla="*/ 0 w 407980"/>
                <a:gd name="connsiteY0" fmla="*/ 95106 h 408252"/>
                <a:gd name="connsiteX1" fmla="*/ 38076 w 407980"/>
                <a:gd name="connsiteY1" fmla="*/ 3454 h 408252"/>
                <a:gd name="connsiteX2" fmla="*/ 48517 w 407980"/>
                <a:gd name="connsiteY2" fmla="*/ 2918 h 408252"/>
                <a:gd name="connsiteX3" fmla="*/ 151575 w 407980"/>
                <a:gd name="connsiteY3" fmla="*/ 105911 h 408252"/>
                <a:gd name="connsiteX4" fmla="*/ 152947 w 407980"/>
                <a:gd name="connsiteY4" fmla="*/ 118303 h 408252"/>
                <a:gd name="connsiteX5" fmla="*/ 157985 w 407980"/>
                <a:gd name="connsiteY5" fmla="*/ 143858 h 408252"/>
                <a:gd name="connsiteX6" fmla="*/ 264773 w 407980"/>
                <a:gd name="connsiteY6" fmla="*/ 250689 h 408252"/>
                <a:gd name="connsiteX7" fmla="*/ 289214 w 407980"/>
                <a:gd name="connsiteY7" fmla="*/ 255406 h 408252"/>
                <a:gd name="connsiteX8" fmla="*/ 304007 w 407980"/>
                <a:gd name="connsiteY8" fmla="*/ 258236 h 408252"/>
                <a:gd name="connsiteX9" fmla="*/ 403184 w 407980"/>
                <a:gd name="connsiteY9" fmla="*/ 357541 h 408252"/>
                <a:gd name="connsiteX10" fmla="*/ 404321 w 407980"/>
                <a:gd name="connsiteY10" fmla="*/ 370426 h 408252"/>
                <a:gd name="connsiteX11" fmla="*/ 307416 w 407980"/>
                <a:gd name="connsiteY11" fmla="*/ 408245 h 408252"/>
                <a:gd name="connsiteX12" fmla="*/ 214799 w 407980"/>
                <a:gd name="connsiteY12" fmla="*/ 369569 h 408252"/>
                <a:gd name="connsiteX13" fmla="*/ 39041 w 407980"/>
                <a:gd name="connsiteY13" fmla="*/ 193833 h 408252"/>
                <a:gd name="connsiteX14" fmla="*/ 0 w 407980"/>
                <a:gd name="connsiteY14" fmla="*/ 95106 h 40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7980" h="408252">
                  <a:moveTo>
                    <a:pt x="0" y="95106"/>
                  </a:moveTo>
                  <a:cubicBezTo>
                    <a:pt x="579" y="62433"/>
                    <a:pt x="16508" y="31861"/>
                    <a:pt x="38076" y="3454"/>
                  </a:cubicBezTo>
                  <a:cubicBezTo>
                    <a:pt x="41528" y="-1091"/>
                    <a:pt x="44593" y="-1027"/>
                    <a:pt x="48517" y="2918"/>
                  </a:cubicBezTo>
                  <a:cubicBezTo>
                    <a:pt x="82798" y="37328"/>
                    <a:pt x="117122" y="71695"/>
                    <a:pt x="151575" y="105911"/>
                  </a:cubicBezTo>
                  <a:cubicBezTo>
                    <a:pt x="155712" y="110028"/>
                    <a:pt x="155412" y="113758"/>
                    <a:pt x="152947" y="118303"/>
                  </a:cubicBezTo>
                  <a:cubicBezTo>
                    <a:pt x="147608" y="128165"/>
                    <a:pt x="149774" y="135819"/>
                    <a:pt x="157985" y="143858"/>
                  </a:cubicBezTo>
                  <a:cubicBezTo>
                    <a:pt x="193960" y="179083"/>
                    <a:pt x="229592" y="214672"/>
                    <a:pt x="264773" y="250689"/>
                  </a:cubicBezTo>
                  <a:cubicBezTo>
                    <a:pt x="272599" y="258707"/>
                    <a:pt x="280038" y="260723"/>
                    <a:pt x="289214" y="255406"/>
                  </a:cubicBezTo>
                  <a:cubicBezTo>
                    <a:pt x="295474" y="251783"/>
                    <a:pt x="299355" y="253541"/>
                    <a:pt x="304007" y="258236"/>
                  </a:cubicBezTo>
                  <a:cubicBezTo>
                    <a:pt x="336937" y="291466"/>
                    <a:pt x="370061" y="324504"/>
                    <a:pt x="403184" y="357541"/>
                  </a:cubicBezTo>
                  <a:cubicBezTo>
                    <a:pt x="407279" y="361636"/>
                    <a:pt x="410988" y="365388"/>
                    <a:pt x="404321" y="370426"/>
                  </a:cubicBezTo>
                  <a:cubicBezTo>
                    <a:pt x="375549" y="392123"/>
                    <a:pt x="344548" y="408674"/>
                    <a:pt x="307416" y="408245"/>
                  </a:cubicBezTo>
                  <a:cubicBezTo>
                    <a:pt x="271612" y="407816"/>
                    <a:pt x="240204" y="394631"/>
                    <a:pt x="214799" y="369569"/>
                  </a:cubicBezTo>
                  <a:cubicBezTo>
                    <a:pt x="155820" y="311383"/>
                    <a:pt x="97248" y="252790"/>
                    <a:pt x="39041" y="193833"/>
                  </a:cubicBezTo>
                  <a:cubicBezTo>
                    <a:pt x="13399" y="167892"/>
                    <a:pt x="472" y="135969"/>
                    <a:pt x="0" y="95106"/>
                  </a:cubicBezTo>
                  <a:close/>
                </a:path>
              </a:pathLst>
            </a:custGeom>
            <a:solidFill>
              <a:srgbClr val="BA182E"/>
            </a:solidFill>
            <a:ln w="210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79" name="Freeform: Shape 78">
              <a:extLst>
                <a:ext uri="{FF2B5EF4-FFF2-40B4-BE49-F238E27FC236}">
                  <a16:creationId xmlns:a16="http://schemas.microsoft.com/office/drawing/2014/main" id="{FF41C934-04E2-443D-A52B-7ED47CE81843}"/>
                </a:ext>
              </a:extLst>
            </p:cNvPr>
            <p:cNvSpPr/>
            <p:nvPr/>
          </p:nvSpPr>
          <p:spPr>
            <a:xfrm>
              <a:off x="8029811" y="4900613"/>
              <a:ext cx="288464" cy="288292"/>
            </a:xfrm>
            <a:custGeom>
              <a:avLst/>
              <a:gdLst>
                <a:gd name="connsiteX0" fmla="*/ 144758 w 288464"/>
                <a:gd name="connsiteY0" fmla="*/ 0 h 288292"/>
                <a:gd name="connsiteX1" fmla="*/ 288464 w 288464"/>
                <a:gd name="connsiteY1" fmla="*/ 143685 h 288292"/>
                <a:gd name="connsiteX2" fmla="*/ 143771 w 288464"/>
                <a:gd name="connsiteY2" fmla="*/ 288291 h 288292"/>
                <a:gd name="connsiteX3" fmla="*/ 1 w 288464"/>
                <a:gd name="connsiteY3" fmla="*/ 142677 h 288292"/>
                <a:gd name="connsiteX4" fmla="*/ 144758 w 288464"/>
                <a:gd name="connsiteY4" fmla="*/ 0 h 288292"/>
                <a:gd name="connsiteX5" fmla="*/ 143879 w 288464"/>
                <a:gd name="connsiteY5" fmla="*/ 238702 h 288292"/>
                <a:gd name="connsiteX6" fmla="*/ 239969 w 288464"/>
                <a:gd name="connsiteY6" fmla="*/ 144285 h 288292"/>
                <a:gd name="connsiteX7" fmla="*/ 145144 w 288464"/>
                <a:gd name="connsiteY7" fmla="*/ 48431 h 288292"/>
                <a:gd name="connsiteX8" fmla="*/ 48475 w 288464"/>
                <a:gd name="connsiteY8" fmla="*/ 143534 h 288292"/>
                <a:gd name="connsiteX9" fmla="*/ 143879 w 288464"/>
                <a:gd name="connsiteY9" fmla="*/ 238702 h 28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8464" h="288292">
                  <a:moveTo>
                    <a:pt x="144758" y="0"/>
                  </a:moveTo>
                  <a:cubicBezTo>
                    <a:pt x="224404" y="64"/>
                    <a:pt x="288443" y="64081"/>
                    <a:pt x="288464" y="143685"/>
                  </a:cubicBezTo>
                  <a:cubicBezTo>
                    <a:pt x="288486" y="223159"/>
                    <a:pt x="222925" y="288677"/>
                    <a:pt x="143771" y="288291"/>
                  </a:cubicBezTo>
                  <a:cubicBezTo>
                    <a:pt x="64382" y="287905"/>
                    <a:pt x="-235" y="222452"/>
                    <a:pt x="1" y="142677"/>
                  </a:cubicBezTo>
                  <a:cubicBezTo>
                    <a:pt x="236" y="63417"/>
                    <a:pt x="64661" y="-64"/>
                    <a:pt x="144758" y="0"/>
                  </a:cubicBezTo>
                  <a:close/>
                  <a:moveTo>
                    <a:pt x="143879" y="238702"/>
                  </a:moveTo>
                  <a:cubicBezTo>
                    <a:pt x="196833" y="238852"/>
                    <a:pt x="239883" y="196553"/>
                    <a:pt x="239969" y="144285"/>
                  </a:cubicBezTo>
                  <a:cubicBezTo>
                    <a:pt x="240055" y="91502"/>
                    <a:pt x="197669" y="48624"/>
                    <a:pt x="145144" y="48431"/>
                  </a:cubicBezTo>
                  <a:cubicBezTo>
                    <a:pt x="91653" y="48216"/>
                    <a:pt x="48475" y="90709"/>
                    <a:pt x="48475" y="143534"/>
                  </a:cubicBezTo>
                  <a:cubicBezTo>
                    <a:pt x="48475" y="195974"/>
                    <a:pt x="91160" y="238552"/>
                    <a:pt x="143879" y="238702"/>
                  </a:cubicBezTo>
                  <a:close/>
                </a:path>
              </a:pathLst>
            </a:custGeom>
            <a:grpFill/>
            <a:ln w="210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80" name="Freeform: Shape 79">
              <a:extLst>
                <a:ext uri="{FF2B5EF4-FFF2-40B4-BE49-F238E27FC236}">
                  <a16:creationId xmlns:a16="http://schemas.microsoft.com/office/drawing/2014/main" id="{488555D0-F633-4949-95ED-0F2E5E84C50E}"/>
                </a:ext>
              </a:extLst>
            </p:cNvPr>
            <p:cNvSpPr/>
            <p:nvPr/>
          </p:nvSpPr>
          <p:spPr>
            <a:xfrm>
              <a:off x="8130654" y="5214572"/>
              <a:ext cx="127548" cy="127235"/>
            </a:xfrm>
            <a:custGeom>
              <a:avLst/>
              <a:gdLst>
                <a:gd name="connsiteX0" fmla="*/ 127548 w 127548"/>
                <a:gd name="connsiteY0" fmla="*/ 92397 h 127235"/>
                <a:gd name="connsiteX1" fmla="*/ 117343 w 127548"/>
                <a:gd name="connsiteY1" fmla="*/ 122691 h 127235"/>
                <a:gd name="connsiteX2" fmla="*/ 105444 w 127548"/>
                <a:gd name="connsiteY2" fmla="*/ 124063 h 127235"/>
                <a:gd name="connsiteX3" fmla="*/ 3201 w 127548"/>
                <a:gd name="connsiteY3" fmla="*/ 21798 h 127235"/>
                <a:gd name="connsiteX4" fmla="*/ 5431 w 127548"/>
                <a:gd name="connsiteY4" fmla="*/ 9278 h 127235"/>
                <a:gd name="connsiteX5" fmla="*/ 68869 w 127548"/>
                <a:gd name="connsiteY5" fmla="*/ 13008 h 127235"/>
                <a:gd name="connsiteX6" fmla="*/ 114320 w 127548"/>
                <a:gd name="connsiteY6" fmla="*/ 58416 h 127235"/>
                <a:gd name="connsiteX7" fmla="*/ 127548 w 127548"/>
                <a:gd name="connsiteY7" fmla="*/ 92397 h 1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548" h="127235">
                  <a:moveTo>
                    <a:pt x="127548" y="92397"/>
                  </a:moveTo>
                  <a:cubicBezTo>
                    <a:pt x="126691" y="103567"/>
                    <a:pt x="123775" y="113686"/>
                    <a:pt x="117343" y="122691"/>
                  </a:cubicBezTo>
                  <a:cubicBezTo>
                    <a:pt x="113763" y="127707"/>
                    <a:pt x="110504" y="129144"/>
                    <a:pt x="105444" y="124063"/>
                  </a:cubicBezTo>
                  <a:cubicBezTo>
                    <a:pt x="71485" y="89867"/>
                    <a:pt x="37418" y="55758"/>
                    <a:pt x="3201" y="21798"/>
                  </a:cubicBezTo>
                  <a:cubicBezTo>
                    <a:pt x="-2673" y="15967"/>
                    <a:pt x="414" y="12837"/>
                    <a:pt x="5431" y="9278"/>
                  </a:cubicBezTo>
                  <a:cubicBezTo>
                    <a:pt x="24340" y="-4143"/>
                    <a:pt x="51482" y="-3092"/>
                    <a:pt x="68869" y="13008"/>
                  </a:cubicBezTo>
                  <a:cubicBezTo>
                    <a:pt x="84563" y="27566"/>
                    <a:pt x="99549" y="42916"/>
                    <a:pt x="114320" y="58416"/>
                  </a:cubicBezTo>
                  <a:cubicBezTo>
                    <a:pt x="123260" y="67807"/>
                    <a:pt x="126991" y="79748"/>
                    <a:pt x="127548" y="92397"/>
                  </a:cubicBezTo>
                  <a:close/>
                </a:path>
              </a:pathLst>
            </a:custGeom>
            <a:solidFill>
              <a:srgbClr val="BA182E"/>
            </a:solidFill>
            <a:ln w="210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81" name="Freeform: Shape 80">
              <a:extLst>
                <a:ext uri="{FF2B5EF4-FFF2-40B4-BE49-F238E27FC236}">
                  <a16:creationId xmlns:a16="http://schemas.microsoft.com/office/drawing/2014/main" id="{B575197D-0DB0-41C2-9ABE-3C0D36E24310}"/>
                </a:ext>
              </a:extLst>
            </p:cNvPr>
            <p:cNvSpPr/>
            <p:nvPr/>
          </p:nvSpPr>
          <p:spPr>
            <a:xfrm>
              <a:off x="7876762" y="4960507"/>
              <a:ext cx="126544" cy="126900"/>
            </a:xfrm>
            <a:custGeom>
              <a:avLst/>
              <a:gdLst>
                <a:gd name="connsiteX0" fmla="*/ 126487 w 126544"/>
                <a:gd name="connsiteY0" fmla="*/ 92967 h 126900"/>
                <a:gd name="connsiteX1" fmla="*/ 117418 w 126544"/>
                <a:gd name="connsiteY1" fmla="*/ 122038 h 126900"/>
                <a:gd name="connsiteX2" fmla="*/ 104683 w 126544"/>
                <a:gd name="connsiteY2" fmla="*/ 123453 h 126900"/>
                <a:gd name="connsiteX3" fmla="*/ 3383 w 126544"/>
                <a:gd name="connsiteY3" fmla="*/ 22154 h 126900"/>
                <a:gd name="connsiteX4" fmla="*/ 4884 w 126544"/>
                <a:gd name="connsiteY4" fmla="*/ 9462 h 126900"/>
                <a:gd name="connsiteX5" fmla="*/ 68215 w 126544"/>
                <a:gd name="connsiteY5" fmla="*/ 12549 h 126900"/>
                <a:gd name="connsiteX6" fmla="*/ 114352 w 126544"/>
                <a:gd name="connsiteY6" fmla="*/ 58621 h 126900"/>
                <a:gd name="connsiteX7" fmla="*/ 126487 w 126544"/>
                <a:gd name="connsiteY7" fmla="*/ 92967 h 12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44" h="126900">
                  <a:moveTo>
                    <a:pt x="126487" y="92967"/>
                  </a:moveTo>
                  <a:cubicBezTo>
                    <a:pt x="126851" y="103708"/>
                    <a:pt x="123399" y="113248"/>
                    <a:pt x="117418" y="122038"/>
                  </a:cubicBezTo>
                  <a:cubicBezTo>
                    <a:pt x="113688" y="127548"/>
                    <a:pt x="110021" y="128856"/>
                    <a:pt x="104683" y="123453"/>
                  </a:cubicBezTo>
                  <a:cubicBezTo>
                    <a:pt x="71045" y="89558"/>
                    <a:pt x="37278" y="55791"/>
                    <a:pt x="3383" y="22154"/>
                  </a:cubicBezTo>
                  <a:cubicBezTo>
                    <a:pt x="-2062" y="16751"/>
                    <a:pt x="-476" y="13449"/>
                    <a:pt x="4884" y="9462"/>
                  </a:cubicBezTo>
                  <a:cubicBezTo>
                    <a:pt x="22957" y="-3981"/>
                    <a:pt x="51257" y="-3230"/>
                    <a:pt x="68215" y="12549"/>
                  </a:cubicBezTo>
                  <a:cubicBezTo>
                    <a:pt x="84123" y="27342"/>
                    <a:pt x="99323" y="42928"/>
                    <a:pt x="114352" y="58621"/>
                  </a:cubicBezTo>
                  <a:cubicBezTo>
                    <a:pt x="123357" y="68033"/>
                    <a:pt x="127066" y="79868"/>
                    <a:pt x="126487" y="92967"/>
                  </a:cubicBezTo>
                  <a:close/>
                </a:path>
              </a:pathLst>
            </a:custGeom>
            <a:solidFill>
              <a:srgbClr val="BA182E"/>
            </a:solidFill>
            <a:ln w="210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82" name="Freeform: Shape 81">
              <a:extLst>
                <a:ext uri="{FF2B5EF4-FFF2-40B4-BE49-F238E27FC236}">
                  <a16:creationId xmlns:a16="http://schemas.microsoft.com/office/drawing/2014/main" id="{D9F9DCC7-8980-4A43-8691-C465100EF6B0}"/>
                </a:ext>
              </a:extLst>
            </p:cNvPr>
            <p:cNvSpPr/>
            <p:nvPr/>
          </p:nvSpPr>
          <p:spPr>
            <a:xfrm>
              <a:off x="8113435" y="4952278"/>
              <a:ext cx="89386" cy="152570"/>
            </a:xfrm>
            <a:custGeom>
              <a:avLst/>
              <a:gdLst>
                <a:gd name="connsiteX0" fmla="*/ 89283 w 89386"/>
                <a:gd name="connsiteY0" fmla="*/ 89984 h 152570"/>
                <a:gd name="connsiteX1" fmla="*/ 75240 w 89386"/>
                <a:gd name="connsiteY1" fmla="*/ 116139 h 152570"/>
                <a:gd name="connsiteX2" fmla="*/ 32983 w 89386"/>
                <a:gd name="connsiteY2" fmla="*/ 144803 h 152570"/>
                <a:gd name="connsiteX3" fmla="*/ 26895 w 89386"/>
                <a:gd name="connsiteY3" fmla="*/ 149155 h 152570"/>
                <a:gd name="connsiteX4" fmla="*/ 5413 w 89386"/>
                <a:gd name="connsiteY4" fmla="*/ 147526 h 152570"/>
                <a:gd name="connsiteX5" fmla="*/ 3805 w 89386"/>
                <a:gd name="connsiteY5" fmla="*/ 125230 h 152570"/>
                <a:gd name="connsiteX6" fmla="*/ 16068 w 89386"/>
                <a:gd name="connsiteY6" fmla="*/ 109064 h 152570"/>
                <a:gd name="connsiteX7" fmla="*/ 40680 w 89386"/>
                <a:gd name="connsiteY7" fmla="*/ 43997 h 152570"/>
                <a:gd name="connsiteX8" fmla="*/ 43231 w 89386"/>
                <a:gd name="connsiteY8" fmla="*/ 18506 h 152570"/>
                <a:gd name="connsiteX9" fmla="*/ 60275 w 89386"/>
                <a:gd name="connsiteY9" fmla="*/ 4 h 152570"/>
                <a:gd name="connsiteX10" fmla="*/ 78006 w 89386"/>
                <a:gd name="connsiteY10" fmla="*/ 18913 h 152570"/>
                <a:gd name="connsiteX11" fmla="*/ 82679 w 89386"/>
                <a:gd name="connsiteY11" fmla="*/ 67816 h 152570"/>
                <a:gd name="connsiteX12" fmla="*/ 89283 w 89386"/>
                <a:gd name="connsiteY12" fmla="*/ 89984 h 152570"/>
                <a:gd name="connsiteX13" fmla="*/ 62205 w 89386"/>
                <a:gd name="connsiteY13" fmla="*/ 18870 h 152570"/>
                <a:gd name="connsiteX14" fmla="*/ 59096 w 89386"/>
                <a:gd name="connsiteY14" fmla="*/ 18635 h 152570"/>
                <a:gd name="connsiteX15" fmla="*/ 54851 w 89386"/>
                <a:gd name="connsiteY15" fmla="*/ 56153 h 152570"/>
                <a:gd name="connsiteX16" fmla="*/ 60854 w 89386"/>
                <a:gd name="connsiteY16" fmla="*/ 63657 h 152570"/>
                <a:gd name="connsiteX17" fmla="*/ 66300 w 89386"/>
                <a:gd name="connsiteY17" fmla="*/ 55638 h 152570"/>
                <a:gd name="connsiteX18" fmla="*/ 62205 w 89386"/>
                <a:gd name="connsiteY18" fmla="*/ 18870 h 15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9386" h="152570">
                  <a:moveTo>
                    <a:pt x="89283" y="89984"/>
                  </a:moveTo>
                  <a:cubicBezTo>
                    <a:pt x="88532" y="102740"/>
                    <a:pt x="84716" y="112259"/>
                    <a:pt x="75240" y="116139"/>
                  </a:cubicBezTo>
                  <a:cubicBezTo>
                    <a:pt x="58946" y="122807"/>
                    <a:pt x="46855" y="134984"/>
                    <a:pt x="32983" y="144803"/>
                  </a:cubicBezTo>
                  <a:cubicBezTo>
                    <a:pt x="30947" y="146240"/>
                    <a:pt x="28996" y="147805"/>
                    <a:pt x="26895" y="149155"/>
                  </a:cubicBezTo>
                  <a:cubicBezTo>
                    <a:pt x="19327" y="154108"/>
                    <a:pt x="11802" y="153765"/>
                    <a:pt x="5413" y="147526"/>
                  </a:cubicBezTo>
                  <a:cubicBezTo>
                    <a:pt x="-1383" y="140880"/>
                    <a:pt x="-1619" y="133012"/>
                    <a:pt x="3805" y="125230"/>
                  </a:cubicBezTo>
                  <a:cubicBezTo>
                    <a:pt x="7685" y="119677"/>
                    <a:pt x="11287" y="113738"/>
                    <a:pt x="16068" y="109064"/>
                  </a:cubicBezTo>
                  <a:cubicBezTo>
                    <a:pt x="34484" y="91099"/>
                    <a:pt x="39887" y="68545"/>
                    <a:pt x="40680" y="43997"/>
                  </a:cubicBezTo>
                  <a:cubicBezTo>
                    <a:pt x="40959" y="35486"/>
                    <a:pt x="42138" y="26974"/>
                    <a:pt x="43231" y="18506"/>
                  </a:cubicBezTo>
                  <a:cubicBezTo>
                    <a:pt x="44754" y="6586"/>
                    <a:pt x="50799" y="197"/>
                    <a:pt x="60275" y="4"/>
                  </a:cubicBezTo>
                  <a:cubicBezTo>
                    <a:pt x="70116" y="-189"/>
                    <a:pt x="76676" y="6564"/>
                    <a:pt x="78006" y="18913"/>
                  </a:cubicBezTo>
                  <a:cubicBezTo>
                    <a:pt x="79764" y="35185"/>
                    <a:pt x="81457" y="51479"/>
                    <a:pt x="82679" y="67816"/>
                  </a:cubicBezTo>
                  <a:cubicBezTo>
                    <a:pt x="83344" y="76499"/>
                    <a:pt x="90312" y="83380"/>
                    <a:pt x="89283" y="89984"/>
                  </a:cubicBezTo>
                  <a:close/>
                  <a:moveTo>
                    <a:pt x="62205" y="18870"/>
                  </a:moveTo>
                  <a:cubicBezTo>
                    <a:pt x="61176" y="18785"/>
                    <a:pt x="60125" y="18720"/>
                    <a:pt x="59096" y="18635"/>
                  </a:cubicBezTo>
                  <a:cubicBezTo>
                    <a:pt x="57660" y="31134"/>
                    <a:pt x="56202" y="43632"/>
                    <a:pt x="54851" y="56153"/>
                  </a:cubicBezTo>
                  <a:cubicBezTo>
                    <a:pt x="54380" y="60484"/>
                    <a:pt x="55066" y="63764"/>
                    <a:pt x="60854" y="63657"/>
                  </a:cubicBezTo>
                  <a:cubicBezTo>
                    <a:pt x="67007" y="63549"/>
                    <a:pt x="66707" y="59562"/>
                    <a:pt x="66300" y="55638"/>
                  </a:cubicBezTo>
                  <a:cubicBezTo>
                    <a:pt x="65078" y="43375"/>
                    <a:pt x="63599" y="31134"/>
                    <a:pt x="62205" y="18870"/>
                  </a:cubicBezTo>
                  <a:close/>
                </a:path>
              </a:pathLst>
            </a:custGeom>
            <a:grpFill/>
            <a:ln w="2103" cap="flat">
              <a:noFill/>
              <a:prstDash val="solid"/>
              <a:miter/>
            </a:ln>
          </p:spPr>
          <p:txBody>
            <a:bodyPr rtlCol="0" anchor="ctr"/>
            <a:lstStyle/>
            <a:p>
              <a:pPr defTabSz="609630"/>
              <a:endParaRPr lang="en-US">
                <a:solidFill>
                  <a:srgbClr val="000000"/>
                </a:solidFill>
                <a:latin typeface="Calibri" panose="020F0502020204030204"/>
              </a:endParaRPr>
            </a:p>
          </p:txBody>
        </p:sp>
      </p:grpSp>
      <p:grpSp>
        <p:nvGrpSpPr>
          <p:cNvPr id="115" name="Graphic 83">
            <a:extLst>
              <a:ext uri="{FF2B5EF4-FFF2-40B4-BE49-F238E27FC236}">
                <a16:creationId xmlns:a16="http://schemas.microsoft.com/office/drawing/2014/main" id="{F690BA62-C285-4813-8094-C11B96A294FB}"/>
              </a:ext>
            </a:extLst>
          </p:cNvPr>
          <p:cNvGrpSpPr/>
          <p:nvPr/>
        </p:nvGrpSpPr>
        <p:grpSpPr>
          <a:xfrm>
            <a:off x="577687" y="3128451"/>
            <a:ext cx="303348" cy="302953"/>
            <a:chOff x="577687" y="3128450"/>
            <a:chExt cx="303348" cy="302953"/>
          </a:xfrm>
          <a:solidFill>
            <a:srgbClr val="FFC845"/>
          </a:solidFill>
        </p:grpSpPr>
        <p:sp>
          <p:nvSpPr>
            <p:cNvPr id="116" name="Freeform: Shape 115">
              <a:extLst>
                <a:ext uri="{FF2B5EF4-FFF2-40B4-BE49-F238E27FC236}">
                  <a16:creationId xmlns:a16="http://schemas.microsoft.com/office/drawing/2014/main" id="{C80C38B7-1D14-47EF-B8BA-73233B475D36}"/>
                </a:ext>
              </a:extLst>
            </p:cNvPr>
            <p:cNvSpPr/>
            <p:nvPr/>
          </p:nvSpPr>
          <p:spPr>
            <a:xfrm>
              <a:off x="577687" y="3128450"/>
              <a:ext cx="303348" cy="302953"/>
            </a:xfrm>
            <a:custGeom>
              <a:avLst/>
              <a:gdLst>
                <a:gd name="connsiteX0" fmla="*/ 0 w 303348"/>
                <a:gd name="connsiteY0" fmla="*/ 165411 h 302953"/>
                <a:gd name="connsiteX1" fmla="*/ 0 w 303348"/>
                <a:gd name="connsiteY1" fmla="*/ 137090 h 302953"/>
                <a:gd name="connsiteX2" fmla="*/ 1449 w 303348"/>
                <a:gd name="connsiteY2" fmla="*/ 130562 h 302953"/>
                <a:gd name="connsiteX3" fmla="*/ 19707 w 303348"/>
                <a:gd name="connsiteY3" fmla="*/ 76669 h 302953"/>
                <a:gd name="connsiteX4" fmla="*/ 169764 w 303348"/>
                <a:gd name="connsiteY4" fmla="*/ 943 h 302953"/>
                <a:gd name="connsiteX5" fmla="*/ 260849 w 303348"/>
                <a:gd name="connsiteY5" fmla="*/ 45964 h 302953"/>
                <a:gd name="connsiteX6" fmla="*/ 301794 w 303348"/>
                <a:gd name="connsiteY6" fmla="*/ 170057 h 302953"/>
                <a:gd name="connsiteX7" fmla="*/ 197990 w 303348"/>
                <a:gd name="connsiteY7" fmla="*/ 295788 h 302953"/>
                <a:gd name="connsiteX8" fmla="*/ 165863 w 303348"/>
                <a:gd name="connsiteY8" fmla="*/ 302953 h 302953"/>
                <a:gd name="connsiteX9" fmla="*/ 137542 w 303348"/>
                <a:gd name="connsiteY9" fmla="*/ 302953 h 302953"/>
                <a:gd name="connsiteX10" fmla="*/ 112607 w 303348"/>
                <a:gd name="connsiteY10" fmla="*/ 297847 h 302953"/>
                <a:gd name="connsiteX11" fmla="*/ 3088 w 303348"/>
                <a:gd name="connsiteY11" fmla="*/ 180500 h 302953"/>
                <a:gd name="connsiteX12" fmla="*/ 0 w 303348"/>
                <a:gd name="connsiteY12" fmla="*/ 165411 h 302953"/>
                <a:gd name="connsiteX13" fmla="*/ 151533 w 303348"/>
                <a:gd name="connsiteY13" fmla="*/ 216730 h 302953"/>
                <a:gd name="connsiteX14" fmla="*/ 225688 w 303348"/>
                <a:gd name="connsiteY14" fmla="*/ 216703 h 302953"/>
                <a:gd name="connsiteX15" fmla="*/ 249608 w 303348"/>
                <a:gd name="connsiteY15" fmla="*/ 193042 h 302953"/>
                <a:gd name="connsiteX16" fmla="*/ 249689 w 303348"/>
                <a:gd name="connsiteY16" fmla="*/ 131699 h 302953"/>
                <a:gd name="connsiteX17" fmla="*/ 249540 w 303348"/>
                <a:gd name="connsiteY17" fmla="*/ 104110 h 302953"/>
                <a:gd name="connsiteX18" fmla="*/ 234357 w 303348"/>
                <a:gd name="connsiteY18" fmla="*/ 86556 h 302953"/>
                <a:gd name="connsiteX19" fmla="*/ 222289 w 303348"/>
                <a:gd name="connsiteY19" fmla="*/ 85717 h 302953"/>
                <a:gd name="connsiteX20" fmla="*/ 80724 w 303348"/>
                <a:gd name="connsiteY20" fmla="*/ 85717 h 302953"/>
                <a:gd name="connsiteX21" fmla="*/ 53053 w 303348"/>
                <a:gd name="connsiteY21" fmla="*/ 113252 h 302953"/>
                <a:gd name="connsiteX22" fmla="*/ 53121 w 303348"/>
                <a:gd name="connsiteY22" fmla="*/ 192121 h 302953"/>
                <a:gd name="connsiteX23" fmla="*/ 78042 w 303348"/>
                <a:gd name="connsiteY23" fmla="*/ 216703 h 302953"/>
                <a:gd name="connsiteX24" fmla="*/ 151533 w 303348"/>
                <a:gd name="connsiteY24" fmla="*/ 216730 h 30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3348" h="302953">
                  <a:moveTo>
                    <a:pt x="0" y="165411"/>
                  </a:moveTo>
                  <a:cubicBezTo>
                    <a:pt x="0" y="155971"/>
                    <a:pt x="0" y="146530"/>
                    <a:pt x="0" y="137090"/>
                  </a:cubicBezTo>
                  <a:cubicBezTo>
                    <a:pt x="488" y="134909"/>
                    <a:pt x="1138" y="132756"/>
                    <a:pt x="1449" y="130562"/>
                  </a:cubicBezTo>
                  <a:cubicBezTo>
                    <a:pt x="4185" y="111464"/>
                    <a:pt x="9630" y="93125"/>
                    <a:pt x="19707" y="76669"/>
                  </a:cubicBezTo>
                  <a:cubicBezTo>
                    <a:pt x="54055" y="20636"/>
                    <a:pt x="104034" y="-5436"/>
                    <a:pt x="169764" y="943"/>
                  </a:cubicBezTo>
                  <a:cubicBezTo>
                    <a:pt x="205548" y="4410"/>
                    <a:pt x="236239" y="19946"/>
                    <a:pt x="260849" y="45964"/>
                  </a:cubicBezTo>
                  <a:cubicBezTo>
                    <a:pt x="293721" y="80705"/>
                    <a:pt x="308417" y="122395"/>
                    <a:pt x="301794" y="170057"/>
                  </a:cubicBezTo>
                  <a:cubicBezTo>
                    <a:pt x="293071" y="232889"/>
                    <a:pt x="257518" y="274429"/>
                    <a:pt x="197990" y="295788"/>
                  </a:cubicBezTo>
                  <a:cubicBezTo>
                    <a:pt x="187561" y="299527"/>
                    <a:pt x="176509" y="300312"/>
                    <a:pt x="165863" y="302953"/>
                  </a:cubicBezTo>
                  <a:cubicBezTo>
                    <a:pt x="156423" y="302953"/>
                    <a:pt x="146983" y="302953"/>
                    <a:pt x="137542" y="302953"/>
                  </a:cubicBezTo>
                  <a:cubicBezTo>
                    <a:pt x="129212" y="301287"/>
                    <a:pt x="120693" y="300299"/>
                    <a:pt x="112607" y="297847"/>
                  </a:cubicBezTo>
                  <a:cubicBezTo>
                    <a:pt x="53500" y="279915"/>
                    <a:pt x="16497" y="241164"/>
                    <a:pt x="3088" y="180500"/>
                  </a:cubicBezTo>
                  <a:cubicBezTo>
                    <a:pt x="1977" y="175488"/>
                    <a:pt x="1029" y="170436"/>
                    <a:pt x="0" y="165411"/>
                  </a:cubicBezTo>
                  <a:close/>
                  <a:moveTo>
                    <a:pt x="151533" y="216730"/>
                  </a:moveTo>
                  <a:cubicBezTo>
                    <a:pt x="176252" y="216730"/>
                    <a:pt x="200970" y="216798"/>
                    <a:pt x="225688" y="216703"/>
                  </a:cubicBezTo>
                  <a:cubicBezTo>
                    <a:pt x="242863" y="216636"/>
                    <a:pt x="249526" y="209999"/>
                    <a:pt x="249608" y="193042"/>
                  </a:cubicBezTo>
                  <a:cubicBezTo>
                    <a:pt x="249702" y="172590"/>
                    <a:pt x="249540" y="152151"/>
                    <a:pt x="249689" y="131699"/>
                  </a:cubicBezTo>
                  <a:cubicBezTo>
                    <a:pt x="249757" y="122503"/>
                    <a:pt x="250637" y="113306"/>
                    <a:pt x="249540" y="104110"/>
                  </a:cubicBezTo>
                  <a:cubicBezTo>
                    <a:pt x="248416" y="94764"/>
                    <a:pt x="243472" y="88940"/>
                    <a:pt x="234357" y="86556"/>
                  </a:cubicBezTo>
                  <a:cubicBezTo>
                    <a:pt x="230375" y="85513"/>
                    <a:pt x="226325" y="85717"/>
                    <a:pt x="222289" y="85717"/>
                  </a:cubicBezTo>
                  <a:cubicBezTo>
                    <a:pt x="175101" y="85703"/>
                    <a:pt x="127912" y="85690"/>
                    <a:pt x="80724" y="85717"/>
                  </a:cubicBezTo>
                  <a:cubicBezTo>
                    <a:pt x="60204" y="85730"/>
                    <a:pt x="53202" y="92516"/>
                    <a:pt x="53053" y="113252"/>
                  </a:cubicBezTo>
                  <a:cubicBezTo>
                    <a:pt x="52863" y="139542"/>
                    <a:pt x="52904" y="165831"/>
                    <a:pt x="53121" y="192121"/>
                  </a:cubicBezTo>
                  <a:cubicBezTo>
                    <a:pt x="53256" y="209240"/>
                    <a:pt x="60895" y="216649"/>
                    <a:pt x="78042" y="216703"/>
                  </a:cubicBezTo>
                  <a:cubicBezTo>
                    <a:pt x="102557" y="216798"/>
                    <a:pt x="127045" y="216730"/>
                    <a:pt x="151533" y="216730"/>
                  </a:cubicBezTo>
                  <a:close/>
                </a:path>
              </a:pathLst>
            </a:custGeom>
            <a:grpFill/>
            <a:ln w="1318"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17" name="Freeform: Shape 116">
              <a:extLst>
                <a:ext uri="{FF2B5EF4-FFF2-40B4-BE49-F238E27FC236}">
                  <a16:creationId xmlns:a16="http://schemas.microsoft.com/office/drawing/2014/main" id="{8A955FAD-5075-4DB5-B7D9-41F4D620F5EF}"/>
                </a:ext>
              </a:extLst>
            </p:cNvPr>
            <p:cNvSpPr/>
            <p:nvPr/>
          </p:nvSpPr>
          <p:spPr>
            <a:xfrm>
              <a:off x="638249" y="3222166"/>
              <a:ext cx="181843" cy="115023"/>
            </a:xfrm>
            <a:custGeom>
              <a:avLst/>
              <a:gdLst>
                <a:gd name="connsiteX0" fmla="*/ 90835 w 181843"/>
                <a:gd name="connsiteY0" fmla="*/ 114996 h 115023"/>
                <a:gd name="connsiteX1" fmla="*/ 16707 w 181843"/>
                <a:gd name="connsiteY1" fmla="*/ 114983 h 115023"/>
                <a:gd name="connsiteX2" fmla="*/ 915 w 181843"/>
                <a:gd name="connsiteY2" fmla="*/ 100639 h 115023"/>
                <a:gd name="connsiteX3" fmla="*/ 752 w 181843"/>
                <a:gd name="connsiteY3" fmla="*/ 15107 h 115023"/>
                <a:gd name="connsiteX4" fmla="*/ 17249 w 181843"/>
                <a:gd name="connsiteY4" fmla="*/ 19 h 115023"/>
                <a:gd name="connsiteX5" fmla="*/ 163473 w 181843"/>
                <a:gd name="connsiteY5" fmla="*/ 32 h 115023"/>
                <a:gd name="connsiteX6" fmla="*/ 181230 w 181843"/>
                <a:gd name="connsiteY6" fmla="*/ 17803 h 115023"/>
                <a:gd name="connsiteX7" fmla="*/ 181772 w 181843"/>
                <a:gd name="connsiteY7" fmla="*/ 96603 h 115023"/>
                <a:gd name="connsiteX8" fmla="*/ 163595 w 181843"/>
                <a:gd name="connsiteY8" fmla="*/ 115023 h 115023"/>
                <a:gd name="connsiteX9" fmla="*/ 90822 w 181843"/>
                <a:gd name="connsiteY9" fmla="*/ 115023 h 115023"/>
                <a:gd name="connsiteX10" fmla="*/ 90835 w 181843"/>
                <a:gd name="connsiteY10" fmla="*/ 114996 h 115023"/>
                <a:gd name="connsiteX11" fmla="*/ 92176 w 181843"/>
                <a:gd name="connsiteY11" fmla="*/ 17613 h 115023"/>
                <a:gd name="connsiteX12" fmla="*/ 90280 w 181843"/>
                <a:gd name="connsiteY12" fmla="*/ 17152 h 115023"/>
                <a:gd name="connsiteX13" fmla="*/ 81625 w 181843"/>
                <a:gd name="connsiteY13" fmla="*/ 40178 h 115023"/>
                <a:gd name="connsiteX14" fmla="*/ 72713 w 181843"/>
                <a:gd name="connsiteY14" fmla="*/ 46990 h 115023"/>
                <a:gd name="connsiteX15" fmla="*/ 53859 w 181843"/>
                <a:gd name="connsiteY15" fmla="*/ 47613 h 115023"/>
                <a:gd name="connsiteX16" fmla="*/ 49227 w 181843"/>
                <a:gd name="connsiteY16" fmla="*/ 49334 h 115023"/>
                <a:gd name="connsiteX17" fmla="*/ 51774 w 181843"/>
                <a:gd name="connsiteY17" fmla="*/ 52963 h 115023"/>
                <a:gd name="connsiteX18" fmla="*/ 63218 w 181843"/>
                <a:gd name="connsiteY18" fmla="*/ 62363 h 115023"/>
                <a:gd name="connsiteX19" fmla="*/ 68934 w 181843"/>
                <a:gd name="connsiteY19" fmla="*/ 80540 h 115023"/>
                <a:gd name="connsiteX20" fmla="*/ 64370 w 181843"/>
                <a:gd name="connsiteY20" fmla="*/ 100233 h 115023"/>
                <a:gd name="connsiteX21" fmla="*/ 83941 w 181843"/>
                <a:gd name="connsiteY21" fmla="*/ 88233 h 115023"/>
                <a:gd name="connsiteX22" fmla="*/ 98732 w 181843"/>
                <a:gd name="connsiteY22" fmla="*/ 88314 h 115023"/>
                <a:gd name="connsiteX23" fmla="*/ 118736 w 181843"/>
                <a:gd name="connsiteY23" fmla="*/ 99773 h 115023"/>
                <a:gd name="connsiteX24" fmla="*/ 112493 w 181843"/>
                <a:gd name="connsiteY24" fmla="*/ 76869 h 115023"/>
                <a:gd name="connsiteX25" fmla="*/ 116393 w 181843"/>
                <a:gd name="connsiteY25" fmla="*/ 64666 h 115023"/>
                <a:gd name="connsiteX26" fmla="*/ 131306 w 181843"/>
                <a:gd name="connsiteY26" fmla="*/ 52042 h 115023"/>
                <a:gd name="connsiteX27" fmla="*/ 132985 w 181843"/>
                <a:gd name="connsiteY27" fmla="*/ 49374 h 115023"/>
                <a:gd name="connsiteX28" fmla="*/ 129802 w 181843"/>
                <a:gd name="connsiteY28" fmla="*/ 47695 h 115023"/>
                <a:gd name="connsiteX29" fmla="*/ 110271 w 181843"/>
                <a:gd name="connsiteY29" fmla="*/ 47167 h 115023"/>
                <a:gd name="connsiteX30" fmla="*/ 100817 w 181843"/>
                <a:gd name="connsiteY30" fmla="*/ 40191 h 115023"/>
                <a:gd name="connsiteX31" fmla="*/ 92176 w 181843"/>
                <a:gd name="connsiteY31" fmla="*/ 17613 h 11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1843" h="115023">
                  <a:moveTo>
                    <a:pt x="90835" y="114996"/>
                  </a:moveTo>
                  <a:cubicBezTo>
                    <a:pt x="66130" y="114996"/>
                    <a:pt x="41426" y="115037"/>
                    <a:pt x="16707" y="114983"/>
                  </a:cubicBezTo>
                  <a:cubicBezTo>
                    <a:pt x="5059" y="114956"/>
                    <a:pt x="1443" y="112125"/>
                    <a:pt x="915" y="100639"/>
                  </a:cubicBezTo>
                  <a:cubicBezTo>
                    <a:pt x="-413" y="72142"/>
                    <a:pt x="-142" y="43604"/>
                    <a:pt x="752" y="15107"/>
                  </a:cubicBezTo>
                  <a:cubicBezTo>
                    <a:pt x="1145" y="2728"/>
                    <a:pt x="4802" y="32"/>
                    <a:pt x="17249" y="19"/>
                  </a:cubicBezTo>
                  <a:cubicBezTo>
                    <a:pt x="65995" y="-8"/>
                    <a:pt x="114727" y="-8"/>
                    <a:pt x="163473" y="32"/>
                  </a:cubicBezTo>
                  <a:cubicBezTo>
                    <a:pt x="178345" y="46"/>
                    <a:pt x="180918" y="2904"/>
                    <a:pt x="181230" y="17803"/>
                  </a:cubicBezTo>
                  <a:cubicBezTo>
                    <a:pt x="181785" y="44065"/>
                    <a:pt x="180458" y="70341"/>
                    <a:pt x="181772" y="96603"/>
                  </a:cubicBezTo>
                  <a:cubicBezTo>
                    <a:pt x="182489" y="110825"/>
                    <a:pt x="177952" y="115023"/>
                    <a:pt x="163595" y="115023"/>
                  </a:cubicBezTo>
                  <a:cubicBezTo>
                    <a:pt x="139337" y="115010"/>
                    <a:pt x="115080" y="115023"/>
                    <a:pt x="90822" y="115023"/>
                  </a:cubicBezTo>
                  <a:cubicBezTo>
                    <a:pt x="90835" y="115010"/>
                    <a:pt x="90835" y="115010"/>
                    <a:pt x="90835" y="114996"/>
                  </a:cubicBezTo>
                  <a:close/>
                  <a:moveTo>
                    <a:pt x="92176" y="17613"/>
                  </a:moveTo>
                  <a:cubicBezTo>
                    <a:pt x="91540" y="17464"/>
                    <a:pt x="90917" y="17301"/>
                    <a:pt x="90280" y="17152"/>
                  </a:cubicBezTo>
                  <a:cubicBezTo>
                    <a:pt x="87381" y="24818"/>
                    <a:pt x="84334" y="32444"/>
                    <a:pt x="81625" y="40178"/>
                  </a:cubicBezTo>
                  <a:cubicBezTo>
                    <a:pt x="80081" y="44566"/>
                    <a:pt x="77291" y="46828"/>
                    <a:pt x="72713" y="46990"/>
                  </a:cubicBezTo>
                  <a:cubicBezTo>
                    <a:pt x="66428" y="47207"/>
                    <a:pt x="60144" y="47343"/>
                    <a:pt x="53859" y="47613"/>
                  </a:cubicBezTo>
                  <a:cubicBezTo>
                    <a:pt x="52166" y="47681"/>
                    <a:pt x="49864" y="47139"/>
                    <a:pt x="49227" y="49334"/>
                  </a:cubicBezTo>
                  <a:cubicBezTo>
                    <a:pt x="48699" y="51108"/>
                    <a:pt x="50609" y="51975"/>
                    <a:pt x="51774" y="52963"/>
                  </a:cubicBezTo>
                  <a:cubicBezTo>
                    <a:pt x="55539" y="56173"/>
                    <a:pt x="59033" y="59830"/>
                    <a:pt x="63218" y="62363"/>
                  </a:cubicBezTo>
                  <a:cubicBezTo>
                    <a:pt x="70736" y="66928"/>
                    <a:pt x="71900" y="72549"/>
                    <a:pt x="68934" y="80540"/>
                  </a:cubicBezTo>
                  <a:cubicBezTo>
                    <a:pt x="66740" y="86418"/>
                    <a:pt x="64139" y="92472"/>
                    <a:pt x="64370" y="100233"/>
                  </a:cubicBezTo>
                  <a:cubicBezTo>
                    <a:pt x="71453" y="95940"/>
                    <a:pt x="77941" y="92432"/>
                    <a:pt x="83941" y="88233"/>
                  </a:cubicBezTo>
                  <a:cubicBezTo>
                    <a:pt x="89156" y="84576"/>
                    <a:pt x="93639" y="84860"/>
                    <a:pt x="98732" y="88314"/>
                  </a:cubicBezTo>
                  <a:cubicBezTo>
                    <a:pt x="104745" y="92377"/>
                    <a:pt x="110705" y="96644"/>
                    <a:pt x="118736" y="99773"/>
                  </a:cubicBezTo>
                  <a:cubicBezTo>
                    <a:pt x="116502" y="91416"/>
                    <a:pt x="114931" y="83993"/>
                    <a:pt x="112493" y="76869"/>
                  </a:cubicBezTo>
                  <a:cubicBezTo>
                    <a:pt x="110637" y="71451"/>
                    <a:pt x="112127" y="67957"/>
                    <a:pt x="116393" y="64666"/>
                  </a:cubicBezTo>
                  <a:cubicBezTo>
                    <a:pt x="121540" y="60684"/>
                    <a:pt x="126389" y="56322"/>
                    <a:pt x="131306" y="52042"/>
                  </a:cubicBezTo>
                  <a:cubicBezTo>
                    <a:pt x="132091" y="51365"/>
                    <a:pt x="133053" y="50214"/>
                    <a:pt x="132985" y="49374"/>
                  </a:cubicBezTo>
                  <a:cubicBezTo>
                    <a:pt x="132836" y="47695"/>
                    <a:pt x="131102" y="47735"/>
                    <a:pt x="129802" y="47695"/>
                  </a:cubicBezTo>
                  <a:cubicBezTo>
                    <a:pt x="123287" y="47492"/>
                    <a:pt x="116773" y="47370"/>
                    <a:pt x="110271" y="47167"/>
                  </a:cubicBezTo>
                  <a:cubicBezTo>
                    <a:pt x="105544" y="47018"/>
                    <a:pt x="102429" y="45067"/>
                    <a:pt x="100817" y="40191"/>
                  </a:cubicBezTo>
                  <a:cubicBezTo>
                    <a:pt x="98258" y="32566"/>
                    <a:pt x="95075" y="25130"/>
                    <a:pt x="92176" y="17613"/>
                  </a:cubicBezTo>
                  <a:close/>
                </a:path>
              </a:pathLst>
            </a:custGeom>
            <a:solidFill>
              <a:srgbClr val="BA182E"/>
            </a:solidFill>
            <a:ln w="1318" cap="flat">
              <a:noFill/>
              <a:prstDash val="solid"/>
              <a:miter/>
            </a:ln>
          </p:spPr>
          <p:txBody>
            <a:bodyPr rtlCol="0" anchor="ctr"/>
            <a:lstStyle/>
            <a:p>
              <a:pPr defTabSz="609630"/>
              <a:endParaRPr lang="en-US">
                <a:solidFill>
                  <a:srgbClr val="000000"/>
                </a:solidFill>
                <a:latin typeface="Calibri" panose="020F0502020204030204"/>
              </a:endParaRPr>
            </a:p>
          </p:txBody>
        </p:sp>
      </p:grpSp>
      <p:grpSp>
        <p:nvGrpSpPr>
          <p:cNvPr id="109" name="Graphic 85">
            <a:extLst>
              <a:ext uri="{FF2B5EF4-FFF2-40B4-BE49-F238E27FC236}">
                <a16:creationId xmlns:a16="http://schemas.microsoft.com/office/drawing/2014/main" id="{5574D04F-A186-4D9F-A583-B867B523BFFF}"/>
              </a:ext>
            </a:extLst>
          </p:cNvPr>
          <p:cNvGrpSpPr/>
          <p:nvPr/>
        </p:nvGrpSpPr>
        <p:grpSpPr>
          <a:xfrm>
            <a:off x="2725048" y="2545511"/>
            <a:ext cx="287746" cy="296744"/>
            <a:chOff x="2725048" y="2545511"/>
            <a:chExt cx="287746" cy="296744"/>
          </a:xfrm>
          <a:solidFill>
            <a:srgbClr val="FFC845"/>
          </a:solidFill>
        </p:grpSpPr>
        <p:sp>
          <p:nvSpPr>
            <p:cNvPr id="110" name="Freeform: Shape 109">
              <a:extLst>
                <a:ext uri="{FF2B5EF4-FFF2-40B4-BE49-F238E27FC236}">
                  <a16:creationId xmlns:a16="http://schemas.microsoft.com/office/drawing/2014/main" id="{244F741E-1152-460D-8739-3B7933858440}"/>
                </a:ext>
              </a:extLst>
            </p:cNvPr>
            <p:cNvSpPr/>
            <p:nvPr/>
          </p:nvSpPr>
          <p:spPr>
            <a:xfrm>
              <a:off x="2732126" y="2545511"/>
              <a:ext cx="272704" cy="198004"/>
            </a:xfrm>
            <a:custGeom>
              <a:avLst/>
              <a:gdLst>
                <a:gd name="connsiteX0" fmla="*/ 255384 w 272704"/>
                <a:gd name="connsiteY0" fmla="*/ 0 h 198004"/>
                <a:gd name="connsiteX1" fmla="*/ 272691 w 272704"/>
                <a:gd name="connsiteY1" fmla="*/ 22032 h 198004"/>
                <a:gd name="connsiteX2" fmla="*/ 245529 w 272704"/>
                <a:gd name="connsiteY2" fmla="*/ 45577 h 198004"/>
                <a:gd name="connsiteX3" fmla="*/ 236002 w 272704"/>
                <a:gd name="connsiteY3" fmla="*/ 49858 h 198004"/>
                <a:gd name="connsiteX4" fmla="*/ 194587 w 272704"/>
                <a:gd name="connsiteY4" fmla="*/ 108070 h 198004"/>
                <a:gd name="connsiteX5" fmla="*/ 194118 w 272704"/>
                <a:gd name="connsiteY5" fmla="*/ 117428 h 198004"/>
                <a:gd name="connsiteX6" fmla="*/ 190267 w 272704"/>
                <a:gd name="connsiteY6" fmla="*/ 146025 h 198004"/>
                <a:gd name="connsiteX7" fmla="*/ 163197 w 272704"/>
                <a:gd name="connsiteY7" fmla="*/ 149614 h 198004"/>
                <a:gd name="connsiteX8" fmla="*/ 152234 w 272704"/>
                <a:gd name="connsiteY8" fmla="*/ 122414 h 198004"/>
                <a:gd name="connsiteX9" fmla="*/ 149858 w 272704"/>
                <a:gd name="connsiteY9" fmla="*/ 115144 h 198004"/>
                <a:gd name="connsiteX10" fmla="*/ 116967 w 272704"/>
                <a:gd name="connsiteY10" fmla="*/ 88675 h 198004"/>
                <a:gd name="connsiteX11" fmla="*/ 110611 w 272704"/>
                <a:gd name="connsiteY11" fmla="*/ 88427 h 198004"/>
                <a:gd name="connsiteX12" fmla="*/ 93108 w 272704"/>
                <a:gd name="connsiteY12" fmla="*/ 90893 h 198004"/>
                <a:gd name="connsiteX13" fmla="*/ 86125 w 272704"/>
                <a:gd name="connsiteY13" fmla="*/ 93713 h 198004"/>
                <a:gd name="connsiteX14" fmla="*/ 42767 w 272704"/>
                <a:gd name="connsiteY14" fmla="*/ 154534 h 198004"/>
                <a:gd name="connsiteX15" fmla="*/ 43458 w 272704"/>
                <a:gd name="connsiteY15" fmla="*/ 163632 h 198004"/>
                <a:gd name="connsiteX16" fmla="*/ 32638 w 272704"/>
                <a:gd name="connsiteY16" fmla="*/ 195909 h 198004"/>
                <a:gd name="connsiteX17" fmla="*/ 1353 w 272704"/>
                <a:gd name="connsiteY17" fmla="*/ 182596 h 198004"/>
                <a:gd name="connsiteX18" fmla="*/ 17119 w 272704"/>
                <a:gd name="connsiteY18" fmla="*/ 152329 h 198004"/>
                <a:gd name="connsiteX19" fmla="*/ 26739 w 272704"/>
                <a:gd name="connsiteY19" fmla="*/ 151989 h 198004"/>
                <a:gd name="connsiteX20" fmla="*/ 37363 w 272704"/>
                <a:gd name="connsiteY20" fmla="*/ 147408 h 198004"/>
                <a:gd name="connsiteX21" fmla="*/ 77276 w 272704"/>
                <a:gd name="connsiteY21" fmla="*/ 91311 h 198004"/>
                <a:gd name="connsiteX22" fmla="*/ 78307 w 272704"/>
                <a:gd name="connsiteY22" fmla="*/ 79186 h 198004"/>
                <a:gd name="connsiteX23" fmla="*/ 83189 w 272704"/>
                <a:gd name="connsiteY23" fmla="*/ 51372 h 198004"/>
                <a:gd name="connsiteX24" fmla="*/ 110259 w 272704"/>
                <a:gd name="connsiteY24" fmla="*/ 48462 h 198004"/>
                <a:gd name="connsiteX25" fmla="*/ 120987 w 272704"/>
                <a:gd name="connsiteY25" fmla="*/ 74631 h 198004"/>
                <a:gd name="connsiteX26" fmla="*/ 123911 w 272704"/>
                <a:gd name="connsiteY26" fmla="*/ 83310 h 198004"/>
                <a:gd name="connsiteX27" fmla="*/ 155340 w 272704"/>
                <a:gd name="connsiteY27" fmla="*/ 108474 h 198004"/>
                <a:gd name="connsiteX28" fmla="*/ 162741 w 272704"/>
                <a:gd name="connsiteY28" fmla="*/ 109179 h 198004"/>
                <a:gd name="connsiteX29" fmla="*/ 179617 w 272704"/>
                <a:gd name="connsiteY29" fmla="*/ 106647 h 198004"/>
                <a:gd name="connsiteX30" fmla="*/ 186730 w 272704"/>
                <a:gd name="connsiteY30" fmla="*/ 104102 h 198004"/>
                <a:gd name="connsiteX31" fmla="*/ 230350 w 272704"/>
                <a:gd name="connsiteY31" fmla="*/ 42680 h 198004"/>
                <a:gd name="connsiteX32" fmla="*/ 231394 w 272704"/>
                <a:gd name="connsiteY32" fmla="*/ 36885 h 198004"/>
                <a:gd name="connsiteX33" fmla="*/ 243689 w 272704"/>
                <a:gd name="connsiteY33" fmla="*/ 0 h 198004"/>
                <a:gd name="connsiteX34" fmla="*/ 255384 w 272704"/>
                <a:gd name="connsiteY34" fmla="*/ 0 h 198004"/>
                <a:gd name="connsiteX35" fmla="*/ 174735 w 272704"/>
                <a:gd name="connsiteY35" fmla="*/ 114778 h 198004"/>
                <a:gd name="connsiteX36" fmla="*/ 159700 w 272704"/>
                <a:gd name="connsiteY36" fmla="*/ 128705 h 198004"/>
                <a:gd name="connsiteX37" fmla="*/ 173548 w 272704"/>
                <a:gd name="connsiteY37" fmla="*/ 143701 h 198004"/>
                <a:gd name="connsiteX38" fmla="*/ 188505 w 272704"/>
                <a:gd name="connsiteY38" fmla="*/ 129658 h 198004"/>
                <a:gd name="connsiteX39" fmla="*/ 174735 w 272704"/>
                <a:gd name="connsiteY39" fmla="*/ 114778 h 198004"/>
                <a:gd name="connsiteX40" fmla="*/ 264194 w 272704"/>
                <a:gd name="connsiteY40" fmla="*/ 22710 h 198004"/>
                <a:gd name="connsiteX41" fmla="*/ 249667 w 272704"/>
                <a:gd name="connsiteY41" fmla="*/ 8536 h 198004"/>
                <a:gd name="connsiteX42" fmla="*/ 235962 w 272704"/>
                <a:gd name="connsiteY42" fmla="*/ 23402 h 198004"/>
                <a:gd name="connsiteX43" fmla="*/ 250293 w 272704"/>
                <a:gd name="connsiteY43" fmla="*/ 37368 h 198004"/>
                <a:gd name="connsiteX44" fmla="*/ 264194 w 272704"/>
                <a:gd name="connsiteY44" fmla="*/ 22710 h 198004"/>
                <a:gd name="connsiteX45" fmla="*/ 36919 w 272704"/>
                <a:gd name="connsiteY45" fmla="*/ 174426 h 198004"/>
                <a:gd name="connsiteX46" fmla="*/ 22719 w 272704"/>
                <a:gd name="connsiteY46" fmla="*/ 160238 h 198004"/>
                <a:gd name="connsiteX47" fmla="*/ 8688 w 272704"/>
                <a:gd name="connsiteY47" fmla="*/ 174073 h 198004"/>
                <a:gd name="connsiteX48" fmla="*/ 22980 w 272704"/>
                <a:gd name="connsiteY48" fmla="*/ 189174 h 198004"/>
                <a:gd name="connsiteX49" fmla="*/ 36919 w 272704"/>
                <a:gd name="connsiteY49" fmla="*/ 174426 h 198004"/>
                <a:gd name="connsiteX50" fmla="*/ 113247 w 272704"/>
                <a:gd name="connsiteY50" fmla="*/ 68601 h 198004"/>
                <a:gd name="connsiteX51" fmla="*/ 98812 w 272704"/>
                <a:gd name="connsiteY51" fmla="*/ 53891 h 198004"/>
                <a:gd name="connsiteX52" fmla="*/ 84389 w 272704"/>
                <a:gd name="connsiteY52" fmla="*/ 68509 h 198004"/>
                <a:gd name="connsiteX53" fmla="*/ 99125 w 272704"/>
                <a:gd name="connsiteY53" fmla="*/ 82684 h 198004"/>
                <a:gd name="connsiteX54" fmla="*/ 113247 w 272704"/>
                <a:gd name="connsiteY54" fmla="*/ 68601 h 19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72704" h="198004">
                  <a:moveTo>
                    <a:pt x="255384" y="0"/>
                  </a:moveTo>
                  <a:cubicBezTo>
                    <a:pt x="265264" y="4111"/>
                    <a:pt x="272325" y="10520"/>
                    <a:pt x="272691" y="22032"/>
                  </a:cubicBezTo>
                  <a:cubicBezTo>
                    <a:pt x="273174" y="37315"/>
                    <a:pt x="261179" y="47966"/>
                    <a:pt x="245529" y="45577"/>
                  </a:cubicBezTo>
                  <a:cubicBezTo>
                    <a:pt x="240752" y="44846"/>
                    <a:pt x="238481" y="46334"/>
                    <a:pt x="236002" y="49858"/>
                  </a:cubicBezTo>
                  <a:cubicBezTo>
                    <a:pt x="222310" y="69345"/>
                    <a:pt x="208527" y="88753"/>
                    <a:pt x="194587" y="108070"/>
                  </a:cubicBezTo>
                  <a:cubicBezTo>
                    <a:pt x="192199" y="111372"/>
                    <a:pt x="192186" y="113878"/>
                    <a:pt x="194118" y="117428"/>
                  </a:cubicBezTo>
                  <a:cubicBezTo>
                    <a:pt x="199691" y="127661"/>
                    <a:pt x="198020" y="138585"/>
                    <a:pt x="190267" y="146025"/>
                  </a:cubicBezTo>
                  <a:cubicBezTo>
                    <a:pt x="183010" y="152994"/>
                    <a:pt x="171981" y="154456"/>
                    <a:pt x="163197" y="149614"/>
                  </a:cubicBezTo>
                  <a:cubicBezTo>
                    <a:pt x="153513" y="144276"/>
                    <a:pt x="149349" y="134330"/>
                    <a:pt x="152234" y="122414"/>
                  </a:cubicBezTo>
                  <a:cubicBezTo>
                    <a:pt x="153017" y="119190"/>
                    <a:pt x="152403" y="117154"/>
                    <a:pt x="149858" y="115144"/>
                  </a:cubicBezTo>
                  <a:cubicBezTo>
                    <a:pt x="138829" y="106412"/>
                    <a:pt x="127853" y="97589"/>
                    <a:pt x="116967" y="88675"/>
                  </a:cubicBezTo>
                  <a:cubicBezTo>
                    <a:pt x="114696" y="86821"/>
                    <a:pt x="112947" y="86939"/>
                    <a:pt x="110611" y="88427"/>
                  </a:cubicBezTo>
                  <a:cubicBezTo>
                    <a:pt x="105194" y="91872"/>
                    <a:pt x="99151" y="92512"/>
                    <a:pt x="93108" y="90893"/>
                  </a:cubicBezTo>
                  <a:cubicBezTo>
                    <a:pt x="89676" y="89980"/>
                    <a:pt x="87953" y="91115"/>
                    <a:pt x="86125" y="93713"/>
                  </a:cubicBezTo>
                  <a:cubicBezTo>
                    <a:pt x="71755" y="114047"/>
                    <a:pt x="57424" y="134408"/>
                    <a:pt x="42767" y="154534"/>
                  </a:cubicBezTo>
                  <a:cubicBezTo>
                    <a:pt x="39987" y="158359"/>
                    <a:pt x="41709" y="160538"/>
                    <a:pt x="43458" y="163632"/>
                  </a:cubicBezTo>
                  <a:cubicBezTo>
                    <a:pt x="50115" y="175483"/>
                    <a:pt x="45012" y="190401"/>
                    <a:pt x="32638" y="195909"/>
                  </a:cubicBezTo>
                  <a:cubicBezTo>
                    <a:pt x="20043" y="201508"/>
                    <a:pt x="5908" y="195491"/>
                    <a:pt x="1353" y="182596"/>
                  </a:cubicBezTo>
                  <a:cubicBezTo>
                    <a:pt x="-3176" y="169753"/>
                    <a:pt x="4067" y="155866"/>
                    <a:pt x="17119" y="152329"/>
                  </a:cubicBezTo>
                  <a:cubicBezTo>
                    <a:pt x="20317" y="151467"/>
                    <a:pt x="23750" y="150945"/>
                    <a:pt x="26739" y="151989"/>
                  </a:cubicBezTo>
                  <a:cubicBezTo>
                    <a:pt x="32038" y="153843"/>
                    <a:pt x="34635" y="151298"/>
                    <a:pt x="37363" y="147408"/>
                  </a:cubicBezTo>
                  <a:cubicBezTo>
                    <a:pt x="50546" y="128626"/>
                    <a:pt x="63793" y="109884"/>
                    <a:pt x="77276" y="91311"/>
                  </a:cubicBezTo>
                  <a:cubicBezTo>
                    <a:pt x="80265" y="87187"/>
                    <a:pt x="81126" y="84067"/>
                    <a:pt x="78307" y="79186"/>
                  </a:cubicBezTo>
                  <a:cubicBezTo>
                    <a:pt x="72865" y="69762"/>
                    <a:pt x="75253" y="58694"/>
                    <a:pt x="83189" y="51372"/>
                  </a:cubicBezTo>
                  <a:cubicBezTo>
                    <a:pt x="90667" y="44455"/>
                    <a:pt x="101631" y="43280"/>
                    <a:pt x="110259" y="48462"/>
                  </a:cubicBezTo>
                  <a:cubicBezTo>
                    <a:pt x="119604" y="54087"/>
                    <a:pt x="124028" y="64176"/>
                    <a:pt x="120987" y="74631"/>
                  </a:cubicBezTo>
                  <a:cubicBezTo>
                    <a:pt x="119800" y="78716"/>
                    <a:pt x="120778" y="80883"/>
                    <a:pt x="123911" y="83310"/>
                  </a:cubicBezTo>
                  <a:cubicBezTo>
                    <a:pt x="134509" y="91546"/>
                    <a:pt x="144977" y="99951"/>
                    <a:pt x="155340" y="108474"/>
                  </a:cubicBezTo>
                  <a:cubicBezTo>
                    <a:pt x="157859" y="110536"/>
                    <a:pt x="159791" y="111137"/>
                    <a:pt x="162741" y="109179"/>
                  </a:cubicBezTo>
                  <a:cubicBezTo>
                    <a:pt x="167870" y="105760"/>
                    <a:pt x="173783" y="105264"/>
                    <a:pt x="179617" y="106647"/>
                  </a:cubicBezTo>
                  <a:cubicBezTo>
                    <a:pt x="182880" y="107430"/>
                    <a:pt x="184825" y="106817"/>
                    <a:pt x="186730" y="104102"/>
                  </a:cubicBezTo>
                  <a:cubicBezTo>
                    <a:pt x="201205" y="83584"/>
                    <a:pt x="215797" y="63145"/>
                    <a:pt x="230350" y="42680"/>
                  </a:cubicBezTo>
                  <a:cubicBezTo>
                    <a:pt x="231603" y="40918"/>
                    <a:pt x="232660" y="39469"/>
                    <a:pt x="231394" y="36885"/>
                  </a:cubicBezTo>
                  <a:cubicBezTo>
                    <a:pt x="222636" y="19147"/>
                    <a:pt x="226043" y="9202"/>
                    <a:pt x="243689" y="0"/>
                  </a:cubicBezTo>
                  <a:cubicBezTo>
                    <a:pt x="247592" y="0"/>
                    <a:pt x="251481" y="0"/>
                    <a:pt x="255384" y="0"/>
                  </a:cubicBezTo>
                  <a:close/>
                  <a:moveTo>
                    <a:pt x="174735" y="114778"/>
                  </a:moveTo>
                  <a:cubicBezTo>
                    <a:pt x="167296" y="114374"/>
                    <a:pt x="160195" y="120952"/>
                    <a:pt x="159700" y="128705"/>
                  </a:cubicBezTo>
                  <a:cubicBezTo>
                    <a:pt x="159217" y="136314"/>
                    <a:pt x="165690" y="143336"/>
                    <a:pt x="173548" y="143701"/>
                  </a:cubicBezTo>
                  <a:cubicBezTo>
                    <a:pt x="181079" y="144054"/>
                    <a:pt x="187957" y="137593"/>
                    <a:pt x="188505" y="129658"/>
                  </a:cubicBezTo>
                  <a:cubicBezTo>
                    <a:pt x="189053" y="121800"/>
                    <a:pt x="182971" y="115222"/>
                    <a:pt x="174735" y="114778"/>
                  </a:cubicBezTo>
                  <a:close/>
                  <a:moveTo>
                    <a:pt x="264194" y="22710"/>
                  </a:moveTo>
                  <a:cubicBezTo>
                    <a:pt x="264089" y="14709"/>
                    <a:pt x="257446" y="8223"/>
                    <a:pt x="249667" y="8536"/>
                  </a:cubicBezTo>
                  <a:cubicBezTo>
                    <a:pt x="241522" y="8862"/>
                    <a:pt x="235858" y="14997"/>
                    <a:pt x="235962" y="23402"/>
                  </a:cubicBezTo>
                  <a:cubicBezTo>
                    <a:pt x="236067" y="31807"/>
                    <a:pt x="241992" y="37576"/>
                    <a:pt x="250293" y="37368"/>
                  </a:cubicBezTo>
                  <a:cubicBezTo>
                    <a:pt x="258464" y="37172"/>
                    <a:pt x="264298" y="31024"/>
                    <a:pt x="264194" y="22710"/>
                  </a:cubicBezTo>
                  <a:close/>
                  <a:moveTo>
                    <a:pt x="36919" y="174426"/>
                  </a:moveTo>
                  <a:cubicBezTo>
                    <a:pt x="36945" y="166098"/>
                    <a:pt x="31020" y="160173"/>
                    <a:pt x="22719" y="160238"/>
                  </a:cubicBezTo>
                  <a:cubicBezTo>
                    <a:pt x="14848" y="160303"/>
                    <a:pt x="8844" y="166229"/>
                    <a:pt x="8688" y="174073"/>
                  </a:cubicBezTo>
                  <a:cubicBezTo>
                    <a:pt x="8518" y="182609"/>
                    <a:pt x="14783" y="189239"/>
                    <a:pt x="22980" y="189174"/>
                  </a:cubicBezTo>
                  <a:cubicBezTo>
                    <a:pt x="30837" y="189109"/>
                    <a:pt x="36893" y="182727"/>
                    <a:pt x="36919" y="174426"/>
                  </a:cubicBezTo>
                  <a:close/>
                  <a:moveTo>
                    <a:pt x="113247" y="68601"/>
                  </a:moveTo>
                  <a:cubicBezTo>
                    <a:pt x="113260" y="61057"/>
                    <a:pt x="106265" y="53930"/>
                    <a:pt x="98812" y="53891"/>
                  </a:cubicBezTo>
                  <a:cubicBezTo>
                    <a:pt x="91242" y="53852"/>
                    <a:pt x="84285" y="60900"/>
                    <a:pt x="84389" y="68509"/>
                  </a:cubicBezTo>
                  <a:cubicBezTo>
                    <a:pt x="84494" y="76236"/>
                    <a:pt x="91359" y="82840"/>
                    <a:pt x="99125" y="82684"/>
                  </a:cubicBezTo>
                  <a:cubicBezTo>
                    <a:pt x="106721" y="82527"/>
                    <a:pt x="113234" y="76040"/>
                    <a:pt x="113247" y="68601"/>
                  </a:cubicBezTo>
                  <a:close/>
                </a:path>
              </a:pathLst>
            </a:custGeom>
            <a:solidFill>
              <a:srgbClr val="BA182E"/>
            </a:solidFill>
            <a:ln w="1299" cap="flat">
              <a:noFill/>
              <a:prstDash val="solid"/>
              <a:miter/>
            </a:ln>
          </p:spPr>
          <p:txBody>
            <a:bodyPr rtlCol="0" anchor="ctr"/>
            <a:lstStyle/>
            <a:p>
              <a:pPr defTabSz="609630"/>
              <a:endParaRPr lang="en-US" dirty="0">
                <a:solidFill>
                  <a:srgbClr val="000000"/>
                </a:solidFill>
                <a:latin typeface="Calibri" panose="020F0502020204030204"/>
              </a:endParaRPr>
            </a:p>
          </p:txBody>
        </p:sp>
        <p:sp>
          <p:nvSpPr>
            <p:cNvPr id="111" name="Freeform: Shape 110">
              <a:extLst>
                <a:ext uri="{FF2B5EF4-FFF2-40B4-BE49-F238E27FC236}">
                  <a16:creationId xmlns:a16="http://schemas.microsoft.com/office/drawing/2014/main" id="{97339F99-F76B-41D5-9905-A53A3DF1C76B}"/>
                </a:ext>
              </a:extLst>
            </p:cNvPr>
            <p:cNvSpPr/>
            <p:nvPr/>
          </p:nvSpPr>
          <p:spPr>
            <a:xfrm>
              <a:off x="2725048" y="2794995"/>
              <a:ext cx="61403" cy="47159"/>
            </a:xfrm>
            <a:custGeom>
              <a:avLst/>
              <a:gdLst>
                <a:gd name="connsiteX0" fmla="*/ 0 w 61403"/>
                <a:gd name="connsiteY0" fmla="*/ 16 h 47159"/>
                <a:gd name="connsiteX1" fmla="*/ 52600 w 61403"/>
                <a:gd name="connsiteY1" fmla="*/ 2 h 47159"/>
                <a:gd name="connsiteX2" fmla="*/ 61384 w 61403"/>
                <a:gd name="connsiteY2" fmla="*/ 8460 h 47159"/>
                <a:gd name="connsiteX3" fmla="*/ 61279 w 61403"/>
                <a:gd name="connsiteY3" fmla="*/ 40920 h 47159"/>
                <a:gd name="connsiteX4" fmla="*/ 55171 w 61403"/>
                <a:gd name="connsiteY4" fmla="*/ 47159 h 47159"/>
                <a:gd name="connsiteX5" fmla="*/ 0 w 61403"/>
                <a:gd name="connsiteY5" fmla="*/ 46794 h 47159"/>
                <a:gd name="connsiteX6" fmla="*/ 0 w 61403"/>
                <a:gd name="connsiteY6" fmla="*/ 16 h 4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03" h="47159">
                  <a:moveTo>
                    <a:pt x="0" y="16"/>
                  </a:moveTo>
                  <a:cubicBezTo>
                    <a:pt x="17529" y="42"/>
                    <a:pt x="35071" y="237"/>
                    <a:pt x="52600" y="2"/>
                  </a:cubicBezTo>
                  <a:cubicBezTo>
                    <a:pt x="58812" y="-76"/>
                    <a:pt x="61671" y="1673"/>
                    <a:pt x="61384" y="8460"/>
                  </a:cubicBezTo>
                  <a:cubicBezTo>
                    <a:pt x="60914" y="19267"/>
                    <a:pt x="61175" y="30100"/>
                    <a:pt x="61279" y="40920"/>
                  </a:cubicBezTo>
                  <a:cubicBezTo>
                    <a:pt x="61318" y="45240"/>
                    <a:pt x="59700" y="47211"/>
                    <a:pt x="55171" y="47159"/>
                  </a:cubicBezTo>
                  <a:cubicBezTo>
                    <a:pt x="36781" y="46937"/>
                    <a:pt x="18390" y="46898"/>
                    <a:pt x="0" y="46794"/>
                  </a:cubicBezTo>
                  <a:cubicBezTo>
                    <a:pt x="0" y="31210"/>
                    <a:pt x="0" y="15613"/>
                    <a:pt x="0" y="16"/>
                  </a:cubicBezTo>
                  <a:close/>
                </a:path>
              </a:pathLst>
            </a:custGeom>
            <a:grpFill/>
            <a:ln w="1299"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12" name="Freeform: Shape 111">
              <a:extLst>
                <a:ext uri="{FF2B5EF4-FFF2-40B4-BE49-F238E27FC236}">
                  <a16:creationId xmlns:a16="http://schemas.microsoft.com/office/drawing/2014/main" id="{91BC7E2C-0BD5-4BCA-BC11-CE3F17D0C942}"/>
                </a:ext>
              </a:extLst>
            </p:cNvPr>
            <p:cNvSpPr/>
            <p:nvPr/>
          </p:nvSpPr>
          <p:spPr>
            <a:xfrm>
              <a:off x="2950873" y="2643734"/>
              <a:ext cx="61920" cy="198520"/>
            </a:xfrm>
            <a:custGeom>
              <a:avLst/>
              <a:gdLst>
                <a:gd name="connsiteX0" fmla="*/ 61775 w 61920"/>
                <a:gd name="connsiteY0" fmla="*/ 99265 h 198520"/>
                <a:gd name="connsiteX1" fmla="*/ 61919 w 61920"/>
                <a:gd name="connsiteY1" fmla="*/ 190145 h 198520"/>
                <a:gd name="connsiteX2" fmla="*/ 53331 w 61920"/>
                <a:gd name="connsiteY2" fmla="*/ 198512 h 198520"/>
                <a:gd name="connsiteX3" fmla="*/ 7257 w 61920"/>
                <a:gd name="connsiteY3" fmla="*/ 198472 h 198520"/>
                <a:gd name="connsiteX4" fmla="*/ 0 w 61920"/>
                <a:gd name="connsiteY4" fmla="*/ 191346 h 198520"/>
                <a:gd name="connsiteX5" fmla="*/ 0 w 61920"/>
                <a:gd name="connsiteY5" fmla="*/ 6988 h 198520"/>
                <a:gd name="connsiteX6" fmla="*/ 7361 w 61920"/>
                <a:gd name="connsiteY6" fmla="*/ 31 h 198520"/>
                <a:gd name="connsiteX7" fmla="*/ 54088 w 61920"/>
                <a:gd name="connsiteY7" fmla="*/ 5 h 198520"/>
                <a:gd name="connsiteX8" fmla="*/ 61893 w 61920"/>
                <a:gd name="connsiteY8" fmla="*/ 7732 h 198520"/>
                <a:gd name="connsiteX9" fmla="*/ 61775 w 61920"/>
                <a:gd name="connsiteY9" fmla="*/ 99265 h 19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20" h="198520">
                  <a:moveTo>
                    <a:pt x="61775" y="99265"/>
                  </a:moveTo>
                  <a:cubicBezTo>
                    <a:pt x="61775" y="129558"/>
                    <a:pt x="61592" y="159852"/>
                    <a:pt x="61919" y="190145"/>
                  </a:cubicBezTo>
                  <a:cubicBezTo>
                    <a:pt x="61997" y="196867"/>
                    <a:pt x="59713" y="198668"/>
                    <a:pt x="53331" y="198512"/>
                  </a:cubicBezTo>
                  <a:cubicBezTo>
                    <a:pt x="37981" y="198133"/>
                    <a:pt x="22606" y="198224"/>
                    <a:pt x="7257" y="198472"/>
                  </a:cubicBezTo>
                  <a:cubicBezTo>
                    <a:pt x="1945" y="198551"/>
                    <a:pt x="0" y="196710"/>
                    <a:pt x="0" y="191346"/>
                  </a:cubicBezTo>
                  <a:cubicBezTo>
                    <a:pt x="118" y="129898"/>
                    <a:pt x="118" y="68449"/>
                    <a:pt x="0" y="6988"/>
                  </a:cubicBezTo>
                  <a:cubicBezTo>
                    <a:pt x="-13" y="1493"/>
                    <a:pt x="2180" y="-47"/>
                    <a:pt x="7361" y="31"/>
                  </a:cubicBezTo>
                  <a:cubicBezTo>
                    <a:pt x="22932" y="266"/>
                    <a:pt x="38517" y="332"/>
                    <a:pt x="54088" y="5"/>
                  </a:cubicBezTo>
                  <a:cubicBezTo>
                    <a:pt x="59961" y="-112"/>
                    <a:pt x="61945" y="1728"/>
                    <a:pt x="61893" y="7732"/>
                  </a:cubicBezTo>
                  <a:cubicBezTo>
                    <a:pt x="61645" y="38247"/>
                    <a:pt x="61775" y="68750"/>
                    <a:pt x="61775" y="99265"/>
                  </a:cubicBezTo>
                  <a:close/>
                </a:path>
              </a:pathLst>
            </a:custGeom>
            <a:grpFill/>
            <a:ln w="1299"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13" name="Freeform: Shape 112">
              <a:extLst>
                <a:ext uri="{FF2B5EF4-FFF2-40B4-BE49-F238E27FC236}">
                  <a16:creationId xmlns:a16="http://schemas.microsoft.com/office/drawing/2014/main" id="{329025BA-8392-4FB9-AA15-1E86FDF0DA3A}"/>
                </a:ext>
              </a:extLst>
            </p:cNvPr>
            <p:cNvSpPr/>
            <p:nvPr/>
          </p:nvSpPr>
          <p:spPr>
            <a:xfrm>
              <a:off x="2799940" y="2689206"/>
              <a:ext cx="61946" cy="153017"/>
            </a:xfrm>
            <a:custGeom>
              <a:avLst/>
              <a:gdLst>
                <a:gd name="connsiteX0" fmla="*/ 61840 w 61946"/>
                <a:gd name="connsiteY0" fmla="*/ 77234 h 153017"/>
                <a:gd name="connsiteX1" fmla="*/ 61932 w 61946"/>
                <a:gd name="connsiteY1" fmla="*/ 145391 h 153017"/>
                <a:gd name="connsiteX2" fmla="*/ 54531 w 61946"/>
                <a:gd name="connsiteY2" fmla="*/ 153014 h 153017"/>
                <a:gd name="connsiteX3" fmla="*/ 7153 w 61946"/>
                <a:gd name="connsiteY3" fmla="*/ 152987 h 153017"/>
                <a:gd name="connsiteX4" fmla="*/ 0 w 61946"/>
                <a:gd name="connsiteY4" fmla="*/ 145848 h 153017"/>
                <a:gd name="connsiteX5" fmla="*/ 0 w 61946"/>
                <a:gd name="connsiteY5" fmla="*/ 6937 h 153017"/>
                <a:gd name="connsiteX6" fmla="*/ 7335 w 61946"/>
                <a:gd name="connsiteY6" fmla="*/ 32 h 153017"/>
                <a:gd name="connsiteX7" fmla="*/ 54061 w 61946"/>
                <a:gd name="connsiteY7" fmla="*/ 6 h 153017"/>
                <a:gd name="connsiteX8" fmla="*/ 61945 w 61946"/>
                <a:gd name="connsiteY8" fmla="*/ 7772 h 153017"/>
                <a:gd name="connsiteX9" fmla="*/ 61840 w 61946"/>
                <a:gd name="connsiteY9" fmla="*/ 77234 h 15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46" h="153017">
                  <a:moveTo>
                    <a:pt x="61840" y="77234"/>
                  </a:moveTo>
                  <a:cubicBezTo>
                    <a:pt x="61840" y="99958"/>
                    <a:pt x="61710" y="122668"/>
                    <a:pt x="61932" y="145391"/>
                  </a:cubicBezTo>
                  <a:cubicBezTo>
                    <a:pt x="61984" y="150912"/>
                    <a:pt x="60326" y="153131"/>
                    <a:pt x="54531" y="153014"/>
                  </a:cubicBezTo>
                  <a:cubicBezTo>
                    <a:pt x="38738" y="152713"/>
                    <a:pt x="22945" y="152752"/>
                    <a:pt x="7153" y="152987"/>
                  </a:cubicBezTo>
                  <a:cubicBezTo>
                    <a:pt x="1827" y="153066"/>
                    <a:pt x="-13" y="151212"/>
                    <a:pt x="0" y="145848"/>
                  </a:cubicBezTo>
                  <a:cubicBezTo>
                    <a:pt x="144" y="99553"/>
                    <a:pt x="157" y="53245"/>
                    <a:pt x="0" y="6937"/>
                  </a:cubicBezTo>
                  <a:cubicBezTo>
                    <a:pt x="-13" y="1364"/>
                    <a:pt x="2232" y="-33"/>
                    <a:pt x="7335" y="32"/>
                  </a:cubicBezTo>
                  <a:cubicBezTo>
                    <a:pt x="22906" y="254"/>
                    <a:pt x="38490" y="332"/>
                    <a:pt x="54061" y="6"/>
                  </a:cubicBezTo>
                  <a:cubicBezTo>
                    <a:pt x="59974" y="-124"/>
                    <a:pt x="62010" y="1807"/>
                    <a:pt x="61945" y="7772"/>
                  </a:cubicBezTo>
                  <a:cubicBezTo>
                    <a:pt x="61684" y="30939"/>
                    <a:pt x="61840" y="54093"/>
                    <a:pt x="61840" y="77234"/>
                  </a:cubicBezTo>
                  <a:close/>
                </a:path>
              </a:pathLst>
            </a:custGeom>
            <a:grpFill/>
            <a:ln w="1299"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14" name="Freeform: Shape 113">
              <a:extLst>
                <a:ext uri="{FF2B5EF4-FFF2-40B4-BE49-F238E27FC236}">
                  <a16:creationId xmlns:a16="http://schemas.microsoft.com/office/drawing/2014/main" id="{BBB262FB-B0FE-4EA3-801A-D216680E71AF}"/>
                </a:ext>
              </a:extLst>
            </p:cNvPr>
            <p:cNvSpPr/>
            <p:nvPr/>
          </p:nvSpPr>
          <p:spPr>
            <a:xfrm>
              <a:off x="2875405" y="2749524"/>
              <a:ext cx="61894" cy="92670"/>
            </a:xfrm>
            <a:custGeom>
              <a:avLst/>
              <a:gdLst>
                <a:gd name="connsiteX0" fmla="*/ 67 w 61894"/>
                <a:gd name="connsiteY0" fmla="*/ 46230 h 92670"/>
                <a:gd name="connsiteX1" fmla="*/ 2 w 61894"/>
                <a:gd name="connsiteY1" fmla="*/ 6631 h 92670"/>
                <a:gd name="connsiteX2" fmla="*/ 6410 w 61894"/>
                <a:gd name="connsiteY2" fmla="*/ 0 h 92670"/>
                <a:gd name="connsiteX3" fmla="*/ 55747 w 61894"/>
                <a:gd name="connsiteY3" fmla="*/ 26 h 92670"/>
                <a:gd name="connsiteX4" fmla="*/ 61881 w 61894"/>
                <a:gd name="connsiteY4" fmla="*/ 6200 h 92670"/>
                <a:gd name="connsiteX5" fmla="*/ 61894 w 61894"/>
                <a:gd name="connsiteY5" fmla="*/ 86051 h 92670"/>
                <a:gd name="connsiteX6" fmla="*/ 54872 w 61894"/>
                <a:gd name="connsiteY6" fmla="*/ 92656 h 92670"/>
                <a:gd name="connsiteX7" fmla="*/ 6841 w 61894"/>
                <a:gd name="connsiteY7" fmla="*/ 92669 h 92670"/>
                <a:gd name="connsiteX8" fmla="*/ 15 w 61894"/>
                <a:gd name="connsiteY8" fmla="*/ 85830 h 92670"/>
                <a:gd name="connsiteX9" fmla="*/ 67 w 61894"/>
                <a:gd name="connsiteY9" fmla="*/ 46230 h 9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94" h="92670">
                  <a:moveTo>
                    <a:pt x="67" y="46230"/>
                  </a:moveTo>
                  <a:cubicBezTo>
                    <a:pt x="67" y="33035"/>
                    <a:pt x="198" y="19826"/>
                    <a:pt x="2" y="6631"/>
                  </a:cubicBezTo>
                  <a:cubicBezTo>
                    <a:pt x="-64" y="1906"/>
                    <a:pt x="1685" y="-26"/>
                    <a:pt x="6410" y="0"/>
                  </a:cubicBezTo>
                  <a:cubicBezTo>
                    <a:pt x="22856" y="118"/>
                    <a:pt x="39301" y="92"/>
                    <a:pt x="55747" y="26"/>
                  </a:cubicBezTo>
                  <a:cubicBezTo>
                    <a:pt x="60054" y="13"/>
                    <a:pt x="61907" y="1671"/>
                    <a:pt x="61881" y="6200"/>
                  </a:cubicBezTo>
                  <a:cubicBezTo>
                    <a:pt x="61751" y="32813"/>
                    <a:pt x="61725" y="59439"/>
                    <a:pt x="61894" y="86051"/>
                  </a:cubicBezTo>
                  <a:cubicBezTo>
                    <a:pt x="61933" y="91337"/>
                    <a:pt x="59676" y="92708"/>
                    <a:pt x="54872" y="92656"/>
                  </a:cubicBezTo>
                  <a:cubicBezTo>
                    <a:pt x="38858" y="92486"/>
                    <a:pt x="22843" y="92460"/>
                    <a:pt x="6841" y="92669"/>
                  </a:cubicBezTo>
                  <a:cubicBezTo>
                    <a:pt x="1790" y="92734"/>
                    <a:pt x="-77" y="90868"/>
                    <a:pt x="15" y="85830"/>
                  </a:cubicBezTo>
                  <a:cubicBezTo>
                    <a:pt x="211" y="72634"/>
                    <a:pt x="67" y="59426"/>
                    <a:pt x="67" y="46230"/>
                  </a:cubicBezTo>
                  <a:close/>
                </a:path>
              </a:pathLst>
            </a:custGeom>
            <a:grpFill/>
            <a:ln w="1299" cap="flat">
              <a:noFill/>
              <a:prstDash val="solid"/>
              <a:miter/>
            </a:ln>
          </p:spPr>
          <p:txBody>
            <a:bodyPr rtlCol="0" anchor="ctr"/>
            <a:lstStyle/>
            <a:p>
              <a:pPr defTabSz="609630"/>
              <a:endParaRPr lang="en-US">
                <a:solidFill>
                  <a:srgbClr val="000000"/>
                </a:solidFill>
                <a:latin typeface="Calibri" panose="020F0502020204030204"/>
              </a:endParaRPr>
            </a:p>
          </p:txBody>
        </p:sp>
      </p:grpSp>
      <p:grpSp>
        <p:nvGrpSpPr>
          <p:cNvPr id="106" name="Graphic 87">
            <a:extLst>
              <a:ext uri="{FF2B5EF4-FFF2-40B4-BE49-F238E27FC236}">
                <a16:creationId xmlns:a16="http://schemas.microsoft.com/office/drawing/2014/main" id="{6EEE7447-C8D9-45C7-9FD4-A4A5D816AFAA}"/>
              </a:ext>
            </a:extLst>
          </p:cNvPr>
          <p:cNvGrpSpPr/>
          <p:nvPr/>
        </p:nvGrpSpPr>
        <p:grpSpPr>
          <a:xfrm>
            <a:off x="5104845" y="2523335"/>
            <a:ext cx="347195" cy="346817"/>
            <a:chOff x="5104844" y="2523334"/>
            <a:chExt cx="347195" cy="346817"/>
          </a:xfrm>
          <a:solidFill>
            <a:srgbClr val="FFC845"/>
          </a:solidFill>
        </p:grpSpPr>
        <p:sp>
          <p:nvSpPr>
            <p:cNvPr id="107" name="Freeform: Shape 106">
              <a:extLst>
                <a:ext uri="{FF2B5EF4-FFF2-40B4-BE49-F238E27FC236}">
                  <a16:creationId xmlns:a16="http://schemas.microsoft.com/office/drawing/2014/main" id="{EB21466A-B2F4-4302-831D-8FE71D52726C}"/>
                </a:ext>
              </a:extLst>
            </p:cNvPr>
            <p:cNvSpPr/>
            <p:nvPr/>
          </p:nvSpPr>
          <p:spPr>
            <a:xfrm>
              <a:off x="5104844" y="2523334"/>
              <a:ext cx="347195" cy="346817"/>
            </a:xfrm>
            <a:custGeom>
              <a:avLst/>
              <a:gdLst>
                <a:gd name="connsiteX0" fmla="*/ 288 w 347195"/>
                <a:gd name="connsiteY0" fmla="*/ 141490 h 346817"/>
                <a:gd name="connsiteX1" fmla="*/ 110814 w 347195"/>
                <a:gd name="connsiteY1" fmla="*/ 2392 h 346817"/>
                <a:gd name="connsiteX2" fmla="*/ 270863 w 347195"/>
                <a:gd name="connsiteY2" fmla="*/ 118686 h 346817"/>
                <a:gd name="connsiteX3" fmla="*/ 260440 w 347195"/>
                <a:gd name="connsiteY3" fmla="*/ 190377 h 346817"/>
                <a:gd name="connsiteX4" fmla="*/ 260705 w 347195"/>
                <a:gd name="connsiteY4" fmla="*/ 200324 h 346817"/>
                <a:gd name="connsiteX5" fmla="*/ 262186 w 347195"/>
                <a:gd name="connsiteY5" fmla="*/ 218578 h 346817"/>
                <a:gd name="connsiteX6" fmla="*/ 264356 w 347195"/>
                <a:gd name="connsiteY6" fmla="*/ 226144 h 346817"/>
                <a:gd name="connsiteX7" fmla="*/ 336364 w 347195"/>
                <a:gd name="connsiteY7" fmla="*/ 287941 h 346817"/>
                <a:gd name="connsiteX8" fmla="*/ 342079 w 347195"/>
                <a:gd name="connsiteY8" fmla="*/ 319633 h 346817"/>
                <a:gd name="connsiteX9" fmla="*/ 308270 w 347195"/>
                <a:gd name="connsiteY9" fmla="*/ 346247 h 346817"/>
                <a:gd name="connsiteX10" fmla="*/ 292080 w 347195"/>
                <a:gd name="connsiteY10" fmla="*/ 340691 h 346817"/>
                <a:gd name="connsiteX11" fmla="*/ 227055 w 347195"/>
                <a:gd name="connsiteY11" fmla="*/ 264767 h 346817"/>
                <a:gd name="connsiteX12" fmla="*/ 217954 w 347195"/>
                <a:gd name="connsiteY12" fmla="*/ 262227 h 346817"/>
                <a:gd name="connsiteX13" fmla="*/ 201500 w 347195"/>
                <a:gd name="connsiteY13" fmla="*/ 260905 h 346817"/>
                <a:gd name="connsiteX14" fmla="*/ 189066 w 347195"/>
                <a:gd name="connsiteY14" fmla="*/ 260799 h 346817"/>
                <a:gd name="connsiteX15" fmla="*/ 52879 w 347195"/>
                <a:gd name="connsiteY15" fmla="*/ 243022 h 346817"/>
                <a:gd name="connsiteX16" fmla="*/ 288 w 347195"/>
                <a:gd name="connsiteY16" fmla="*/ 141490 h 346817"/>
                <a:gd name="connsiteX17" fmla="*/ 251604 w 347195"/>
                <a:gd name="connsiteY17" fmla="*/ 136357 h 346817"/>
                <a:gd name="connsiteX18" fmla="*/ 136052 w 347195"/>
                <a:gd name="connsiteY18" fmla="*/ 20381 h 346817"/>
                <a:gd name="connsiteX19" fmla="*/ 20287 w 347195"/>
                <a:gd name="connsiteY19" fmla="*/ 135564 h 346817"/>
                <a:gd name="connsiteX20" fmla="*/ 135258 w 347195"/>
                <a:gd name="connsiteY20" fmla="*/ 251699 h 346817"/>
                <a:gd name="connsiteX21" fmla="*/ 251604 w 347195"/>
                <a:gd name="connsiteY21" fmla="*/ 136357 h 346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195" h="346817">
                  <a:moveTo>
                    <a:pt x="288" y="141490"/>
                  </a:moveTo>
                  <a:cubicBezTo>
                    <a:pt x="-4210" y="76465"/>
                    <a:pt x="44519" y="15090"/>
                    <a:pt x="110814" y="2392"/>
                  </a:cubicBezTo>
                  <a:cubicBezTo>
                    <a:pt x="187109" y="-12210"/>
                    <a:pt x="261287" y="41704"/>
                    <a:pt x="270863" y="118686"/>
                  </a:cubicBezTo>
                  <a:cubicBezTo>
                    <a:pt x="273932" y="143553"/>
                    <a:pt x="270387" y="167468"/>
                    <a:pt x="260440" y="190377"/>
                  </a:cubicBezTo>
                  <a:cubicBezTo>
                    <a:pt x="258853" y="193975"/>
                    <a:pt x="258536" y="196779"/>
                    <a:pt x="260705" y="200324"/>
                  </a:cubicBezTo>
                  <a:cubicBezTo>
                    <a:pt x="264091" y="205985"/>
                    <a:pt x="264673" y="212387"/>
                    <a:pt x="262186" y="218578"/>
                  </a:cubicBezTo>
                  <a:cubicBezTo>
                    <a:pt x="260811" y="221964"/>
                    <a:pt x="261763" y="223921"/>
                    <a:pt x="264356" y="226144"/>
                  </a:cubicBezTo>
                  <a:cubicBezTo>
                    <a:pt x="288429" y="246672"/>
                    <a:pt x="312344" y="267412"/>
                    <a:pt x="336364" y="287941"/>
                  </a:cubicBezTo>
                  <a:cubicBezTo>
                    <a:pt x="348798" y="298576"/>
                    <a:pt x="350279" y="305348"/>
                    <a:pt x="342079" y="319633"/>
                  </a:cubicBezTo>
                  <a:cubicBezTo>
                    <a:pt x="334407" y="332914"/>
                    <a:pt x="323508" y="342437"/>
                    <a:pt x="308270" y="346247"/>
                  </a:cubicBezTo>
                  <a:cubicBezTo>
                    <a:pt x="301656" y="347887"/>
                    <a:pt x="296630" y="345982"/>
                    <a:pt x="292080" y="340691"/>
                  </a:cubicBezTo>
                  <a:cubicBezTo>
                    <a:pt x="270546" y="315295"/>
                    <a:pt x="248642" y="290163"/>
                    <a:pt x="227055" y="264767"/>
                  </a:cubicBezTo>
                  <a:cubicBezTo>
                    <a:pt x="224356" y="261645"/>
                    <a:pt x="222081" y="260429"/>
                    <a:pt x="217954" y="262227"/>
                  </a:cubicBezTo>
                  <a:cubicBezTo>
                    <a:pt x="212452" y="264661"/>
                    <a:pt x="206526" y="264026"/>
                    <a:pt x="201500" y="260905"/>
                  </a:cubicBezTo>
                  <a:cubicBezTo>
                    <a:pt x="197056" y="258153"/>
                    <a:pt x="193458" y="259053"/>
                    <a:pt x="189066" y="260799"/>
                  </a:cubicBezTo>
                  <a:cubicBezTo>
                    <a:pt x="140443" y="280111"/>
                    <a:pt x="94571" y="274661"/>
                    <a:pt x="52879" y="243022"/>
                  </a:cubicBezTo>
                  <a:cubicBezTo>
                    <a:pt x="19547" y="217784"/>
                    <a:pt x="2616" y="183182"/>
                    <a:pt x="288" y="141490"/>
                  </a:cubicBezTo>
                  <a:close/>
                  <a:moveTo>
                    <a:pt x="251604" y="136357"/>
                  </a:moveTo>
                  <a:cubicBezTo>
                    <a:pt x="251763" y="71809"/>
                    <a:pt x="200653" y="20540"/>
                    <a:pt x="136052" y="20381"/>
                  </a:cubicBezTo>
                  <a:cubicBezTo>
                    <a:pt x="71926" y="20223"/>
                    <a:pt x="20446" y="71438"/>
                    <a:pt x="20287" y="135564"/>
                  </a:cubicBezTo>
                  <a:cubicBezTo>
                    <a:pt x="20129" y="199636"/>
                    <a:pt x="71503" y="251593"/>
                    <a:pt x="135258" y="251699"/>
                  </a:cubicBezTo>
                  <a:cubicBezTo>
                    <a:pt x="199913" y="251804"/>
                    <a:pt x="251446" y="200694"/>
                    <a:pt x="251604" y="136357"/>
                  </a:cubicBezTo>
                  <a:close/>
                </a:path>
              </a:pathLst>
            </a:custGeom>
            <a:grpFill/>
            <a:ln w="5195"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08" name="Freeform: Shape 107">
              <a:extLst>
                <a:ext uri="{FF2B5EF4-FFF2-40B4-BE49-F238E27FC236}">
                  <a16:creationId xmlns:a16="http://schemas.microsoft.com/office/drawing/2014/main" id="{CDBD08E5-ED0D-4A0A-8796-B2F55FB2FF16}"/>
                </a:ext>
              </a:extLst>
            </p:cNvPr>
            <p:cNvSpPr/>
            <p:nvPr/>
          </p:nvSpPr>
          <p:spPr>
            <a:xfrm>
              <a:off x="5161345" y="2592444"/>
              <a:ext cx="160080" cy="123797"/>
            </a:xfrm>
            <a:custGeom>
              <a:avLst/>
              <a:gdLst>
                <a:gd name="connsiteX0" fmla="*/ 80239 w 160080"/>
                <a:gd name="connsiteY0" fmla="*/ 123754 h 123797"/>
                <a:gd name="connsiteX1" fmla="*/ 8706 w 160080"/>
                <a:gd name="connsiteY1" fmla="*/ 123754 h 123797"/>
                <a:gd name="connsiteX2" fmla="*/ 29 w 160080"/>
                <a:gd name="connsiteY2" fmla="*/ 114812 h 123797"/>
                <a:gd name="connsiteX3" fmla="*/ 29 w 160080"/>
                <a:gd name="connsiteY3" fmla="*/ 110368 h 123797"/>
                <a:gd name="connsiteX4" fmla="*/ 6114 w 160080"/>
                <a:gd name="connsiteY4" fmla="*/ 103913 h 123797"/>
                <a:gd name="connsiteX5" fmla="*/ 11934 w 160080"/>
                <a:gd name="connsiteY5" fmla="*/ 97511 h 123797"/>
                <a:gd name="connsiteX6" fmla="*/ 11722 w 160080"/>
                <a:gd name="connsiteY6" fmla="*/ 61427 h 123797"/>
                <a:gd name="connsiteX7" fmla="*/ 18442 w 160080"/>
                <a:gd name="connsiteY7" fmla="*/ 54655 h 123797"/>
                <a:gd name="connsiteX8" fmla="*/ 43150 w 160080"/>
                <a:gd name="connsiteY8" fmla="*/ 54655 h 123797"/>
                <a:gd name="connsiteX9" fmla="*/ 50187 w 160080"/>
                <a:gd name="connsiteY9" fmla="*/ 61586 h 123797"/>
                <a:gd name="connsiteX10" fmla="*/ 50081 w 160080"/>
                <a:gd name="connsiteY10" fmla="*/ 96400 h 123797"/>
                <a:gd name="connsiteX11" fmla="*/ 55637 w 160080"/>
                <a:gd name="connsiteY11" fmla="*/ 103966 h 123797"/>
                <a:gd name="connsiteX12" fmla="*/ 60769 w 160080"/>
                <a:gd name="connsiteY12" fmla="*/ 96664 h 123797"/>
                <a:gd name="connsiteX13" fmla="*/ 60663 w 160080"/>
                <a:gd name="connsiteY13" fmla="*/ 37142 h 123797"/>
                <a:gd name="connsiteX14" fmla="*/ 69075 w 160080"/>
                <a:gd name="connsiteY14" fmla="*/ 28941 h 123797"/>
                <a:gd name="connsiteX15" fmla="*/ 91244 w 160080"/>
                <a:gd name="connsiteY15" fmla="*/ 28941 h 123797"/>
                <a:gd name="connsiteX16" fmla="*/ 99392 w 160080"/>
                <a:gd name="connsiteY16" fmla="*/ 37354 h 123797"/>
                <a:gd name="connsiteX17" fmla="*/ 99180 w 160080"/>
                <a:gd name="connsiteY17" fmla="*/ 97511 h 123797"/>
                <a:gd name="connsiteX18" fmla="*/ 105847 w 160080"/>
                <a:gd name="connsiteY18" fmla="*/ 103913 h 123797"/>
                <a:gd name="connsiteX19" fmla="*/ 109921 w 160080"/>
                <a:gd name="connsiteY19" fmla="*/ 96982 h 123797"/>
                <a:gd name="connsiteX20" fmla="*/ 109974 w 160080"/>
                <a:gd name="connsiteY20" fmla="*/ 9629 h 123797"/>
                <a:gd name="connsiteX21" fmla="*/ 119762 w 160080"/>
                <a:gd name="connsiteY21" fmla="*/ 0 h 123797"/>
                <a:gd name="connsiteX22" fmla="*/ 138756 w 160080"/>
                <a:gd name="connsiteY22" fmla="*/ 0 h 123797"/>
                <a:gd name="connsiteX23" fmla="*/ 148333 w 160080"/>
                <a:gd name="connsiteY23" fmla="*/ 9365 h 123797"/>
                <a:gd name="connsiteX24" fmla="*/ 148333 w 160080"/>
                <a:gd name="connsiteY24" fmla="*/ 93596 h 123797"/>
                <a:gd name="connsiteX25" fmla="*/ 148333 w 160080"/>
                <a:gd name="connsiteY25" fmla="*/ 98675 h 123797"/>
                <a:gd name="connsiteX26" fmla="*/ 153571 w 160080"/>
                <a:gd name="connsiteY26" fmla="*/ 103913 h 123797"/>
                <a:gd name="connsiteX27" fmla="*/ 160078 w 160080"/>
                <a:gd name="connsiteY27" fmla="*/ 111320 h 123797"/>
                <a:gd name="connsiteX28" fmla="*/ 147909 w 160080"/>
                <a:gd name="connsiteY28" fmla="*/ 123754 h 123797"/>
                <a:gd name="connsiteX29" fmla="*/ 80239 w 160080"/>
                <a:gd name="connsiteY29" fmla="*/ 123754 h 12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0080" h="123797">
                  <a:moveTo>
                    <a:pt x="80239" y="123754"/>
                  </a:moveTo>
                  <a:cubicBezTo>
                    <a:pt x="56377" y="123754"/>
                    <a:pt x="32568" y="123754"/>
                    <a:pt x="8706" y="123754"/>
                  </a:cubicBezTo>
                  <a:cubicBezTo>
                    <a:pt x="82" y="123754"/>
                    <a:pt x="29" y="123701"/>
                    <a:pt x="29" y="114812"/>
                  </a:cubicBezTo>
                  <a:cubicBezTo>
                    <a:pt x="29" y="113331"/>
                    <a:pt x="135" y="111849"/>
                    <a:pt x="29" y="110368"/>
                  </a:cubicBezTo>
                  <a:cubicBezTo>
                    <a:pt x="-235" y="105976"/>
                    <a:pt x="1246" y="103384"/>
                    <a:pt x="6114" y="103913"/>
                  </a:cubicBezTo>
                  <a:cubicBezTo>
                    <a:pt x="10982" y="104442"/>
                    <a:pt x="12093" y="102114"/>
                    <a:pt x="11934" y="97511"/>
                  </a:cubicBezTo>
                  <a:cubicBezTo>
                    <a:pt x="11563" y="85501"/>
                    <a:pt x="11881" y="73437"/>
                    <a:pt x="11722" y="61427"/>
                  </a:cubicBezTo>
                  <a:cubicBezTo>
                    <a:pt x="11669" y="56718"/>
                    <a:pt x="13415" y="54496"/>
                    <a:pt x="18442" y="54655"/>
                  </a:cubicBezTo>
                  <a:cubicBezTo>
                    <a:pt x="26643" y="54919"/>
                    <a:pt x="34896" y="54919"/>
                    <a:pt x="43150" y="54655"/>
                  </a:cubicBezTo>
                  <a:cubicBezTo>
                    <a:pt x="48282" y="54496"/>
                    <a:pt x="50346" y="56295"/>
                    <a:pt x="50187" y="61586"/>
                  </a:cubicBezTo>
                  <a:cubicBezTo>
                    <a:pt x="49922" y="73173"/>
                    <a:pt x="50134" y="84813"/>
                    <a:pt x="50081" y="96400"/>
                  </a:cubicBezTo>
                  <a:cubicBezTo>
                    <a:pt x="50081" y="100368"/>
                    <a:pt x="49711" y="104019"/>
                    <a:pt x="55637" y="103966"/>
                  </a:cubicBezTo>
                  <a:cubicBezTo>
                    <a:pt x="61351" y="103913"/>
                    <a:pt x="60769" y="100262"/>
                    <a:pt x="60769" y="96664"/>
                  </a:cubicBezTo>
                  <a:cubicBezTo>
                    <a:pt x="60769" y="76824"/>
                    <a:pt x="60980" y="56983"/>
                    <a:pt x="60663" y="37142"/>
                  </a:cubicBezTo>
                  <a:cubicBezTo>
                    <a:pt x="60557" y="30687"/>
                    <a:pt x="62779" y="28518"/>
                    <a:pt x="69075" y="28941"/>
                  </a:cubicBezTo>
                  <a:cubicBezTo>
                    <a:pt x="76430" y="29417"/>
                    <a:pt x="83890" y="29417"/>
                    <a:pt x="91244" y="28941"/>
                  </a:cubicBezTo>
                  <a:cubicBezTo>
                    <a:pt x="97858" y="28465"/>
                    <a:pt x="99498" y="31216"/>
                    <a:pt x="99392" y="37354"/>
                  </a:cubicBezTo>
                  <a:cubicBezTo>
                    <a:pt x="99075" y="57406"/>
                    <a:pt x="99392" y="77458"/>
                    <a:pt x="99180" y="97511"/>
                  </a:cubicBezTo>
                  <a:cubicBezTo>
                    <a:pt x="99128" y="102590"/>
                    <a:pt x="100926" y="104283"/>
                    <a:pt x="105847" y="103913"/>
                  </a:cubicBezTo>
                  <a:cubicBezTo>
                    <a:pt x="110926" y="103543"/>
                    <a:pt x="109921" y="99945"/>
                    <a:pt x="109921" y="96982"/>
                  </a:cubicBezTo>
                  <a:cubicBezTo>
                    <a:pt x="109974" y="67882"/>
                    <a:pt x="109974" y="38729"/>
                    <a:pt x="109974" y="9629"/>
                  </a:cubicBezTo>
                  <a:cubicBezTo>
                    <a:pt x="109974" y="0"/>
                    <a:pt x="109974" y="0"/>
                    <a:pt x="119762" y="0"/>
                  </a:cubicBezTo>
                  <a:cubicBezTo>
                    <a:pt x="126111" y="0"/>
                    <a:pt x="132407" y="0"/>
                    <a:pt x="138756" y="0"/>
                  </a:cubicBezTo>
                  <a:cubicBezTo>
                    <a:pt x="148333" y="0"/>
                    <a:pt x="148333" y="0"/>
                    <a:pt x="148333" y="9365"/>
                  </a:cubicBezTo>
                  <a:cubicBezTo>
                    <a:pt x="148333" y="37459"/>
                    <a:pt x="148333" y="65501"/>
                    <a:pt x="148333" y="93596"/>
                  </a:cubicBezTo>
                  <a:cubicBezTo>
                    <a:pt x="148333" y="95289"/>
                    <a:pt x="148439" y="96982"/>
                    <a:pt x="148333" y="98675"/>
                  </a:cubicBezTo>
                  <a:cubicBezTo>
                    <a:pt x="148174" y="102379"/>
                    <a:pt x="149708" y="104336"/>
                    <a:pt x="153571" y="103913"/>
                  </a:cubicBezTo>
                  <a:cubicBezTo>
                    <a:pt x="159338" y="103278"/>
                    <a:pt x="160131" y="106611"/>
                    <a:pt x="160078" y="111320"/>
                  </a:cubicBezTo>
                  <a:cubicBezTo>
                    <a:pt x="159920" y="125447"/>
                    <a:pt x="160660" y="123701"/>
                    <a:pt x="147909" y="123754"/>
                  </a:cubicBezTo>
                  <a:cubicBezTo>
                    <a:pt x="125423" y="123807"/>
                    <a:pt x="102831" y="123754"/>
                    <a:pt x="80239" y="123754"/>
                  </a:cubicBezTo>
                  <a:close/>
                </a:path>
              </a:pathLst>
            </a:custGeom>
            <a:solidFill>
              <a:srgbClr val="BA182E"/>
            </a:solidFill>
            <a:ln w="5195" cap="flat">
              <a:noFill/>
              <a:prstDash val="solid"/>
              <a:miter/>
            </a:ln>
          </p:spPr>
          <p:txBody>
            <a:bodyPr rtlCol="0" anchor="ctr"/>
            <a:lstStyle/>
            <a:p>
              <a:pPr defTabSz="609630"/>
              <a:endParaRPr lang="en-US">
                <a:solidFill>
                  <a:srgbClr val="000000"/>
                </a:solidFill>
                <a:latin typeface="Calibri" panose="020F0502020204030204"/>
              </a:endParaRPr>
            </a:p>
          </p:txBody>
        </p:sp>
      </p:grpSp>
      <p:grpSp>
        <p:nvGrpSpPr>
          <p:cNvPr id="101" name="Graphic 91">
            <a:extLst>
              <a:ext uri="{FF2B5EF4-FFF2-40B4-BE49-F238E27FC236}">
                <a16:creationId xmlns:a16="http://schemas.microsoft.com/office/drawing/2014/main" id="{44C3E0DB-64A0-475F-B0D6-11542465D872}"/>
              </a:ext>
            </a:extLst>
          </p:cNvPr>
          <p:cNvGrpSpPr/>
          <p:nvPr/>
        </p:nvGrpSpPr>
        <p:grpSpPr>
          <a:xfrm>
            <a:off x="9970342" y="2542777"/>
            <a:ext cx="348265" cy="348232"/>
            <a:chOff x="9970341" y="2542777"/>
            <a:chExt cx="348265" cy="348232"/>
          </a:xfrm>
          <a:solidFill>
            <a:schemeClr val="bg1"/>
          </a:solidFill>
        </p:grpSpPr>
        <p:sp>
          <p:nvSpPr>
            <p:cNvPr id="102" name="Freeform: Shape 101">
              <a:extLst>
                <a:ext uri="{FF2B5EF4-FFF2-40B4-BE49-F238E27FC236}">
                  <a16:creationId xmlns:a16="http://schemas.microsoft.com/office/drawing/2014/main" id="{6EFC44BE-0FF5-4EA7-AC3E-B02C8A07AAFC}"/>
                </a:ext>
              </a:extLst>
            </p:cNvPr>
            <p:cNvSpPr/>
            <p:nvPr/>
          </p:nvSpPr>
          <p:spPr>
            <a:xfrm>
              <a:off x="9970341" y="2542777"/>
              <a:ext cx="348265" cy="348232"/>
            </a:xfrm>
            <a:custGeom>
              <a:avLst/>
              <a:gdLst>
                <a:gd name="connsiteX0" fmla="*/ 348265 w 348265"/>
                <a:gd name="connsiteY0" fmla="*/ 156115 h 348232"/>
                <a:gd name="connsiteX1" fmla="*/ 348265 w 348265"/>
                <a:gd name="connsiteY1" fmla="*/ 191670 h 348232"/>
                <a:gd name="connsiteX2" fmla="*/ 347101 w 348265"/>
                <a:gd name="connsiteY2" fmla="*/ 197710 h 348232"/>
                <a:gd name="connsiteX3" fmla="*/ 147994 w 348265"/>
                <a:gd name="connsiteY3" fmla="*/ 346294 h 348232"/>
                <a:gd name="connsiteX4" fmla="*/ 3477 w 348265"/>
                <a:gd name="connsiteY4" fmla="*/ 208655 h 348232"/>
                <a:gd name="connsiteX5" fmla="*/ 82086 w 348265"/>
                <a:gd name="connsiteY5" fmla="*/ 25975 h 348232"/>
                <a:gd name="connsiteX6" fmla="*/ 156596 w 348265"/>
                <a:gd name="connsiteY6" fmla="*/ 0 h 348232"/>
                <a:gd name="connsiteX7" fmla="*/ 192150 w 348265"/>
                <a:gd name="connsiteY7" fmla="*/ 0 h 348232"/>
                <a:gd name="connsiteX8" fmla="*/ 196653 w 348265"/>
                <a:gd name="connsiteY8" fmla="*/ 1025 h 348232"/>
                <a:gd name="connsiteX9" fmla="*/ 337646 w 348265"/>
                <a:gd name="connsiteY9" fmla="*/ 112782 h 348232"/>
                <a:gd name="connsiteX10" fmla="*/ 348265 w 348265"/>
                <a:gd name="connsiteY10" fmla="*/ 156115 h 348232"/>
                <a:gd name="connsiteX11" fmla="*/ 174730 w 348265"/>
                <a:gd name="connsiteY11" fmla="*/ 32279 h 348232"/>
                <a:gd name="connsiteX12" fmla="*/ 32744 w 348265"/>
                <a:gd name="connsiteY12" fmla="*/ 173768 h 348232"/>
                <a:gd name="connsiteX13" fmla="*/ 174482 w 348265"/>
                <a:gd name="connsiteY13" fmla="*/ 315522 h 348232"/>
                <a:gd name="connsiteX14" fmla="*/ 316577 w 348265"/>
                <a:gd name="connsiteY14" fmla="*/ 173644 h 348232"/>
                <a:gd name="connsiteX15" fmla="*/ 174730 w 348265"/>
                <a:gd name="connsiteY15" fmla="*/ 32279 h 3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265" h="348232">
                  <a:moveTo>
                    <a:pt x="348265" y="156115"/>
                  </a:moveTo>
                  <a:cubicBezTo>
                    <a:pt x="348265" y="167962"/>
                    <a:pt x="348265" y="179823"/>
                    <a:pt x="348265" y="191670"/>
                  </a:cubicBezTo>
                  <a:cubicBezTo>
                    <a:pt x="347877" y="193688"/>
                    <a:pt x="347396" y="195691"/>
                    <a:pt x="347101" y="197710"/>
                  </a:cubicBezTo>
                  <a:cubicBezTo>
                    <a:pt x="332941" y="294717"/>
                    <a:pt x="244722" y="360547"/>
                    <a:pt x="147994" y="346294"/>
                  </a:cubicBezTo>
                  <a:cubicBezTo>
                    <a:pt x="76683" y="335783"/>
                    <a:pt x="18025" y="279920"/>
                    <a:pt x="3477" y="208655"/>
                  </a:cubicBezTo>
                  <a:cubicBezTo>
                    <a:pt x="-11024" y="137623"/>
                    <a:pt x="20726" y="64030"/>
                    <a:pt x="82086" y="25975"/>
                  </a:cubicBezTo>
                  <a:cubicBezTo>
                    <a:pt x="105033" y="11738"/>
                    <a:pt x="130046" y="3726"/>
                    <a:pt x="156596" y="0"/>
                  </a:cubicBezTo>
                  <a:cubicBezTo>
                    <a:pt x="168442" y="0"/>
                    <a:pt x="180304" y="0"/>
                    <a:pt x="192150" y="0"/>
                  </a:cubicBezTo>
                  <a:cubicBezTo>
                    <a:pt x="193656" y="342"/>
                    <a:pt x="195131" y="776"/>
                    <a:pt x="196653" y="1025"/>
                  </a:cubicBezTo>
                  <a:cubicBezTo>
                    <a:pt x="264657" y="11769"/>
                    <a:pt x="311577" y="49171"/>
                    <a:pt x="337646" y="112782"/>
                  </a:cubicBezTo>
                  <a:cubicBezTo>
                    <a:pt x="343328" y="126678"/>
                    <a:pt x="345766" y="141412"/>
                    <a:pt x="348265" y="156115"/>
                  </a:cubicBezTo>
                  <a:close/>
                  <a:moveTo>
                    <a:pt x="174730" y="32279"/>
                  </a:moveTo>
                  <a:cubicBezTo>
                    <a:pt x="95376" y="32186"/>
                    <a:pt x="32790" y="94554"/>
                    <a:pt x="32744" y="173768"/>
                  </a:cubicBezTo>
                  <a:cubicBezTo>
                    <a:pt x="32697" y="253029"/>
                    <a:pt x="95174" y="315522"/>
                    <a:pt x="174482" y="315522"/>
                  </a:cubicBezTo>
                  <a:cubicBezTo>
                    <a:pt x="253339" y="315522"/>
                    <a:pt x="317167" y="251787"/>
                    <a:pt x="316577" y="173644"/>
                  </a:cubicBezTo>
                  <a:cubicBezTo>
                    <a:pt x="315987" y="94911"/>
                    <a:pt x="253215" y="32356"/>
                    <a:pt x="174730" y="32279"/>
                  </a:cubicBezTo>
                  <a:close/>
                </a:path>
              </a:pathLst>
            </a:custGeom>
            <a:grpFill/>
            <a:ln w="1531"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03" name="Freeform: Shape 102">
              <a:extLst>
                <a:ext uri="{FF2B5EF4-FFF2-40B4-BE49-F238E27FC236}">
                  <a16:creationId xmlns:a16="http://schemas.microsoft.com/office/drawing/2014/main" id="{0DA4950E-B8C8-4F8C-AFFF-2E2C3CF1C75F}"/>
                </a:ext>
              </a:extLst>
            </p:cNvPr>
            <p:cNvSpPr/>
            <p:nvPr/>
          </p:nvSpPr>
          <p:spPr>
            <a:xfrm>
              <a:off x="10019720" y="2591777"/>
              <a:ext cx="249887" cy="196168"/>
            </a:xfrm>
            <a:custGeom>
              <a:avLst/>
              <a:gdLst>
                <a:gd name="connsiteX0" fmla="*/ 125351 w 249887"/>
                <a:gd name="connsiteY0" fmla="*/ 0 h 196168"/>
                <a:gd name="connsiteX1" fmla="*/ 249653 w 249887"/>
                <a:gd name="connsiteY1" fmla="*/ 132065 h 196168"/>
                <a:gd name="connsiteX2" fmla="*/ 234562 w 249887"/>
                <a:gd name="connsiteY2" fmla="*/ 184466 h 196168"/>
                <a:gd name="connsiteX3" fmla="*/ 226084 w 249887"/>
                <a:gd name="connsiteY3" fmla="*/ 187105 h 196168"/>
                <a:gd name="connsiteX4" fmla="*/ 195312 w 249887"/>
                <a:gd name="connsiteY4" fmla="*/ 169328 h 196168"/>
                <a:gd name="connsiteX5" fmla="*/ 193169 w 249887"/>
                <a:gd name="connsiteY5" fmla="*/ 159997 h 196168"/>
                <a:gd name="connsiteX6" fmla="*/ 194318 w 249887"/>
                <a:gd name="connsiteY6" fmla="*/ 157994 h 196168"/>
                <a:gd name="connsiteX7" fmla="*/ 213865 w 249887"/>
                <a:gd name="connsiteY7" fmla="*/ 151939 h 196168"/>
                <a:gd name="connsiteX8" fmla="*/ 222529 w 249887"/>
                <a:gd name="connsiteY8" fmla="*/ 148088 h 196168"/>
                <a:gd name="connsiteX9" fmla="*/ 223569 w 249887"/>
                <a:gd name="connsiteY9" fmla="*/ 144362 h 196168"/>
                <a:gd name="connsiteX10" fmla="*/ 211459 w 249887"/>
                <a:gd name="connsiteY10" fmla="*/ 127066 h 196168"/>
                <a:gd name="connsiteX11" fmla="*/ 204115 w 249887"/>
                <a:gd name="connsiteY11" fmla="*/ 119613 h 196168"/>
                <a:gd name="connsiteX12" fmla="*/ 204099 w 249887"/>
                <a:gd name="connsiteY12" fmla="*/ 114987 h 196168"/>
                <a:gd name="connsiteX13" fmla="*/ 216225 w 249887"/>
                <a:gd name="connsiteY13" fmla="*/ 102348 h 196168"/>
                <a:gd name="connsiteX14" fmla="*/ 221691 w 249887"/>
                <a:gd name="connsiteY14" fmla="*/ 94306 h 196168"/>
                <a:gd name="connsiteX15" fmla="*/ 220526 w 249887"/>
                <a:gd name="connsiteY15" fmla="*/ 90626 h 196168"/>
                <a:gd name="connsiteX16" fmla="*/ 202034 w 249887"/>
                <a:gd name="connsiteY16" fmla="*/ 82910 h 196168"/>
                <a:gd name="connsiteX17" fmla="*/ 193852 w 249887"/>
                <a:gd name="connsiteY17" fmla="*/ 80705 h 196168"/>
                <a:gd name="connsiteX18" fmla="*/ 190731 w 249887"/>
                <a:gd name="connsiteY18" fmla="*/ 75364 h 196168"/>
                <a:gd name="connsiteX19" fmla="*/ 194411 w 249887"/>
                <a:gd name="connsiteY19" fmla="*/ 59015 h 196168"/>
                <a:gd name="connsiteX20" fmla="*/ 195141 w 249887"/>
                <a:gd name="connsiteY20" fmla="*/ 51562 h 196168"/>
                <a:gd name="connsiteX21" fmla="*/ 189893 w 249887"/>
                <a:gd name="connsiteY21" fmla="*/ 46998 h 196168"/>
                <a:gd name="connsiteX22" fmla="*/ 173047 w 249887"/>
                <a:gd name="connsiteY22" fmla="*/ 48799 h 196168"/>
                <a:gd name="connsiteX23" fmla="*/ 164787 w 249887"/>
                <a:gd name="connsiteY23" fmla="*/ 50708 h 196168"/>
                <a:gd name="connsiteX24" fmla="*/ 157381 w 249887"/>
                <a:gd name="connsiteY24" fmla="*/ 46563 h 196168"/>
                <a:gd name="connsiteX25" fmla="*/ 153376 w 249887"/>
                <a:gd name="connsiteY25" fmla="*/ 33816 h 196168"/>
                <a:gd name="connsiteX26" fmla="*/ 154183 w 249887"/>
                <a:gd name="connsiteY26" fmla="*/ 28941 h 196168"/>
                <a:gd name="connsiteX27" fmla="*/ 135055 w 249887"/>
                <a:gd name="connsiteY27" fmla="*/ 24485 h 196168"/>
                <a:gd name="connsiteX28" fmla="*/ 130816 w 249887"/>
                <a:gd name="connsiteY28" fmla="*/ 32915 h 196168"/>
                <a:gd name="connsiteX29" fmla="*/ 124171 w 249887"/>
                <a:gd name="connsiteY29" fmla="*/ 39436 h 196168"/>
                <a:gd name="connsiteX30" fmla="*/ 114126 w 249887"/>
                <a:gd name="connsiteY30" fmla="*/ 39483 h 196168"/>
                <a:gd name="connsiteX31" fmla="*/ 106627 w 249887"/>
                <a:gd name="connsiteY31" fmla="*/ 32279 h 196168"/>
                <a:gd name="connsiteX32" fmla="*/ 98770 w 249887"/>
                <a:gd name="connsiteY32" fmla="*/ 26953 h 196168"/>
                <a:gd name="connsiteX33" fmla="*/ 91395 w 249887"/>
                <a:gd name="connsiteY33" fmla="*/ 29251 h 196168"/>
                <a:gd name="connsiteX34" fmla="*/ 86660 w 249887"/>
                <a:gd name="connsiteY34" fmla="*/ 41051 h 196168"/>
                <a:gd name="connsiteX35" fmla="*/ 84378 w 249887"/>
                <a:gd name="connsiteY35" fmla="*/ 49854 h 196168"/>
                <a:gd name="connsiteX36" fmla="*/ 77065 w 249887"/>
                <a:gd name="connsiteY36" fmla="*/ 54171 h 196168"/>
                <a:gd name="connsiteX37" fmla="*/ 64333 w 249887"/>
                <a:gd name="connsiteY37" fmla="*/ 51469 h 196168"/>
                <a:gd name="connsiteX38" fmla="*/ 56446 w 249887"/>
                <a:gd name="connsiteY38" fmla="*/ 50351 h 196168"/>
                <a:gd name="connsiteX39" fmla="*/ 51478 w 249887"/>
                <a:gd name="connsiteY39" fmla="*/ 55226 h 196168"/>
                <a:gd name="connsiteX40" fmla="*/ 52968 w 249887"/>
                <a:gd name="connsiteY40" fmla="*/ 70504 h 196168"/>
                <a:gd name="connsiteX41" fmla="*/ 54816 w 249887"/>
                <a:gd name="connsiteY41" fmla="*/ 78718 h 196168"/>
                <a:gd name="connsiteX42" fmla="*/ 50981 w 249887"/>
                <a:gd name="connsiteY42" fmla="*/ 85425 h 196168"/>
                <a:gd name="connsiteX43" fmla="*/ 36961 w 249887"/>
                <a:gd name="connsiteY43" fmla="*/ 89648 h 196168"/>
                <a:gd name="connsiteX44" fmla="*/ 28887 w 249887"/>
                <a:gd name="connsiteY44" fmla="*/ 92613 h 196168"/>
                <a:gd name="connsiteX45" fmla="*/ 26869 w 249887"/>
                <a:gd name="connsiteY45" fmla="*/ 99259 h 196168"/>
                <a:gd name="connsiteX46" fmla="*/ 36262 w 249887"/>
                <a:gd name="connsiteY46" fmla="*/ 112627 h 196168"/>
                <a:gd name="connsiteX47" fmla="*/ 43792 w 249887"/>
                <a:gd name="connsiteY47" fmla="*/ 119970 h 196168"/>
                <a:gd name="connsiteX48" fmla="*/ 43870 w 249887"/>
                <a:gd name="connsiteY48" fmla="*/ 125373 h 196168"/>
                <a:gd name="connsiteX49" fmla="*/ 32831 w 249887"/>
                <a:gd name="connsiteY49" fmla="*/ 136785 h 196168"/>
                <a:gd name="connsiteX50" fmla="*/ 25937 w 249887"/>
                <a:gd name="connsiteY50" fmla="*/ 145651 h 196168"/>
                <a:gd name="connsiteX51" fmla="*/ 27133 w 249887"/>
                <a:gd name="connsiteY51" fmla="*/ 150122 h 196168"/>
                <a:gd name="connsiteX52" fmla="*/ 44165 w 249887"/>
                <a:gd name="connsiteY52" fmla="*/ 157295 h 196168"/>
                <a:gd name="connsiteX53" fmla="*/ 54583 w 249887"/>
                <a:gd name="connsiteY53" fmla="*/ 160214 h 196168"/>
                <a:gd name="connsiteX54" fmla="*/ 48931 w 249887"/>
                <a:gd name="connsiteY54" fmla="*/ 182820 h 196168"/>
                <a:gd name="connsiteX55" fmla="*/ 29664 w 249887"/>
                <a:gd name="connsiteY55" fmla="*/ 194247 h 196168"/>
                <a:gd name="connsiteX56" fmla="*/ 18578 w 249887"/>
                <a:gd name="connsiteY56" fmla="*/ 191422 h 196168"/>
                <a:gd name="connsiteX57" fmla="*/ 27102 w 249887"/>
                <a:gd name="connsiteY57" fmla="*/ 47168 h 196168"/>
                <a:gd name="connsiteX58" fmla="*/ 125351 w 249887"/>
                <a:gd name="connsiteY58" fmla="*/ 0 h 19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49887" h="196168">
                  <a:moveTo>
                    <a:pt x="125351" y="0"/>
                  </a:moveTo>
                  <a:cubicBezTo>
                    <a:pt x="197035" y="78"/>
                    <a:pt x="254016" y="60428"/>
                    <a:pt x="249653" y="132065"/>
                  </a:cubicBezTo>
                  <a:cubicBezTo>
                    <a:pt x="248535" y="150510"/>
                    <a:pt x="242573" y="167837"/>
                    <a:pt x="234562" y="184466"/>
                  </a:cubicBezTo>
                  <a:cubicBezTo>
                    <a:pt x="232528" y="188705"/>
                    <a:pt x="230137" y="189512"/>
                    <a:pt x="226084" y="187105"/>
                  </a:cubicBezTo>
                  <a:cubicBezTo>
                    <a:pt x="215899" y="181050"/>
                    <a:pt x="205668" y="175073"/>
                    <a:pt x="195312" y="169328"/>
                  </a:cubicBezTo>
                  <a:cubicBezTo>
                    <a:pt x="190778" y="166813"/>
                    <a:pt x="190374" y="163925"/>
                    <a:pt x="193169" y="159997"/>
                  </a:cubicBezTo>
                  <a:cubicBezTo>
                    <a:pt x="193619" y="159376"/>
                    <a:pt x="193945" y="158661"/>
                    <a:pt x="194318" y="157994"/>
                  </a:cubicBezTo>
                  <a:cubicBezTo>
                    <a:pt x="201351" y="145371"/>
                    <a:pt x="201476" y="145154"/>
                    <a:pt x="213865" y="151939"/>
                  </a:cubicBezTo>
                  <a:cubicBezTo>
                    <a:pt x="219160" y="154842"/>
                    <a:pt x="221365" y="153274"/>
                    <a:pt x="222529" y="148088"/>
                  </a:cubicBezTo>
                  <a:cubicBezTo>
                    <a:pt x="222808" y="146831"/>
                    <a:pt x="223243" y="145620"/>
                    <a:pt x="223569" y="144362"/>
                  </a:cubicBezTo>
                  <a:cubicBezTo>
                    <a:pt x="227699" y="128618"/>
                    <a:pt x="227559" y="128277"/>
                    <a:pt x="211459" y="127066"/>
                  </a:cubicBezTo>
                  <a:cubicBezTo>
                    <a:pt x="206491" y="126693"/>
                    <a:pt x="203649" y="125016"/>
                    <a:pt x="204115" y="119613"/>
                  </a:cubicBezTo>
                  <a:cubicBezTo>
                    <a:pt x="204239" y="118076"/>
                    <a:pt x="204115" y="116524"/>
                    <a:pt x="204099" y="114987"/>
                  </a:cubicBezTo>
                  <a:cubicBezTo>
                    <a:pt x="204084" y="102721"/>
                    <a:pt x="204084" y="102426"/>
                    <a:pt x="216225" y="102348"/>
                  </a:cubicBezTo>
                  <a:cubicBezTo>
                    <a:pt x="222777" y="102302"/>
                    <a:pt x="223864" y="99724"/>
                    <a:pt x="221691" y="94306"/>
                  </a:cubicBezTo>
                  <a:cubicBezTo>
                    <a:pt x="221209" y="93110"/>
                    <a:pt x="220945" y="91837"/>
                    <a:pt x="220526" y="90626"/>
                  </a:cubicBezTo>
                  <a:cubicBezTo>
                    <a:pt x="215480" y="76264"/>
                    <a:pt x="215418" y="76140"/>
                    <a:pt x="202034" y="82910"/>
                  </a:cubicBezTo>
                  <a:cubicBezTo>
                    <a:pt x="198215" y="84850"/>
                    <a:pt x="195809" y="84447"/>
                    <a:pt x="193852" y="80705"/>
                  </a:cubicBezTo>
                  <a:cubicBezTo>
                    <a:pt x="192890" y="78888"/>
                    <a:pt x="191756" y="77165"/>
                    <a:pt x="190731" y="75364"/>
                  </a:cubicBezTo>
                  <a:cubicBezTo>
                    <a:pt x="184925" y="65272"/>
                    <a:pt x="183434" y="64604"/>
                    <a:pt x="194411" y="59015"/>
                  </a:cubicBezTo>
                  <a:cubicBezTo>
                    <a:pt x="198588" y="56888"/>
                    <a:pt x="198898" y="54497"/>
                    <a:pt x="195141" y="51562"/>
                  </a:cubicBezTo>
                  <a:cubicBezTo>
                    <a:pt x="193309" y="50134"/>
                    <a:pt x="191663" y="48504"/>
                    <a:pt x="189893" y="46998"/>
                  </a:cubicBezTo>
                  <a:cubicBezTo>
                    <a:pt x="180112" y="38629"/>
                    <a:pt x="179956" y="38536"/>
                    <a:pt x="173047" y="48799"/>
                  </a:cubicBezTo>
                  <a:cubicBezTo>
                    <a:pt x="170610" y="52416"/>
                    <a:pt x="168281" y="52944"/>
                    <a:pt x="164787" y="50708"/>
                  </a:cubicBezTo>
                  <a:cubicBezTo>
                    <a:pt x="162412" y="49187"/>
                    <a:pt x="159959" y="47696"/>
                    <a:pt x="157381" y="46563"/>
                  </a:cubicBezTo>
                  <a:cubicBezTo>
                    <a:pt x="151078" y="43799"/>
                    <a:pt x="148268" y="40166"/>
                    <a:pt x="153376" y="33816"/>
                  </a:cubicBezTo>
                  <a:cubicBezTo>
                    <a:pt x="154478" y="32450"/>
                    <a:pt x="155813" y="30121"/>
                    <a:pt x="154183" y="28941"/>
                  </a:cubicBezTo>
                  <a:cubicBezTo>
                    <a:pt x="148532" y="24842"/>
                    <a:pt x="141669" y="24345"/>
                    <a:pt x="135055" y="24485"/>
                  </a:cubicBezTo>
                  <a:cubicBezTo>
                    <a:pt x="129807" y="24593"/>
                    <a:pt x="130894" y="29531"/>
                    <a:pt x="130816" y="32915"/>
                  </a:cubicBezTo>
                  <a:cubicBezTo>
                    <a:pt x="130708" y="37465"/>
                    <a:pt x="128627" y="39499"/>
                    <a:pt x="124171" y="39436"/>
                  </a:cubicBezTo>
                  <a:cubicBezTo>
                    <a:pt x="120817" y="39390"/>
                    <a:pt x="117464" y="39343"/>
                    <a:pt x="114126" y="39483"/>
                  </a:cubicBezTo>
                  <a:cubicBezTo>
                    <a:pt x="109064" y="39685"/>
                    <a:pt x="106347" y="37698"/>
                    <a:pt x="106627" y="32279"/>
                  </a:cubicBezTo>
                  <a:cubicBezTo>
                    <a:pt x="106922" y="26348"/>
                    <a:pt x="103894" y="25121"/>
                    <a:pt x="98770" y="26953"/>
                  </a:cubicBezTo>
                  <a:cubicBezTo>
                    <a:pt x="96348" y="27823"/>
                    <a:pt x="93833" y="28397"/>
                    <a:pt x="91395" y="29251"/>
                  </a:cubicBezTo>
                  <a:cubicBezTo>
                    <a:pt x="82732" y="32310"/>
                    <a:pt x="82359" y="32900"/>
                    <a:pt x="86660" y="41051"/>
                  </a:cubicBezTo>
                  <a:cubicBezTo>
                    <a:pt x="88787" y="45072"/>
                    <a:pt x="88476" y="47727"/>
                    <a:pt x="84378" y="49854"/>
                  </a:cubicBezTo>
                  <a:cubicBezTo>
                    <a:pt x="81862" y="51159"/>
                    <a:pt x="79363" y="52540"/>
                    <a:pt x="77065" y="54171"/>
                  </a:cubicBezTo>
                  <a:cubicBezTo>
                    <a:pt x="71770" y="57913"/>
                    <a:pt x="67423" y="58596"/>
                    <a:pt x="64333" y="51469"/>
                  </a:cubicBezTo>
                  <a:cubicBezTo>
                    <a:pt x="62517" y="47262"/>
                    <a:pt x="59567" y="47308"/>
                    <a:pt x="56446" y="50351"/>
                  </a:cubicBezTo>
                  <a:cubicBezTo>
                    <a:pt x="54785" y="51966"/>
                    <a:pt x="53108" y="53565"/>
                    <a:pt x="51478" y="55226"/>
                  </a:cubicBezTo>
                  <a:cubicBezTo>
                    <a:pt x="43125" y="63812"/>
                    <a:pt x="43032" y="63983"/>
                    <a:pt x="52968" y="70504"/>
                  </a:cubicBezTo>
                  <a:cubicBezTo>
                    <a:pt x="56679" y="72926"/>
                    <a:pt x="57067" y="75271"/>
                    <a:pt x="54816" y="78718"/>
                  </a:cubicBezTo>
                  <a:cubicBezTo>
                    <a:pt x="53403" y="80860"/>
                    <a:pt x="52006" y="83080"/>
                    <a:pt x="50981" y="85425"/>
                  </a:cubicBezTo>
                  <a:cubicBezTo>
                    <a:pt x="47922" y="92443"/>
                    <a:pt x="43854" y="94989"/>
                    <a:pt x="36961" y="89648"/>
                  </a:cubicBezTo>
                  <a:cubicBezTo>
                    <a:pt x="33141" y="86698"/>
                    <a:pt x="30269" y="88049"/>
                    <a:pt x="28887" y="92613"/>
                  </a:cubicBezTo>
                  <a:cubicBezTo>
                    <a:pt x="28220" y="94834"/>
                    <a:pt x="27474" y="97023"/>
                    <a:pt x="26869" y="99259"/>
                  </a:cubicBezTo>
                  <a:cubicBezTo>
                    <a:pt x="23407" y="111897"/>
                    <a:pt x="23500" y="112238"/>
                    <a:pt x="36262" y="112627"/>
                  </a:cubicBezTo>
                  <a:cubicBezTo>
                    <a:pt x="41510" y="112797"/>
                    <a:pt x="43870" y="114831"/>
                    <a:pt x="43792" y="119970"/>
                  </a:cubicBezTo>
                  <a:cubicBezTo>
                    <a:pt x="43761" y="121771"/>
                    <a:pt x="43870" y="123572"/>
                    <a:pt x="43870" y="125373"/>
                  </a:cubicBezTo>
                  <a:cubicBezTo>
                    <a:pt x="43839" y="136350"/>
                    <a:pt x="43544" y="137065"/>
                    <a:pt x="32831" y="136785"/>
                  </a:cubicBezTo>
                  <a:cubicBezTo>
                    <a:pt x="25627" y="136599"/>
                    <a:pt x="24354" y="139673"/>
                    <a:pt x="25937" y="145651"/>
                  </a:cubicBezTo>
                  <a:cubicBezTo>
                    <a:pt x="26341" y="147141"/>
                    <a:pt x="26729" y="148632"/>
                    <a:pt x="27133" y="150122"/>
                  </a:cubicBezTo>
                  <a:cubicBezTo>
                    <a:pt x="30983" y="164437"/>
                    <a:pt x="31107" y="164655"/>
                    <a:pt x="44165" y="157295"/>
                  </a:cubicBezTo>
                  <a:cubicBezTo>
                    <a:pt x="49226" y="154438"/>
                    <a:pt x="51866" y="155354"/>
                    <a:pt x="54583" y="160214"/>
                  </a:cubicBezTo>
                  <a:cubicBezTo>
                    <a:pt x="64178" y="177417"/>
                    <a:pt x="64240" y="173598"/>
                    <a:pt x="48931" y="182820"/>
                  </a:cubicBezTo>
                  <a:cubicBezTo>
                    <a:pt x="42535" y="186671"/>
                    <a:pt x="35874" y="190102"/>
                    <a:pt x="29664" y="194247"/>
                  </a:cubicBezTo>
                  <a:cubicBezTo>
                    <a:pt x="24524" y="197663"/>
                    <a:pt x="21652" y="196405"/>
                    <a:pt x="18578" y="191422"/>
                  </a:cubicBezTo>
                  <a:cubicBezTo>
                    <a:pt x="-9012" y="146877"/>
                    <a:pt x="-5627" y="88157"/>
                    <a:pt x="27102" y="47168"/>
                  </a:cubicBezTo>
                  <a:cubicBezTo>
                    <a:pt x="51198" y="17032"/>
                    <a:pt x="86753" y="-46"/>
                    <a:pt x="125351" y="0"/>
                  </a:cubicBezTo>
                  <a:close/>
                </a:path>
              </a:pathLst>
            </a:custGeom>
            <a:grpFill/>
            <a:ln w="1531"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04" name="Freeform: Shape 103">
              <a:extLst>
                <a:ext uri="{FF2B5EF4-FFF2-40B4-BE49-F238E27FC236}">
                  <a16:creationId xmlns:a16="http://schemas.microsoft.com/office/drawing/2014/main" id="{D0DCE332-A207-4BAA-800B-8931D21FEAA1}"/>
                </a:ext>
              </a:extLst>
            </p:cNvPr>
            <p:cNvSpPr/>
            <p:nvPr/>
          </p:nvSpPr>
          <p:spPr>
            <a:xfrm>
              <a:off x="10112683" y="2635623"/>
              <a:ext cx="70239" cy="130092"/>
            </a:xfrm>
            <a:custGeom>
              <a:avLst/>
              <a:gdLst>
                <a:gd name="connsiteX0" fmla="*/ 1118 w 70239"/>
                <a:gd name="connsiteY0" fmla="*/ 0 h 130092"/>
                <a:gd name="connsiteX1" fmla="*/ 7484 w 70239"/>
                <a:gd name="connsiteY1" fmla="*/ 7080 h 130092"/>
                <a:gd name="connsiteX2" fmla="*/ 38630 w 70239"/>
                <a:gd name="connsiteY2" fmla="*/ 54015 h 130092"/>
                <a:gd name="connsiteX3" fmla="*/ 49467 w 70239"/>
                <a:gd name="connsiteY3" fmla="*/ 63331 h 130092"/>
                <a:gd name="connsiteX4" fmla="*/ 69123 w 70239"/>
                <a:gd name="connsiteY4" fmla="*/ 103451 h 130092"/>
                <a:gd name="connsiteX5" fmla="*/ 33801 w 70239"/>
                <a:gd name="connsiteY5" fmla="*/ 130047 h 130092"/>
                <a:gd name="connsiteX6" fmla="*/ 668 w 70239"/>
                <a:gd name="connsiteY6" fmla="*/ 99786 h 130092"/>
                <a:gd name="connsiteX7" fmla="*/ 2764 w 70239"/>
                <a:gd name="connsiteY7" fmla="*/ 83220 h 130092"/>
                <a:gd name="connsiteX8" fmla="*/ 5512 w 70239"/>
                <a:gd name="connsiteY8" fmla="*/ 56298 h 130092"/>
                <a:gd name="connsiteX9" fmla="*/ 233 w 70239"/>
                <a:gd name="connsiteY9" fmla="*/ 6459 h 130092"/>
                <a:gd name="connsiteX10" fmla="*/ 1118 w 70239"/>
                <a:gd name="connsiteY10" fmla="*/ 0 h 130092"/>
                <a:gd name="connsiteX11" fmla="*/ 51221 w 70239"/>
                <a:gd name="connsiteY11" fmla="*/ 95206 h 130092"/>
                <a:gd name="connsiteX12" fmla="*/ 35400 w 70239"/>
                <a:gd name="connsiteY12" fmla="*/ 79043 h 130092"/>
                <a:gd name="connsiteX13" fmla="*/ 19206 w 70239"/>
                <a:gd name="connsiteY13" fmla="*/ 94911 h 130092"/>
                <a:gd name="connsiteX14" fmla="*/ 35121 w 70239"/>
                <a:gd name="connsiteY14" fmla="*/ 111012 h 130092"/>
                <a:gd name="connsiteX15" fmla="*/ 51221 w 70239"/>
                <a:gd name="connsiteY15" fmla="*/ 95206 h 13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239" h="130092">
                  <a:moveTo>
                    <a:pt x="1118" y="0"/>
                  </a:moveTo>
                  <a:cubicBezTo>
                    <a:pt x="4752" y="1506"/>
                    <a:pt x="5823" y="4611"/>
                    <a:pt x="7484" y="7080"/>
                  </a:cubicBezTo>
                  <a:cubicBezTo>
                    <a:pt x="17933" y="22668"/>
                    <a:pt x="28367" y="38287"/>
                    <a:pt x="38630" y="54015"/>
                  </a:cubicBezTo>
                  <a:cubicBezTo>
                    <a:pt x="41393" y="58254"/>
                    <a:pt x="44778" y="61173"/>
                    <a:pt x="49467" y="63331"/>
                  </a:cubicBezTo>
                  <a:cubicBezTo>
                    <a:pt x="65474" y="70690"/>
                    <a:pt x="73315" y="87133"/>
                    <a:pt x="69123" y="103451"/>
                  </a:cubicBezTo>
                  <a:cubicBezTo>
                    <a:pt x="64962" y="119629"/>
                    <a:pt x="49995" y="130901"/>
                    <a:pt x="33801" y="130047"/>
                  </a:cubicBezTo>
                  <a:cubicBezTo>
                    <a:pt x="16877" y="129146"/>
                    <a:pt x="3525" y="116927"/>
                    <a:pt x="668" y="99786"/>
                  </a:cubicBezTo>
                  <a:cubicBezTo>
                    <a:pt x="-294" y="94026"/>
                    <a:pt x="-108" y="88064"/>
                    <a:pt x="2764" y="83220"/>
                  </a:cubicBezTo>
                  <a:cubicBezTo>
                    <a:pt x="7981" y="74448"/>
                    <a:pt x="6475" y="65443"/>
                    <a:pt x="5512" y="56298"/>
                  </a:cubicBezTo>
                  <a:cubicBezTo>
                    <a:pt x="3758" y="39685"/>
                    <a:pt x="1957" y="23072"/>
                    <a:pt x="233" y="6459"/>
                  </a:cubicBezTo>
                  <a:cubicBezTo>
                    <a:pt x="1" y="4440"/>
                    <a:pt x="-419" y="2344"/>
                    <a:pt x="1118" y="0"/>
                  </a:cubicBezTo>
                  <a:close/>
                  <a:moveTo>
                    <a:pt x="51221" y="95206"/>
                  </a:moveTo>
                  <a:cubicBezTo>
                    <a:pt x="51299" y="85751"/>
                    <a:pt x="44824" y="79152"/>
                    <a:pt x="35400" y="79043"/>
                  </a:cubicBezTo>
                  <a:cubicBezTo>
                    <a:pt x="26147" y="78950"/>
                    <a:pt x="19253" y="85689"/>
                    <a:pt x="19206" y="94911"/>
                  </a:cubicBezTo>
                  <a:cubicBezTo>
                    <a:pt x="19160" y="104242"/>
                    <a:pt x="25789" y="110950"/>
                    <a:pt x="35121" y="111012"/>
                  </a:cubicBezTo>
                  <a:cubicBezTo>
                    <a:pt x="44669" y="111089"/>
                    <a:pt x="51159" y="104724"/>
                    <a:pt x="51221" y="95206"/>
                  </a:cubicBezTo>
                  <a:close/>
                </a:path>
              </a:pathLst>
            </a:custGeom>
            <a:grpFill/>
            <a:ln w="1531" cap="flat">
              <a:noFill/>
              <a:prstDash val="solid"/>
              <a:miter/>
            </a:ln>
          </p:spPr>
          <p:txBody>
            <a:bodyPr rtlCol="0" anchor="ctr"/>
            <a:lstStyle/>
            <a:p>
              <a:pPr defTabSz="609630"/>
              <a:endParaRPr lang="en-US">
                <a:solidFill>
                  <a:srgbClr val="000000"/>
                </a:solidFill>
                <a:latin typeface="Calibri" panose="020F0502020204030204"/>
              </a:endParaRPr>
            </a:p>
          </p:txBody>
        </p:sp>
      </p:grpSp>
      <p:grpSp>
        <p:nvGrpSpPr>
          <p:cNvPr id="95" name="Graphic 93">
            <a:extLst>
              <a:ext uri="{FF2B5EF4-FFF2-40B4-BE49-F238E27FC236}">
                <a16:creationId xmlns:a16="http://schemas.microsoft.com/office/drawing/2014/main" id="{7F3ABB4B-0AEE-4378-9C09-13152B912A1D}"/>
              </a:ext>
            </a:extLst>
          </p:cNvPr>
          <p:cNvGrpSpPr/>
          <p:nvPr/>
        </p:nvGrpSpPr>
        <p:grpSpPr>
          <a:xfrm>
            <a:off x="8818287" y="3579020"/>
            <a:ext cx="309953" cy="317417"/>
            <a:chOff x="8818286" y="3579019"/>
            <a:chExt cx="309953" cy="317417"/>
          </a:xfrm>
          <a:solidFill>
            <a:srgbClr val="BA182E"/>
          </a:solidFill>
        </p:grpSpPr>
        <p:sp>
          <p:nvSpPr>
            <p:cNvPr id="96" name="Freeform: Shape 95">
              <a:extLst>
                <a:ext uri="{FF2B5EF4-FFF2-40B4-BE49-F238E27FC236}">
                  <a16:creationId xmlns:a16="http://schemas.microsoft.com/office/drawing/2014/main" id="{E86870DE-F2E1-49C7-A2C2-88DEB34072CF}"/>
                </a:ext>
              </a:extLst>
            </p:cNvPr>
            <p:cNvSpPr/>
            <p:nvPr/>
          </p:nvSpPr>
          <p:spPr>
            <a:xfrm>
              <a:off x="8846325" y="3610759"/>
              <a:ext cx="253856" cy="253916"/>
            </a:xfrm>
            <a:custGeom>
              <a:avLst/>
              <a:gdLst>
                <a:gd name="connsiteX0" fmla="*/ 57060 w 253856"/>
                <a:gd name="connsiteY0" fmla="*/ 24027 h 253916"/>
                <a:gd name="connsiteX1" fmla="*/ 66287 w 253856"/>
                <a:gd name="connsiteY1" fmla="*/ 27546 h 253916"/>
                <a:gd name="connsiteX2" fmla="*/ 74632 w 253856"/>
                <a:gd name="connsiteY2" fmla="*/ 34116 h 253916"/>
                <a:gd name="connsiteX3" fmla="*/ 76819 w 253856"/>
                <a:gd name="connsiteY3" fmla="*/ 34377 h 253916"/>
                <a:gd name="connsiteX4" fmla="*/ 95412 w 253856"/>
                <a:gd name="connsiteY4" fmla="*/ 26559 h 253916"/>
                <a:gd name="connsiteX5" fmla="*/ 96891 w 253856"/>
                <a:gd name="connsiteY5" fmla="*/ 24700 h 253916"/>
                <a:gd name="connsiteX6" fmla="*/ 98219 w 253856"/>
                <a:gd name="connsiteY6" fmla="*/ 12774 h 253916"/>
                <a:gd name="connsiteX7" fmla="*/ 112803 w 253856"/>
                <a:gd name="connsiteY7" fmla="*/ 74 h 253916"/>
                <a:gd name="connsiteX8" fmla="*/ 139807 w 253856"/>
                <a:gd name="connsiteY8" fmla="*/ 57 h 253916"/>
                <a:gd name="connsiteX9" fmla="*/ 154160 w 253856"/>
                <a:gd name="connsiteY9" fmla="*/ 12767 h 253916"/>
                <a:gd name="connsiteX10" fmla="*/ 155579 w 253856"/>
                <a:gd name="connsiteY10" fmla="*/ 24512 h 253916"/>
                <a:gd name="connsiteX11" fmla="*/ 157299 w 253856"/>
                <a:gd name="connsiteY11" fmla="*/ 26566 h 253916"/>
                <a:gd name="connsiteX12" fmla="*/ 176203 w 253856"/>
                <a:gd name="connsiteY12" fmla="*/ 34531 h 253916"/>
                <a:gd name="connsiteX13" fmla="*/ 178375 w 253856"/>
                <a:gd name="connsiteY13" fmla="*/ 34360 h 253916"/>
                <a:gd name="connsiteX14" fmla="*/ 187654 w 253856"/>
                <a:gd name="connsiteY14" fmla="*/ 27005 h 253916"/>
                <a:gd name="connsiteX15" fmla="*/ 206722 w 253856"/>
                <a:gd name="connsiteY15" fmla="*/ 27410 h 253916"/>
                <a:gd name="connsiteX16" fmla="*/ 222062 w 253856"/>
                <a:gd name="connsiteY16" fmla="*/ 42565 h 253916"/>
                <a:gd name="connsiteX17" fmla="*/ 226226 w 253856"/>
                <a:gd name="connsiteY17" fmla="*/ 46763 h 253916"/>
                <a:gd name="connsiteX18" fmla="*/ 227286 w 253856"/>
                <a:gd name="connsiteY18" fmla="*/ 66870 h 253916"/>
                <a:gd name="connsiteX19" fmla="*/ 219496 w 253856"/>
                <a:gd name="connsiteY19" fmla="*/ 76694 h 253916"/>
                <a:gd name="connsiteX20" fmla="*/ 219311 w 253856"/>
                <a:gd name="connsiteY20" fmla="*/ 78884 h 253916"/>
                <a:gd name="connsiteX21" fmla="*/ 226041 w 253856"/>
                <a:gd name="connsiteY21" fmla="*/ 95835 h 253916"/>
                <a:gd name="connsiteX22" fmla="*/ 228283 w 253856"/>
                <a:gd name="connsiteY22" fmla="*/ 97773 h 253916"/>
                <a:gd name="connsiteX23" fmla="*/ 241064 w 253856"/>
                <a:gd name="connsiteY23" fmla="*/ 99301 h 253916"/>
                <a:gd name="connsiteX24" fmla="*/ 253813 w 253856"/>
                <a:gd name="connsiteY24" fmla="*/ 113821 h 253916"/>
                <a:gd name="connsiteX25" fmla="*/ 253837 w 253856"/>
                <a:gd name="connsiteY25" fmla="*/ 140651 h 253916"/>
                <a:gd name="connsiteX26" fmla="*/ 240652 w 253856"/>
                <a:gd name="connsiteY26" fmla="*/ 155304 h 253916"/>
                <a:gd name="connsiteX27" fmla="*/ 227861 w 253856"/>
                <a:gd name="connsiteY27" fmla="*/ 156734 h 253916"/>
                <a:gd name="connsiteX28" fmla="*/ 225037 w 253856"/>
                <a:gd name="connsiteY28" fmla="*/ 158955 h 253916"/>
                <a:gd name="connsiteX29" fmla="*/ 218910 w 253856"/>
                <a:gd name="connsiteY29" fmla="*/ 173727 h 253916"/>
                <a:gd name="connsiteX30" fmla="*/ 219119 w 253856"/>
                <a:gd name="connsiteY30" fmla="*/ 176091 h 253916"/>
                <a:gd name="connsiteX31" fmla="*/ 227139 w 253856"/>
                <a:gd name="connsiteY31" fmla="*/ 186169 h 253916"/>
                <a:gd name="connsiteX32" fmla="*/ 226058 w 253856"/>
                <a:gd name="connsiteY32" fmla="*/ 207210 h 253916"/>
                <a:gd name="connsiteX33" fmla="*/ 209937 w 253856"/>
                <a:gd name="connsiteY33" fmla="*/ 223572 h 253916"/>
                <a:gd name="connsiteX34" fmla="*/ 196379 w 253856"/>
                <a:gd name="connsiteY34" fmla="*/ 229825 h 253916"/>
                <a:gd name="connsiteX35" fmla="*/ 188324 w 253856"/>
                <a:gd name="connsiteY35" fmla="*/ 226888 h 253916"/>
                <a:gd name="connsiteX36" fmla="*/ 177831 w 253856"/>
                <a:gd name="connsiteY36" fmla="*/ 218554 h 253916"/>
                <a:gd name="connsiteX37" fmla="*/ 174483 w 253856"/>
                <a:gd name="connsiteY37" fmla="*/ 218296 h 253916"/>
                <a:gd name="connsiteX38" fmla="*/ 159419 w 253856"/>
                <a:gd name="connsiteY38" fmla="*/ 224618 h 253916"/>
                <a:gd name="connsiteX39" fmla="*/ 157229 w 253856"/>
                <a:gd name="connsiteY39" fmla="*/ 227059 h 253916"/>
                <a:gd name="connsiteX40" fmla="*/ 155642 w 253856"/>
                <a:gd name="connsiteY40" fmla="*/ 241057 h 253916"/>
                <a:gd name="connsiteX41" fmla="*/ 141122 w 253856"/>
                <a:gd name="connsiteY41" fmla="*/ 253820 h 253916"/>
                <a:gd name="connsiteX42" fmla="*/ 113946 w 253856"/>
                <a:gd name="connsiteY42" fmla="*/ 253830 h 253916"/>
                <a:gd name="connsiteX43" fmla="*/ 99621 w 253856"/>
                <a:gd name="connsiteY43" fmla="*/ 240656 h 253916"/>
                <a:gd name="connsiteX44" fmla="*/ 97986 w 253856"/>
                <a:gd name="connsiteY44" fmla="*/ 227363 h 253916"/>
                <a:gd name="connsiteX45" fmla="*/ 96737 w 253856"/>
                <a:gd name="connsiteY45" fmla="*/ 225720 h 253916"/>
                <a:gd name="connsiteX46" fmla="*/ 78506 w 253856"/>
                <a:gd name="connsiteY46" fmla="*/ 218446 h 253916"/>
                <a:gd name="connsiteX47" fmla="*/ 76449 w 253856"/>
                <a:gd name="connsiteY47" fmla="*/ 218760 h 253916"/>
                <a:gd name="connsiteX48" fmla="*/ 66364 w 253856"/>
                <a:gd name="connsiteY48" fmla="*/ 226777 h 253916"/>
                <a:gd name="connsiteX49" fmla="*/ 46634 w 253856"/>
                <a:gd name="connsiteY49" fmla="*/ 226065 h 253916"/>
                <a:gd name="connsiteX50" fmla="*/ 26816 w 253856"/>
                <a:gd name="connsiteY50" fmla="*/ 206279 h 253916"/>
                <a:gd name="connsiteX51" fmla="*/ 26018 w 253856"/>
                <a:gd name="connsiteY51" fmla="*/ 187770 h 253916"/>
                <a:gd name="connsiteX52" fmla="*/ 34408 w 253856"/>
                <a:gd name="connsiteY52" fmla="*/ 177088 h 253916"/>
                <a:gd name="connsiteX53" fmla="*/ 34554 w 253856"/>
                <a:gd name="connsiteY53" fmla="*/ 175059 h 253916"/>
                <a:gd name="connsiteX54" fmla="*/ 27325 w 253856"/>
                <a:gd name="connsiteY54" fmla="*/ 157934 h 253916"/>
                <a:gd name="connsiteX55" fmla="*/ 24762 w 253856"/>
                <a:gd name="connsiteY55" fmla="*/ 155915 h 253916"/>
                <a:gd name="connsiteX56" fmla="*/ 12669 w 253856"/>
                <a:gd name="connsiteY56" fmla="*/ 154509 h 253916"/>
                <a:gd name="connsiteX57" fmla="*/ 28 w 253856"/>
                <a:gd name="connsiteY57" fmla="*/ 139877 h 253916"/>
                <a:gd name="connsiteX58" fmla="*/ 0 w 253856"/>
                <a:gd name="connsiteY58" fmla="*/ 114093 h 253916"/>
                <a:gd name="connsiteX59" fmla="*/ 14343 w 253856"/>
                <a:gd name="connsiteY59" fmla="*/ 98296 h 253916"/>
                <a:gd name="connsiteX60" fmla="*/ 24721 w 253856"/>
                <a:gd name="connsiteY60" fmla="*/ 97202 h 253916"/>
                <a:gd name="connsiteX61" fmla="*/ 26893 w 253856"/>
                <a:gd name="connsiteY61" fmla="*/ 95343 h 253916"/>
                <a:gd name="connsiteX62" fmla="*/ 33634 w 253856"/>
                <a:gd name="connsiteY62" fmla="*/ 78758 h 253916"/>
                <a:gd name="connsiteX63" fmla="*/ 33316 w 253856"/>
                <a:gd name="connsiteY63" fmla="*/ 75738 h 253916"/>
                <a:gd name="connsiteX64" fmla="*/ 26339 w 253856"/>
                <a:gd name="connsiteY64" fmla="*/ 67048 h 253916"/>
                <a:gd name="connsiteX65" fmla="*/ 27500 w 253856"/>
                <a:gd name="connsiteY65" fmla="*/ 46966 h 253916"/>
                <a:gd name="connsiteX66" fmla="*/ 46160 w 253856"/>
                <a:gd name="connsiteY66" fmla="*/ 28222 h 253916"/>
                <a:gd name="connsiteX67" fmla="*/ 57060 w 253856"/>
                <a:gd name="connsiteY67" fmla="*/ 24027 h 253916"/>
                <a:gd name="connsiteX68" fmla="*/ 61465 w 253856"/>
                <a:gd name="connsiteY68" fmla="*/ 126814 h 253916"/>
                <a:gd name="connsiteX69" fmla="*/ 127215 w 253856"/>
                <a:gd name="connsiteY69" fmla="*/ 192495 h 253916"/>
                <a:gd name="connsiteX70" fmla="*/ 192470 w 253856"/>
                <a:gd name="connsiteY70" fmla="*/ 126915 h 253916"/>
                <a:gd name="connsiteX71" fmla="*/ 126817 w 253856"/>
                <a:gd name="connsiteY71" fmla="*/ 61403 h 253916"/>
                <a:gd name="connsiteX72" fmla="*/ 61465 w 253856"/>
                <a:gd name="connsiteY72" fmla="*/ 126814 h 25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53856" h="253916">
                  <a:moveTo>
                    <a:pt x="57060" y="24027"/>
                  </a:moveTo>
                  <a:cubicBezTo>
                    <a:pt x="60160" y="24125"/>
                    <a:pt x="63435" y="25129"/>
                    <a:pt x="66287" y="27546"/>
                  </a:cubicBezTo>
                  <a:cubicBezTo>
                    <a:pt x="68986" y="29830"/>
                    <a:pt x="71867" y="31905"/>
                    <a:pt x="74632" y="34116"/>
                  </a:cubicBezTo>
                  <a:cubicBezTo>
                    <a:pt x="75358" y="34698"/>
                    <a:pt x="75961" y="34844"/>
                    <a:pt x="76819" y="34377"/>
                  </a:cubicBezTo>
                  <a:cubicBezTo>
                    <a:pt x="82750" y="31148"/>
                    <a:pt x="88992" y="28634"/>
                    <a:pt x="95412" y="26559"/>
                  </a:cubicBezTo>
                  <a:cubicBezTo>
                    <a:pt x="96368" y="26252"/>
                    <a:pt x="96793" y="25729"/>
                    <a:pt x="96891" y="24700"/>
                  </a:cubicBezTo>
                  <a:cubicBezTo>
                    <a:pt x="97274" y="20718"/>
                    <a:pt x="97626" y="16729"/>
                    <a:pt x="98219" y="12774"/>
                  </a:cubicBezTo>
                  <a:cubicBezTo>
                    <a:pt x="99321" y="5427"/>
                    <a:pt x="105354" y="158"/>
                    <a:pt x="112803" y="74"/>
                  </a:cubicBezTo>
                  <a:cubicBezTo>
                    <a:pt x="121803" y="-27"/>
                    <a:pt x="130803" y="-17"/>
                    <a:pt x="139807" y="57"/>
                  </a:cubicBezTo>
                  <a:cubicBezTo>
                    <a:pt x="147081" y="116"/>
                    <a:pt x="153149" y="5532"/>
                    <a:pt x="154160" y="12767"/>
                  </a:cubicBezTo>
                  <a:cubicBezTo>
                    <a:pt x="154708" y="16673"/>
                    <a:pt x="155172" y="20592"/>
                    <a:pt x="155579" y="24512"/>
                  </a:cubicBezTo>
                  <a:cubicBezTo>
                    <a:pt x="155702" y="25684"/>
                    <a:pt x="156204" y="26231"/>
                    <a:pt x="157299" y="26566"/>
                  </a:cubicBezTo>
                  <a:cubicBezTo>
                    <a:pt x="163868" y="28578"/>
                    <a:pt x="170180" y="31218"/>
                    <a:pt x="176203" y="34531"/>
                  </a:cubicBezTo>
                  <a:cubicBezTo>
                    <a:pt x="177053" y="34998"/>
                    <a:pt x="177629" y="34963"/>
                    <a:pt x="178375" y="34360"/>
                  </a:cubicBezTo>
                  <a:cubicBezTo>
                    <a:pt x="181447" y="31880"/>
                    <a:pt x="184593" y="29499"/>
                    <a:pt x="187654" y="27005"/>
                  </a:cubicBezTo>
                  <a:cubicBezTo>
                    <a:pt x="193080" y="22587"/>
                    <a:pt x="201659" y="22629"/>
                    <a:pt x="206722" y="27410"/>
                  </a:cubicBezTo>
                  <a:cubicBezTo>
                    <a:pt x="211946" y="32344"/>
                    <a:pt x="216964" y="37498"/>
                    <a:pt x="222062" y="42565"/>
                  </a:cubicBezTo>
                  <a:cubicBezTo>
                    <a:pt x="223460" y="43953"/>
                    <a:pt x="224779" y="45431"/>
                    <a:pt x="226226" y="46763"/>
                  </a:cubicBezTo>
                  <a:cubicBezTo>
                    <a:pt x="231641" y="51747"/>
                    <a:pt x="232133" y="60967"/>
                    <a:pt x="227286" y="66870"/>
                  </a:cubicBezTo>
                  <a:cubicBezTo>
                    <a:pt x="224636" y="70099"/>
                    <a:pt x="222118" y="73440"/>
                    <a:pt x="219496" y="76694"/>
                  </a:cubicBezTo>
                  <a:cubicBezTo>
                    <a:pt x="218892" y="77443"/>
                    <a:pt x="218885" y="78043"/>
                    <a:pt x="219311" y="78884"/>
                  </a:cubicBezTo>
                  <a:cubicBezTo>
                    <a:pt x="222052" y="84334"/>
                    <a:pt x="224451" y="89931"/>
                    <a:pt x="226041" y="95835"/>
                  </a:cubicBezTo>
                  <a:cubicBezTo>
                    <a:pt x="226379" y="97086"/>
                    <a:pt x="227003" y="97637"/>
                    <a:pt x="228283" y="97773"/>
                  </a:cubicBezTo>
                  <a:cubicBezTo>
                    <a:pt x="232548" y="98230"/>
                    <a:pt x="236816" y="98715"/>
                    <a:pt x="241064" y="99301"/>
                  </a:cubicBezTo>
                  <a:cubicBezTo>
                    <a:pt x="248387" y="100309"/>
                    <a:pt x="253774" y="106442"/>
                    <a:pt x="253813" y="113821"/>
                  </a:cubicBezTo>
                  <a:cubicBezTo>
                    <a:pt x="253861" y="122762"/>
                    <a:pt x="253868" y="131707"/>
                    <a:pt x="253837" y="140651"/>
                  </a:cubicBezTo>
                  <a:cubicBezTo>
                    <a:pt x="253809" y="148281"/>
                    <a:pt x="248195" y="154450"/>
                    <a:pt x="240652" y="155304"/>
                  </a:cubicBezTo>
                  <a:cubicBezTo>
                    <a:pt x="236387" y="155789"/>
                    <a:pt x="232154" y="156511"/>
                    <a:pt x="227861" y="156734"/>
                  </a:cubicBezTo>
                  <a:cubicBezTo>
                    <a:pt x="226383" y="156811"/>
                    <a:pt x="225459" y="157369"/>
                    <a:pt x="225037" y="158955"/>
                  </a:cubicBezTo>
                  <a:cubicBezTo>
                    <a:pt x="223659" y="164144"/>
                    <a:pt x="221204" y="168908"/>
                    <a:pt x="218910" y="173727"/>
                  </a:cubicBezTo>
                  <a:cubicBezTo>
                    <a:pt x="218474" y="174641"/>
                    <a:pt x="218477" y="175296"/>
                    <a:pt x="219119" y="176091"/>
                  </a:cubicBezTo>
                  <a:cubicBezTo>
                    <a:pt x="221815" y="179432"/>
                    <a:pt x="224405" y="182860"/>
                    <a:pt x="227139" y="186169"/>
                  </a:cubicBezTo>
                  <a:cubicBezTo>
                    <a:pt x="232544" y="192707"/>
                    <a:pt x="232091" y="201213"/>
                    <a:pt x="226058" y="207210"/>
                  </a:cubicBezTo>
                  <a:cubicBezTo>
                    <a:pt x="220629" y="212609"/>
                    <a:pt x="215259" y="218069"/>
                    <a:pt x="209937" y="223572"/>
                  </a:cubicBezTo>
                  <a:cubicBezTo>
                    <a:pt x="206203" y="227429"/>
                    <a:pt x="202063" y="230257"/>
                    <a:pt x="196379" y="229825"/>
                  </a:cubicBezTo>
                  <a:cubicBezTo>
                    <a:pt x="193419" y="229598"/>
                    <a:pt x="190688" y="228757"/>
                    <a:pt x="188324" y="226888"/>
                  </a:cubicBezTo>
                  <a:cubicBezTo>
                    <a:pt x="184823" y="224116"/>
                    <a:pt x="181280" y="221393"/>
                    <a:pt x="177831" y="218554"/>
                  </a:cubicBezTo>
                  <a:cubicBezTo>
                    <a:pt x="176673" y="217602"/>
                    <a:pt x="175843" y="217588"/>
                    <a:pt x="174483" y="218296"/>
                  </a:cubicBezTo>
                  <a:cubicBezTo>
                    <a:pt x="169643" y="220814"/>
                    <a:pt x="164657" y="223039"/>
                    <a:pt x="159419" y="224618"/>
                  </a:cubicBezTo>
                  <a:cubicBezTo>
                    <a:pt x="158115" y="225012"/>
                    <a:pt x="157365" y="225539"/>
                    <a:pt x="157229" y="227059"/>
                  </a:cubicBezTo>
                  <a:cubicBezTo>
                    <a:pt x="156803" y="231735"/>
                    <a:pt x="156347" y="236415"/>
                    <a:pt x="155642" y="241057"/>
                  </a:cubicBezTo>
                  <a:cubicBezTo>
                    <a:pt x="154512" y="248512"/>
                    <a:pt x="148605" y="253718"/>
                    <a:pt x="141122" y="253820"/>
                  </a:cubicBezTo>
                  <a:cubicBezTo>
                    <a:pt x="132066" y="253942"/>
                    <a:pt x="123006" y="253952"/>
                    <a:pt x="113946" y="253830"/>
                  </a:cubicBezTo>
                  <a:cubicBezTo>
                    <a:pt x="106494" y="253729"/>
                    <a:pt x="100472" y="248034"/>
                    <a:pt x="99621" y="240656"/>
                  </a:cubicBezTo>
                  <a:cubicBezTo>
                    <a:pt x="99109" y="236220"/>
                    <a:pt x="98505" y="231795"/>
                    <a:pt x="97986" y="227363"/>
                  </a:cubicBezTo>
                  <a:cubicBezTo>
                    <a:pt x="97885" y="226508"/>
                    <a:pt x="97599" y="225954"/>
                    <a:pt x="96737" y="225720"/>
                  </a:cubicBezTo>
                  <a:cubicBezTo>
                    <a:pt x="90384" y="223991"/>
                    <a:pt x="84365" y="221417"/>
                    <a:pt x="78506" y="218446"/>
                  </a:cubicBezTo>
                  <a:cubicBezTo>
                    <a:pt x="77701" y="218038"/>
                    <a:pt x="77101" y="218240"/>
                    <a:pt x="76449" y="218760"/>
                  </a:cubicBezTo>
                  <a:cubicBezTo>
                    <a:pt x="73091" y="221438"/>
                    <a:pt x="69649" y="224011"/>
                    <a:pt x="66364" y="226777"/>
                  </a:cubicBezTo>
                  <a:cubicBezTo>
                    <a:pt x="60792" y="231467"/>
                    <a:pt x="51802" y="231150"/>
                    <a:pt x="46634" y="226065"/>
                  </a:cubicBezTo>
                  <a:cubicBezTo>
                    <a:pt x="39980" y="219517"/>
                    <a:pt x="33257" y="213041"/>
                    <a:pt x="26816" y="206279"/>
                  </a:cubicBezTo>
                  <a:cubicBezTo>
                    <a:pt x="22321" y="201561"/>
                    <a:pt x="21976" y="192917"/>
                    <a:pt x="26018" y="187770"/>
                  </a:cubicBezTo>
                  <a:cubicBezTo>
                    <a:pt x="28814" y="184209"/>
                    <a:pt x="31580" y="180624"/>
                    <a:pt x="34408" y="177088"/>
                  </a:cubicBezTo>
                  <a:cubicBezTo>
                    <a:pt x="34980" y="176374"/>
                    <a:pt x="34959" y="175826"/>
                    <a:pt x="34554" y="175059"/>
                  </a:cubicBezTo>
                  <a:cubicBezTo>
                    <a:pt x="31639" y="169563"/>
                    <a:pt x="29160" y="163879"/>
                    <a:pt x="27325" y="157934"/>
                  </a:cubicBezTo>
                  <a:cubicBezTo>
                    <a:pt x="26897" y="156549"/>
                    <a:pt x="26217" y="156040"/>
                    <a:pt x="24762" y="155915"/>
                  </a:cubicBezTo>
                  <a:cubicBezTo>
                    <a:pt x="20721" y="155566"/>
                    <a:pt x="16683" y="155095"/>
                    <a:pt x="12669" y="154509"/>
                  </a:cubicBezTo>
                  <a:cubicBezTo>
                    <a:pt x="5377" y="153446"/>
                    <a:pt x="56" y="147246"/>
                    <a:pt x="28" y="139877"/>
                  </a:cubicBezTo>
                  <a:cubicBezTo>
                    <a:pt x="-3" y="131281"/>
                    <a:pt x="0" y="122689"/>
                    <a:pt x="0" y="114093"/>
                  </a:cubicBezTo>
                  <a:cubicBezTo>
                    <a:pt x="0" y="105239"/>
                    <a:pt x="5531" y="99165"/>
                    <a:pt x="14343" y="98296"/>
                  </a:cubicBezTo>
                  <a:cubicBezTo>
                    <a:pt x="17806" y="97955"/>
                    <a:pt x="21258" y="97540"/>
                    <a:pt x="24721" y="97202"/>
                  </a:cubicBezTo>
                  <a:cubicBezTo>
                    <a:pt x="25920" y="97083"/>
                    <a:pt x="26527" y="96515"/>
                    <a:pt x="26893" y="95343"/>
                  </a:cubicBezTo>
                  <a:cubicBezTo>
                    <a:pt x="28682" y="89631"/>
                    <a:pt x="30708" y="84006"/>
                    <a:pt x="33634" y="78758"/>
                  </a:cubicBezTo>
                  <a:cubicBezTo>
                    <a:pt x="34251" y="77649"/>
                    <a:pt x="34125" y="76725"/>
                    <a:pt x="33316" y="75738"/>
                  </a:cubicBezTo>
                  <a:cubicBezTo>
                    <a:pt x="30956" y="72868"/>
                    <a:pt x="28658" y="69949"/>
                    <a:pt x="26339" y="67048"/>
                  </a:cubicBezTo>
                  <a:cubicBezTo>
                    <a:pt x="21446" y="60925"/>
                    <a:pt x="21962" y="52482"/>
                    <a:pt x="27500" y="46966"/>
                  </a:cubicBezTo>
                  <a:cubicBezTo>
                    <a:pt x="33745" y="40745"/>
                    <a:pt x="39959" y="34492"/>
                    <a:pt x="46160" y="28222"/>
                  </a:cubicBezTo>
                  <a:cubicBezTo>
                    <a:pt x="49026" y="25325"/>
                    <a:pt x="52506" y="24055"/>
                    <a:pt x="57060" y="24027"/>
                  </a:cubicBezTo>
                  <a:close/>
                  <a:moveTo>
                    <a:pt x="61465" y="126814"/>
                  </a:moveTo>
                  <a:cubicBezTo>
                    <a:pt x="60952" y="162690"/>
                    <a:pt x="91186" y="192662"/>
                    <a:pt x="127215" y="192495"/>
                  </a:cubicBezTo>
                  <a:cubicBezTo>
                    <a:pt x="162801" y="192331"/>
                    <a:pt x="192488" y="162809"/>
                    <a:pt x="192470" y="126915"/>
                  </a:cubicBezTo>
                  <a:cubicBezTo>
                    <a:pt x="192449" y="90991"/>
                    <a:pt x="162610" y="61340"/>
                    <a:pt x="126817" y="61403"/>
                  </a:cubicBezTo>
                  <a:cubicBezTo>
                    <a:pt x="90976" y="61465"/>
                    <a:pt x="61109" y="91298"/>
                    <a:pt x="61465" y="126814"/>
                  </a:cubicBezTo>
                  <a:close/>
                </a:path>
              </a:pathLst>
            </a:custGeom>
            <a:grpFill/>
            <a:ln w="34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97" name="Freeform: Shape 96">
              <a:extLst>
                <a:ext uri="{FF2B5EF4-FFF2-40B4-BE49-F238E27FC236}">
                  <a16:creationId xmlns:a16="http://schemas.microsoft.com/office/drawing/2014/main" id="{8065B8BB-57F9-4752-BEDB-935FD27F0F48}"/>
                </a:ext>
              </a:extLst>
            </p:cNvPr>
            <p:cNvSpPr/>
            <p:nvPr/>
          </p:nvSpPr>
          <p:spPr>
            <a:xfrm>
              <a:off x="8818286" y="3769630"/>
              <a:ext cx="308664" cy="126806"/>
            </a:xfrm>
            <a:custGeom>
              <a:avLst/>
              <a:gdLst>
                <a:gd name="connsiteX0" fmla="*/ 156782 w 308664"/>
                <a:gd name="connsiteY0" fmla="*/ 126782 h 126806"/>
                <a:gd name="connsiteX1" fmla="*/ 110190 w 308664"/>
                <a:gd name="connsiteY1" fmla="*/ 120422 h 126806"/>
                <a:gd name="connsiteX2" fmla="*/ 70349 w 308664"/>
                <a:gd name="connsiteY2" fmla="*/ 102411 h 126806"/>
                <a:gd name="connsiteX3" fmla="*/ 44882 w 308664"/>
                <a:gd name="connsiteY3" fmla="*/ 82551 h 126806"/>
                <a:gd name="connsiteX4" fmla="*/ 20650 w 308664"/>
                <a:gd name="connsiteY4" fmla="*/ 52785 h 126806"/>
                <a:gd name="connsiteX5" fmla="*/ 3434 w 308664"/>
                <a:gd name="connsiteY5" fmla="*/ 15623 h 126806"/>
                <a:gd name="connsiteX6" fmla="*/ 177 w 308664"/>
                <a:gd name="connsiteY6" fmla="*/ 3526 h 126806"/>
                <a:gd name="connsiteX7" fmla="*/ 1701 w 308664"/>
                <a:gd name="connsiteY7" fmla="*/ 2253 h 126806"/>
                <a:gd name="connsiteX8" fmla="*/ 16410 w 308664"/>
                <a:gd name="connsiteY8" fmla="*/ 8143 h 126806"/>
                <a:gd name="connsiteX9" fmla="*/ 18094 w 308664"/>
                <a:gd name="connsiteY9" fmla="*/ 9977 h 126806"/>
                <a:gd name="connsiteX10" fmla="*/ 26198 w 308664"/>
                <a:gd name="connsiteY10" fmla="*/ 30527 h 126806"/>
                <a:gd name="connsiteX11" fmla="*/ 38797 w 308664"/>
                <a:gd name="connsiteY11" fmla="*/ 51561 h 126806"/>
                <a:gd name="connsiteX12" fmla="*/ 63294 w 308664"/>
                <a:gd name="connsiteY12" fmla="*/ 77851 h 126806"/>
                <a:gd name="connsiteX13" fmla="*/ 91021 w 308664"/>
                <a:gd name="connsiteY13" fmla="*/ 96068 h 126806"/>
                <a:gd name="connsiteX14" fmla="*/ 136584 w 308664"/>
                <a:gd name="connsiteY14" fmla="*/ 110020 h 126806"/>
                <a:gd name="connsiteX15" fmla="*/ 167142 w 308664"/>
                <a:gd name="connsiteY15" fmla="*/ 110623 h 126806"/>
                <a:gd name="connsiteX16" fmla="*/ 209110 w 308664"/>
                <a:gd name="connsiteY16" fmla="*/ 100531 h 126806"/>
                <a:gd name="connsiteX17" fmla="*/ 245062 w 308664"/>
                <a:gd name="connsiteY17" fmla="*/ 79204 h 126806"/>
                <a:gd name="connsiteX18" fmla="*/ 260612 w 308664"/>
                <a:gd name="connsiteY18" fmla="*/ 64519 h 126806"/>
                <a:gd name="connsiteX19" fmla="*/ 281437 w 308664"/>
                <a:gd name="connsiteY19" fmla="*/ 34819 h 126806"/>
                <a:gd name="connsiteX20" fmla="*/ 283393 w 308664"/>
                <a:gd name="connsiteY20" fmla="*/ 30680 h 126806"/>
                <a:gd name="connsiteX21" fmla="*/ 279543 w 308664"/>
                <a:gd name="connsiteY21" fmla="*/ 28330 h 126806"/>
                <a:gd name="connsiteX22" fmla="*/ 274191 w 308664"/>
                <a:gd name="connsiteY22" fmla="*/ 25428 h 126806"/>
                <a:gd name="connsiteX23" fmla="*/ 274037 w 308664"/>
                <a:gd name="connsiteY23" fmla="*/ 23350 h 126806"/>
                <a:gd name="connsiteX24" fmla="*/ 286144 w 308664"/>
                <a:gd name="connsiteY24" fmla="*/ 13956 h 126806"/>
                <a:gd name="connsiteX25" fmla="*/ 302754 w 308664"/>
                <a:gd name="connsiteY25" fmla="*/ 1015 h 126806"/>
                <a:gd name="connsiteX26" fmla="*/ 304996 w 308664"/>
                <a:gd name="connsiteY26" fmla="*/ 1827 h 126806"/>
                <a:gd name="connsiteX27" fmla="*/ 306956 w 308664"/>
                <a:gd name="connsiteY27" fmla="*/ 23134 h 126806"/>
                <a:gd name="connsiteX28" fmla="*/ 308504 w 308664"/>
                <a:gd name="connsiteY28" fmla="*/ 41333 h 126806"/>
                <a:gd name="connsiteX29" fmla="*/ 308330 w 308664"/>
                <a:gd name="connsiteY29" fmla="*/ 42941 h 126806"/>
                <a:gd name="connsiteX30" fmla="*/ 306726 w 308664"/>
                <a:gd name="connsiteY30" fmla="*/ 42536 h 126806"/>
                <a:gd name="connsiteX31" fmla="*/ 300131 w 308664"/>
                <a:gd name="connsiteY31" fmla="*/ 38990 h 126806"/>
                <a:gd name="connsiteX32" fmla="*/ 296484 w 308664"/>
                <a:gd name="connsiteY32" fmla="*/ 40179 h 126806"/>
                <a:gd name="connsiteX33" fmla="*/ 277716 w 308664"/>
                <a:gd name="connsiteY33" fmla="*/ 68805 h 126806"/>
                <a:gd name="connsiteX34" fmla="*/ 249690 w 308664"/>
                <a:gd name="connsiteY34" fmla="*/ 95513 h 126806"/>
                <a:gd name="connsiteX35" fmla="*/ 216049 w 308664"/>
                <a:gd name="connsiteY35" fmla="*/ 114685 h 126806"/>
                <a:gd name="connsiteX36" fmla="*/ 176331 w 308664"/>
                <a:gd name="connsiteY36" fmla="*/ 125353 h 126806"/>
                <a:gd name="connsiteX37" fmla="*/ 156782 w 308664"/>
                <a:gd name="connsiteY37" fmla="*/ 126782 h 12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8664" h="126806">
                  <a:moveTo>
                    <a:pt x="156782" y="126782"/>
                  </a:moveTo>
                  <a:cubicBezTo>
                    <a:pt x="139513" y="126824"/>
                    <a:pt x="124703" y="124718"/>
                    <a:pt x="110190" y="120422"/>
                  </a:cubicBezTo>
                  <a:cubicBezTo>
                    <a:pt x="96077" y="116244"/>
                    <a:pt x="82829" y="110232"/>
                    <a:pt x="70349" y="102411"/>
                  </a:cubicBezTo>
                  <a:cubicBezTo>
                    <a:pt x="61164" y="96653"/>
                    <a:pt x="52686" y="90021"/>
                    <a:pt x="44882" y="82551"/>
                  </a:cubicBezTo>
                  <a:cubicBezTo>
                    <a:pt x="35579" y="73652"/>
                    <a:pt x="27562" y="63675"/>
                    <a:pt x="20650" y="52785"/>
                  </a:cubicBezTo>
                  <a:cubicBezTo>
                    <a:pt x="13264" y="41145"/>
                    <a:pt x="7591" y="28734"/>
                    <a:pt x="3434" y="15623"/>
                  </a:cubicBezTo>
                  <a:cubicBezTo>
                    <a:pt x="2172" y="11644"/>
                    <a:pt x="1192" y="7574"/>
                    <a:pt x="177" y="3526"/>
                  </a:cubicBezTo>
                  <a:cubicBezTo>
                    <a:pt x="-252" y="1821"/>
                    <a:pt x="41" y="1601"/>
                    <a:pt x="1701" y="2253"/>
                  </a:cubicBezTo>
                  <a:cubicBezTo>
                    <a:pt x="6614" y="4188"/>
                    <a:pt x="11503" y="6186"/>
                    <a:pt x="16410" y="8143"/>
                  </a:cubicBezTo>
                  <a:cubicBezTo>
                    <a:pt x="17285" y="8491"/>
                    <a:pt x="17804" y="9070"/>
                    <a:pt x="18094" y="9977"/>
                  </a:cubicBezTo>
                  <a:cubicBezTo>
                    <a:pt x="20343" y="17004"/>
                    <a:pt x="22945" y="23898"/>
                    <a:pt x="26198" y="30527"/>
                  </a:cubicBezTo>
                  <a:cubicBezTo>
                    <a:pt x="29814" y="37885"/>
                    <a:pt x="34020" y="44890"/>
                    <a:pt x="38797" y="51561"/>
                  </a:cubicBezTo>
                  <a:cubicBezTo>
                    <a:pt x="45831" y="61384"/>
                    <a:pt x="54071" y="70092"/>
                    <a:pt x="63294" y="77851"/>
                  </a:cubicBezTo>
                  <a:cubicBezTo>
                    <a:pt x="71807" y="85010"/>
                    <a:pt x="81072" y="91098"/>
                    <a:pt x="91021" y="96068"/>
                  </a:cubicBezTo>
                  <a:cubicBezTo>
                    <a:pt x="105412" y="103255"/>
                    <a:pt x="120623" y="107997"/>
                    <a:pt x="136584" y="110020"/>
                  </a:cubicBezTo>
                  <a:cubicBezTo>
                    <a:pt x="146721" y="111303"/>
                    <a:pt x="156911" y="111460"/>
                    <a:pt x="167142" y="110623"/>
                  </a:cubicBezTo>
                  <a:cubicBezTo>
                    <a:pt x="181680" y="109430"/>
                    <a:pt x="195646" y="105981"/>
                    <a:pt x="209110" y="100531"/>
                  </a:cubicBezTo>
                  <a:cubicBezTo>
                    <a:pt x="222152" y="95252"/>
                    <a:pt x="234113" y="88085"/>
                    <a:pt x="245062" y="79204"/>
                  </a:cubicBezTo>
                  <a:cubicBezTo>
                    <a:pt x="250624" y="74691"/>
                    <a:pt x="255817" y="69792"/>
                    <a:pt x="260612" y="64519"/>
                  </a:cubicBezTo>
                  <a:cubicBezTo>
                    <a:pt x="268796" y="55519"/>
                    <a:pt x="275826" y="45650"/>
                    <a:pt x="281437" y="34819"/>
                  </a:cubicBezTo>
                  <a:cubicBezTo>
                    <a:pt x="282152" y="33435"/>
                    <a:pt x="283714" y="32068"/>
                    <a:pt x="283393" y="30680"/>
                  </a:cubicBezTo>
                  <a:cubicBezTo>
                    <a:pt x="283055" y="29209"/>
                    <a:pt x="280858" y="29142"/>
                    <a:pt x="279543" y="28330"/>
                  </a:cubicBezTo>
                  <a:cubicBezTo>
                    <a:pt x="277821" y="27263"/>
                    <a:pt x="276039" y="26248"/>
                    <a:pt x="274191" y="25428"/>
                  </a:cubicBezTo>
                  <a:cubicBezTo>
                    <a:pt x="272579" y="24714"/>
                    <a:pt x="272953" y="24184"/>
                    <a:pt x="274037" y="23350"/>
                  </a:cubicBezTo>
                  <a:cubicBezTo>
                    <a:pt x="278089" y="20240"/>
                    <a:pt x="282113" y="17094"/>
                    <a:pt x="286144" y="13956"/>
                  </a:cubicBezTo>
                  <a:cubicBezTo>
                    <a:pt x="291682" y="9642"/>
                    <a:pt x="297216" y="5325"/>
                    <a:pt x="302754" y="1015"/>
                  </a:cubicBezTo>
                  <a:cubicBezTo>
                    <a:pt x="304644" y="-453"/>
                    <a:pt x="304769" y="-450"/>
                    <a:pt x="304996" y="1827"/>
                  </a:cubicBezTo>
                  <a:cubicBezTo>
                    <a:pt x="305697" y="8924"/>
                    <a:pt x="306328" y="16031"/>
                    <a:pt x="306956" y="23134"/>
                  </a:cubicBezTo>
                  <a:cubicBezTo>
                    <a:pt x="307493" y="29198"/>
                    <a:pt x="307988" y="35266"/>
                    <a:pt x="308504" y="41333"/>
                  </a:cubicBezTo>
                  <a:cubicBezTo>
                    <a:pt x="308553" y="41891"/>
                    <a:pt x="308926" y="42561"/>
                    <a:pt x="308330" y="42941"/>
                  </a:cubicBezTo>
                  <a:cubicBezTo>
                    <a:pt x="307772" y="43300"/>
                    <a:pt x="307217" y="42794"/>
                    <a:pt x="306726" y="42536"/>
                  </a:cubicBezTo>
                  <a:cubicBezTo>
                    <a:pt x="304515" y="41375"/>
                    <a:pt x="302346" y="40141"/>
                    <a:pt x="300131" y="38990"/>
                  </a:cubicBezTo>
                  <a:cubicBezTo>
                    <a:pt x="298043" y="37902"/>
                    <a:pt x="297575" y="38080"/>
                    <a:pt x="296484" y="40179"/>
                  </a:cubicBezTo>
                  <a:cubicBezTo>
                    <a:pt x="291201" y="50362"/>
                    <a:pt x="285001" y="59944"/>
                    <a:pt x="277716" y="68805"/>
                  </a:cubicBezTo>
                  <a:cubicBezTo>
                    <a:pt x="269465" y="78848"/>
                    <a:pt x="260106" y="87723"/>
                    <a:pt x="249690" y="95513"/>
                  </a:cubicBezTo>
                  <a:cubicBezTo>
                    <a:pt x="239263" y="103310"/>
                    <a:pt x="228049" y="109709"/>
                    <a:pt x="216049" y="114685"/>
                  </a:cubicBezTo>
                  <a:cubicBezTo>
                    <a:pt x="203293" y="119975"/>
                    <a:pt x="190066" y="123612"/>
                    <a:pt x="176331" y="125353"/>
                  </a:cubicBezTo>
                  <a:cubicBezTo>
                    <a:pt x="169130" y="126277"/>
                    <a:pt x="161915" y="126943"/>
                    <a:pt x="156782" y="126782"/>
                  </a:cubicBezTo>
                  <a:close/>
                </a:path>
              </a:pathLst>
            </a:custGeom>
            <a:grpFill/>
            <a:ln w="34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98" name="Freeform: Shape 97">
              <a:extLst>
                <a:ext uri="{FF2B5EF4-FFF2-40B4-BE49-F238E27FC236}">
                  <a16:creationId xmlns:a16="http://schemas.microsoft.com/office/drawing/2014/main" id="{6315A6B4-6032-4A30-A3BB-02A4C0AEC0A9}"/>
                </a:ext>
              </a:extLst>
            </p:cNvPr>
            <p:cNvSpPr/>
            <p:nvPr/>
          </p:nvSpPr>
          <p:spPr>
            <a:xfrm>
              <a:off x="8823423" y="3579019"/>
              <a:ext cx="304816" cy="124928"/>
            </a:xfrm>
            <a:custGeom>
              <a:avLst/>
              <a:gdLst>
                <a:gd name="connsiteX0" fmla="*/ 38165 w 304816"/>
                <a:gd name="connsiteY0" fmla="*/ 98541 h 124928"/>
                <a:gd name="connsiteX1" fmla="*/ 32725 w 304816"/>
                <a:gd name="connsiteY1" fmla="*/ 101676 h 124928"/>
                <a:gd name="connsiteX2" fmla="*/ 6669 w 304816"/>
                <a:gd name="connsiteY2" fmla="*/ 115317 h 124928"/>
                <a:gd name="connsiteX3" fmla="*/ 3688 w 304816"/>
                <a:gd name="connsiteY3" fmla="*/ 116744 h 124928"/>
                <a:gd name="connsiteX4" fmla="*/ 2024 w 304816"/>
                <a:gd name="connsiteY4" fmla="*/ 115722 h 124928"/>
                <a:gd name="connsiteX5" fmla="*/ 1334 w 304816"/>
                <a:gd name="connsiteY5" fmla="*/ 102861 h 124928"/>
                <a:gd name="connsiteX6" fmla="*/ 47 w 304816"/>
                <a:gd name="connsiteY6" fmla="*/ 78706 h 124928"/>
                <a:gd name="connsiteX7" fmla="*/ 277 w 304816"/>
                <a:gd name="connsiteY7" fmla="*/ 77391 h 124928"/>
                <a:gd name="connsiteX8" fmla="*/ 1679 w 304816"/>
                <a:gd name="connsiteY8" fmla="*/ 77722 h 124928"/>
                <a:gd name="connsiteX9" fmla="*/ 8776 w 304816"/>
                <a:gd name="connsiteY9" fmla="*/ 81788 h 124928"/>
                <a:gd name="connsiteX10" fmla="*/ 11269 w 304816"/>
                <a:gd name="connsiteY10" fmla="*/ 81108 h 124928"/>
                <a:gd name="connsiteX11" fmla="*/ 33465 w 304816"/>
                <a:gd name="connsiteY11" fmla="*/ 50662 h 124928"/>
                <a:gd name="connsiteX12" fmla="*/ 62739 w 304816"/>
                <a:gd name="connsiteY12" fmla="*/ 25844 h 124928"/>
                <a:gd name="connsiteX13" fmla="*/ 102604 w 304816"/>
                <a:gd name="connsiteY13" fmla="*/ 7014 h 124928"/>
                <a:gd name="connsiteX14" fmla="*/ 138969 w 304816"/>
                <a:gd name="connsiteY14" fmla="*/ 353 h 124928"/>
                <a:gd name="connsiteX15" fmla="*/ 175402 w 304816"/>
                <a:gd name="connsiteY15" fmla="*/ 2003 h 124928"/>
                <a:gd name="connsiteX16" fmla="*/ 217785 w 304816"/>
                <a:gd name="connsiteY16" fmla="*/ 15194 h 124928"/>
                <a:gd name="connsiteX17" fmla="*/ 250666 w 304816"/>
                <a:gd name="connsiteY17" fmla="*/ 35978 h 124928"/>
                <a:gd name="connsiteX18" fmla="*/ 269172 w 304816"/>
                <a:gd name="connsiteY18" fmla="*/ 53863 h 124928"/>
                <a:gd name="connsiteX19" fmla="*/ 301445 w 304816"/>
                <a:gd name="connsiteY19" fmla="*/ 111447 h 124928"/>
                <a:gd name="connsiteX20" fmla="*/ 304556 w 304816"/>
                <a:gd name="connsiteY20" fmla="*/ 123045 h 124928"/>
                <a:gd name="connsiteX21" fmla="*/ 304580 w 304816"/>
                <a:gd name="connsiteY21" fmla="*/ 124701 h 124928"/>
                <a:gd name="connsiteX22" fmla="*/ 302959 w 304816"/>
                <a:gd name="connsiteY22" fmla="*/ 124551 h 124928"/>
                <a:gd name="connsiteX23" fmla="*/ 288250 w 304816"/>
                <a:gd name="connsiteY23" fmla="*/ 118661 h 124928"/>
                <a:gd name="connsiteX24" fmla="*/ 286716 w 304816"/>
                <a:gd name="connsiteY24" fmla="*/ 116925 h 124928"/>
                <a:gd name="connsiteX25" fmla="*/ 269545 w 304816"/>
                <a:gd name="connsiteY25" fmla="*/ 80324 h 124928"/>
                <a:gd name="connsiteX26" fmla="*/ 252922 w 304816"/>
                <a:gd name="connsiteY26" fmla="*/ 59572 h 124928"/>
                <a:gd name="connsiteX27" fmla="*/ 221677 w 304816"/>
                <a:gd name="connsiteY27" fmla="*/ 35029 h 124928"/>
                <a:gd name="connsiteX28" fmla="*/ 169544 w 304816"/>
                <a:gd name="connsiteY28" fmla="*/ 16952 h 124928"/>
                <a:gd name="connsiteX29" fmla="*/ 147160 w 304816"/>
                <a:gd name="connsiteY29" fmla="*/ 15620 h 124928"/>
                <a:gd name="connsiteX30" fmla="*/ 113631 w 304816"/>
                <a:gd name="connsiteY30" fmla="*/ 20300 h 124928"/>
                <a:gd name="connsiteX31" fmla="*/ 78777 w 304816"/>
                <a:gd name="connsiteY31" fmla="*/ 34583 h 124928"/>
                <a:gd name="connsiteX32" fmla="*/ 60546 w 304816"/>
                <a:gd name="connsiteY32" fmla="*/ 47043 h 124928"/>
                <a:gd name="connsiteX33" fmla="*/ 44264 w 304816"/>
                <a:gd name="connsiteY33" fmla="*/ 62205 h 124928"/>
                <a:gd name="connsiteX34" fmla="*/ 28604 w 304816"/>
                <a:gd name="connsiteY34" fmla="*/ 82831 h 124928"/>
                <a:gd name="connsiteX35" fmla="*/ 24813 w 304816"/>
                <a:gd name="connsiteY35" fmla="*/ 89084 h 124928"/>
                <a:gd name="connsiteX36" fmla="*/ 25364 w 304816"/>
                <a:gd name="connsiteY36" fmla="*/ 91253 h 124928"/>
                <a:gd name="connsiteX37" fmla="*/ 36115 w 304816"/>
                <a:gd name="connsiteY37" fmla="*/ 97341 h 124928"/>
                <a:gd name="connsiteX38" fmla="*/ 38165 w 304816"/>
                <a:gd name="connsiteY38" fmla="*/ 98541 h 12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16" h="124928">
                  <a:moveTo>
                    <a:pt x="38165" y="98541"/>
                  </a:moveTo>
                  <a:cubicBezTo>
                    <a:pt x="36376" y="99932"/>
                    <a:pt x="34504" y="100738"/>
                    <a:pt x="32725" y="101676"/>
                  </a:cubicBezTo>
                  <a:cubicBezTo>
                    <a:pt x="24056" y="106254"/>
                    <a:pt x="15359" y="110781"/>
                    <a:pt x="6669" y="115317"/>
                  </a:cubicBezTo>
                  <a:cubicBezTo>
                    <a:pt x="5693" y="115826"/>
                    <a:pt x="4636" y="116193"/>
                    <a:pt x="3688" y="116744"/>
                  </a:cubicBezTo>
                  <a:cubicBezTo>
                    <a:pt x="2394" y="117493"/>
                    <a:pt x="2084" y="116956"/>
                    <a:pt x="2024" y="115722"/>
                  </a:cubicBezTo>
                  <a:cubicBezTo>
                    <a:pt x="1815" y="111433"/>
                    <a:pt x="1564" y="107150"/>
                    <a:pt x="1334" y="102861"/>
                  </a:cubicBezTo>
                  <a:cubicBezTo>
                    <a:pt x="905" y="94809"/>
                    <a:pt x="476" y="86758"/>
                    <a:pt x="47" y="78706"/>
                  </a:cubicBezTo>
                  <a:cubicBezTo>
                    <a:pt x="23" y="78245"/>
                    <a:pt x="-127" y="77708"/>
                    <a:pt x="277" y="77391"/>
                  </a:cubicBezTo>
                  <a:cubicBezTo>
                    <a:pt x="811" y="76969"/>
                    <a:pt x="1250" y="77482"/>
                    <a:pt x="1679" y="77722"/>
                  </a:cubicBezTo>
                  <a:cubicBezTo>
                    <a:pt x="4054" y="79065"/>
                    <a:pt x="6436" y="80394"/>
                    <a:pt x="8776" y="81788"/>
                  </a:cubicBezTo>
                  <a:cubicBezTo>
                    <a:pt x="9912" y="82468"/>
                    <a:pt x="10582" y="82318"/>
                    <a:pt x="11269" y="81108"/>
                  </a:cubicBezTo>
                  <a:cubicBezTo>
                    <a:pt x="17507" y="70117"/>
                    <a:pt x="24869" y="59962"/>
                    <a:pt x="33465" y="50662"/>
                  </a:cubicBezTo>
                  <a:cubicBezTo>
                    <a:pt x="42224" y="41184"/>
                    <a:pt x="51999" y="32927"/>
                    <a:pt x="62739" y="25844"/>
                  </a:cubicBezTo>
                  <a:cubicBezTo>
                    <a:pt x="75115" y="17681"/>
                    <a:pt x="88440" y="11407"/>
                    <a:pt x="102604" y="7014"/>
                  </a:cubicBezTo>
                  <a:cubicBezTo>
                    <a:pt x="114447" y="3342"/>
                    <a:pt x="126582" y="1134"/>
                    <a:pt x="138969" y="353"/>
                  </a:cubicBezTo>
                  <a:cubicBezTo>
                    <a:pt x="151174" y="-414"/>
                    <a:pt x="163305" y="39"/>
                    <a:pt x="175402" y="2003"/>
                  </a:cubicBezTo>
                  <a:cubicBezTo>
                    <a:pt x="190170" y="4398"/>
                    <a:pt x="204255" y="8830"/>
                    <a:pt x="217785" y="15194"/>
                  </a:cubicBezTo>
                  <a:cubicBezTo>
                    <a:pt x="229621" y="20763"/>
                    <a:pt x="240535" y="27766"/>
                    <a:pt x="250666" y="35978"/>
                  </a:cubicBezTo>
                  <a:cubicBezTo>
                    <a:pt x="257343" y="41390"/>
                    <a:pt x="263526" y="47374"/>
                    <a:pt x="269172" y="53863"/>
                  </a:cubicBezTo>
                  <a:cubicBezTo>
                    <a:pt x="283923" y="70811"/>
                    <a:pt x="294747" y="89987"/>
                    <a:pt x="301445" y="111447"/>
                  </a:cubicBezTo>
                  <a:cubicBezTo>
                    <a:pt x="302638" y="115265"/>
                    <a:pt x="303548" y="119171"/>
                    <a:pt x="304556" y="123045"/>
                  </a:cubicBezTo>
                  <a:cubicBezTo>
                    <a:pt x="304696" y="123578"/>
                    <a:pt x="305051" y="124230"/>
                    <a:pt x="304580" y="124701"/>
                  </a:cubicBezTo>
                  <a:cubicBezTo>
                    <a:pt x="304082" y="125200"/>
                    <a:pt x="303461" y="124750"/>
                    <a:pt x="302959" y="124551"/>
                  </a:cubicBezTo>
                  <a:cubicBezTo>
                    <a:pt x="298049" y="122605"/>
                    <a:pt x="293157" y="120611"/>
                    <a:pt x="288250" y="118661"/>
                  </a:cubicBezTo>
                  <a:cubicBezTo>
                    <a:pt x="287413" y="118327"/>
                    <a:pt x="286974" y="117765"/>
                    <a:pt x="286716" y="116925"/>
                  </a:cubicBezTo>
                  <a:cubicBezTo>
                    <a:pt x="282688" y="103928"/>
                    <a:pt x="277032" y="91678"/>
                    <a:pt x="269545" y="80324"/>
                  </a:cubicBezTo>
                  <a:cubicBezTo>
                    <a:pt x="264656" y="72907"/>
                    <a:pt x="259104" y="65985"/>
                    <a:pt x="252922" y="59572"/>
                  </a:cubicBezTo>
                  <a:cubicBezTo>
                    <a:pt x="243635" y="49944"/>
                    <a:pt x="233219" y="41756"/>
                    <a:pt x="221677" y="35029"/>
                  </a:cubicBezTo>
                  <a:cubicBezTo>
                    <a:pt x="205493" y="25597"/>
                    <a:pt x="188103" y="19550"/>
                    <a:pt x="169544" y="16952"/>
                  </a:cubicBezTo>
                  <a:cubicBezTo>
                    <a:pt x="162123" y="15913"/>
                    <a:pt x="154650" y="15425"/>
                    <a:pt x="147160" y="15620"/>
                  </a:cubicBezTo>
                  <a:cubicBezTo>
                    <a:pt x="135816" y="15913"/>
                    <a:pt x="124643" y="17384"/>
                    <a:pt x="113631" y="20300"/>
                  </a:cubicBezTo>
                  <a:cubicBezTo>
                    <a:pt x="101367" y="23546"/>
                    <a:pt x="89761" y="28317"/>
                    <a:pt x="78777" y="34583"/>
                  </a:cubicBezTo>
                  <a:cubicBezTo>
                    <a:pt x="72374" y="38234"/>
                    <a:pt x="66359" y="42478"/>
                    <a:pt x="60546" y="47043"/>
                  </a:cubicBezTo>
                  <a:cubicBezTo>
                    <a:pt x="54677" y="51649"/>
                    <a:pt x="49300" y="56758"/>
                    <a:pt x="44264" y="62205"/>
                  </a:cubicBezTo>
                  <a:cubicBezTo>
                    <a:pt x="38392" y="68558"/>
                    <a:pt x="33137" y="75435"/>
                    <a:pt x="28604" y="82831"/>
                  </a:cubicBezTo>
                  <a:cubicBezTo>
                    <a:pt x="27331" y="84909"/>
                    <a:pt x="26142" y="87040"/>
                    <a:pt x="24813" y="89084"/>
                  </a:cubicBezTo>
                  <a:cubicBezTo>
                    <a:pt x="24137" y="90123"/>
                    <a:pt x="24314" y="90670"/>
                    <a:pt x="25364" y="91253"/>
                  </a:cubicBezTo>
                  <a:cubicBezTo>
                    <a:pt x="28970" y="93247"/>
                    <a:pt x="32537" y="95305"/>
                    <a:pt x="36115" y="97341"/>
                  </a:cubicBezTo>
                  <a:cubicBezTo>
                    <a:pt x="36760" y="97704"/>
                    <a:pt x="37391" y="98084"/>
                    <a:pt x="38165" y="98541"/>
                  </a:cubicBezTo>
                  <a:close/>
                </a:path>
              </a:pathLst>
            </a:custGeom>
            <a:grpFill/>
            <a:ln w="34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99" name="Freeform: Shape 98">
              <a:extLst>
                <a:ext uri="{FF2B5EF4-FFF2-40B4-BE49-F238E27FC236}">
                  <a16:creationId xmlns:a16="http://schemas.microsoft.com/office/drawing/2014/main" id="{CB963F9F-F4C7-4852-B89C-D57693D91BD3}"/>
                </a:ext>
              </a:extLst>
            </p:cNvPr>
            <p:cNvSpPr/>
            <p:nvPr/>
          </p:nvSpPr>
          <p:spPr>
            <a:xfrm>
              <a:off x="8915999" y="3680460"/>
              <a:ext cx="114466" cy="114501"/>
            </a:xfrm>
            <a:custGeom>
              <a:avLst/>
              <a:gdLst>
                <a:gd name="connsiteX0" fmla="*/ 114465 w 114466"/>
                <a:gd name="connsiteY0" fmla="*/ 57214 h 114501"/>
                <a:gd name="connsiteX1" fmla="*/ 56408 w 114466"/>
                <a:gd name="connsiteY1" fmla="*/ 114497 h 114501"/>
                <a:gd name="connsiteX2" fmla="*/ 3 w 114466"/>
                <a:gd name="connsiteY2" fmla="*/ 56597 h 114501"/>
                <a:gd name="connsiteX3" fmla="*/ 58256 w 114466"/>
                <a:gd name="connsiteY3" fmla="*/ 7 h 114501"/>
                <a:gd name="connsiteX4" fmla="*/ 114465 w 114466"/>
                <a:gd name="connsiteY4" fmla="*/ 57214 h 114501"/>
                <a:gd name="connsiteX5" fmla="*/ 108080 w 114466"/>
                <a:gd name="connsiteY5" fmla="*/ 57332 h 114501"/>
                <a:gd name="connsiteX6" fmla="*/ 57450 w 114466"/>
                <a:gd name="connsiteY6" fmla="*/ 6417 h 114501"/>
                <a:gd name="connsiteX7" fmla="*/ 6419 w 114466"/>
                <a:gd name="connsiteY7" fmla="*/ 57078 h 114501"/>
                <a:gd name="connsiteX8" fmla="*/ 57130 w 114466"/>
                <a:gd name="connsiteY8" fmla="*/ 108084 h 114501"/>
                <a:gd name="connsiteX9" fmla="*/ 108080 w 114466"/>
                <a:gd name="connsiteY9" fmla="*/ 57332 h 11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466" h="114501">
                  <a:moveTo>
                    <a:pt x="114465" y="57214"/>
                  </a:moveTo>
                  <a:cubicBezTo>
                    <a:pt x="114640" y="88811"/>
                    <a:pt x="88657" y="114895"/>
                    <a:pt x="56408" y="114497"/>
                  </a:cubicBezTo>
                  <a:cubicBezTo>
                    <a:pt x="25745" y="114121"/>
                    <a:pt x="-321" y="88766"/>
                    <a:pt x="3" y="56597"/>
                  </a:cubicBezTo>
                  <a:cubicBezTo>
                    <a:pt x="313" y="25669"/>
                    <a:pt x="25836" y="-502"/>
                    <a:pt x="58256" y="7"/>
                  </a:cubicBezTo>
                  <a:cubicBezTo>
                    <a:pt x="89068" y="492"/>
                    <a:pt x="114598" y="25826"/>
                    <a:pt x="114465" y="57214"/>
                  </a:cubicBezTo>
                  <a:close/>
                  <a:moveTo>
                    <a:pt x="108080" y="57332"/>
                  </a:moveTo>
                  <a:cubicBezTo>
                    <a:pt x="108140" y="29411"/>
                    <a:pt x="85365" y="6504"/>
                    <a:pt x="57450" y="6417"/>
                  </a:cubicBezTo>
                  <a:cubicBezTo>
                    <a:pt x="29379" y="6329"/>
                    <a:pt x="6500" y="29041"/>
                    <a:pt x="6419" y="57078"/>
                  </a:cubicBezTo>
                  <a:cubicBezTo>
                    <a:pt x="6339" y="85111"/>
                    <a:pt x="29121" y="108001"/>
                    <a:pt x="57130" y="108084"/>
                  </a:cubicBezTo>
                  <a:cubicBezTo>
                    <a:pt x="85051" y="108168"/>
                    <a:pt x="108087" y="85359"/>
                    <a:pt x="108080" y="57332"/>
                  </a:cubicBezTo>
                  <a:close/>
                </a:path>
              </a:pathLst>
            </a:custGeom>
            <a:grpFill/>
            <a:ln w="34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00" name="Freeform: Shape 99">
              <a:extLst>
                <a:ext uri="{FF2B5EF4-FFF2-40B4-BE49-F238E27FC236}">
                  <a16:creationId xmlns:a16="http://schemas.microsoft.com/office/drawing/2014/main" id="{2FB888DA-C005-438A-992D-A7E0ABE13437}"/>
                </a:ext>
              </a:extLst>
            </p:cNvPr>
            <p:cNvSpPr/>
            <p:nvPr/>
          </p:nvSpPr>
          <p:spPr>
            <a:xfrm>
              <a:off x="8938038" y="3705578"/>
              <a:ext cx="42551" cy="48415"/>
            </a:xfrm>
            <a:custGeom>
              <a:avLst/>
              <a:gdLst>
                <a:gd name="connsiteX0" fmla="*/ 39045 w 42551"/>
                <a:gd name="connsiteY0" fmla="*/ 14629 h 48415"/>
                <a:gd name="connsiteX1" fmla="*/ 39038 w 42551"/>
                <a:gd name="connsiteY1" fmla="*/ 24201 h 48415"/>
                <a:gd name="connsiteX2" fmla="*/ 39969 w 42551"/>
                <a:gd name="connsiteY2" fmla="*/ 26481 h 48415"/>
                <a:gd name="connsiteX3" fmla="*/ 41102 w 42551"/>
                <a:gd name="connsiteY3" fmla="*/ 36538 h 48415"/>
                <a:gd name="connsiteX4" fmla="*/ 31171 w 42551"/>
                <a:gd name="connsiteY4" fmla="*/ 38226 h 48415"/>
                <a:gd name="connsiteX5" fmla="*/ 29085 w 42551"/>
                <a:gd name="connsiteY5" fmla="*/ 38010 h 48415"/>
                <a:gd name="connsiteX6" fmla="*/ 5230 w 42551"/>
                <a:gd name="connsiteY6" fmla="*/ 47690 h 48415"/>
                <a:gd name="connsiteX7" fmla="*/ 3420 w 42551"/>
                <a:gd name="connsiteY7" fmla="*/ 48297 h 48415"/>
                <a:gd name="connsiteX8" fmla="*/ 111 w 42551"/>
                <a:gd name="connsiteY8" fmla="*/ 46623 h 48415"/>
                <a:gd name="connsiteX9" fmla="*/ 1920 w 42551"/>
                <a:gd name="connsiteY9" fmla="*/ 43303 h 48415"/>
                <a:gd name="connsiteX10" fmla="*/ 16929 w 42551"/>
                <a:gd name="connsiteY10" fmla="*/ 37288 h 48415"/>
                <a:gd name="connsiteX11" fmla="*/ 26763 w 42551"/>
                <a:gd name="connsiteY11" fmla="*/ 33327 h 48415"/>
                <a:gd name="connsiteX12" fmla="*/ 27893 w 42551"/>
                <a:gd name="connsiteY12" fmla="*/ 31785 h 48415"/>
                <a:gd name="connsiteX13" fmla="*/ 30627 w 42551"/>
                <a:gd name="connsiteY13" fmla="*/ 26363 h 48415"/>
                <a:gd name="connsiteX14" fmla="*/ 31390 w 42551"/>
                <a:gd name="connsiteY14" fmla="*/ 23981 h 48415"/>
                <a:gd name="connsiteX15" fmla="*/ 31397 w 42551"/>
                <a:gd name="connsiteY15" fmla="*/ 5879 h 48415"/>
                <a:gd name="connsiteX16" fmla="*/ 31593 w 42551"/>
                <a:gd name="connsiteY16" fmla="*/ 3285 h 48415"/>
                <a:gd name="connsiteX17" fmla="*/ 35233 w 42551"/>
                <a:gd name="connsiteY17" fmla="*/ 0 h 48415"/>
                <a:gd name="connsiteX18" fmla="*/ 38842 w 42551"/>
                <a:gd name="connsiteY18" fmla="*/ 3327 h 48415"/>
                <a:gd name="connsiteX19" fmla="*/ 39038 w 42551"/>
                <a:gd name="connsiteY19" fmla="*/ 11319 h 48415"/>
                <a:gd name="connsiteX20" fmla="*/ 39045 w 42551"/>
                <a:gd name="connsiteY20" fmla="*/ 14629 h 4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551" h="48415">
                  <a:moveTo>
                    <a:pt x="39045" y="14629"/>
                  </a:moveTo>
                  <a:cubicBezTo>
                    <a:pt x="39045" y="17819"/>
                    <a:pt x="39055" y="21010"/>
                    <a:pt x="39038" y="24201"/>
                  </a:cubicBezTo>
                  <a:cubicBezTo>
                    <a:pt x="39034" y="25108"/>
                    <a:pt x="39216" y="25808"/>
                    <a:pt x="39969" y="26481"/>
                  </a:cubicBezTo>
                  <a:cubicBezTo>
                    <a:pt x="42943" y="29153"/>
                    <a:pt x="43386" y="33512"/>
                    <a:pt x="41102" y="36538"/>
                  </a:cubicBezTo>
                  <a:cubicBezTo>
                    <a:pt x="38731" y="39677"/>
                    <a:pt x="34682" y="40385"/>
                    <a:pt x="31171" y="38226"/>
                  </a:cubicBezTo>
                  <a:cubicBezTo>
                    <a:pt x="30470" y="37794"/>
                    <a:pt x="29894" y="37679"/>
                    <a:pt x="29085" y="38010"/>
                  </a:cubicBezTo>
                  <a:cubicBezTo>
                    <a:pt x="21145" y="41267"/>
                    <a:pt x="13187" y="44475"/>
                    <a:pt x="5230" y="47690"/>
                  </a:cubicBezTo>
                  <a:cubicBezTo>
                    <a:pt x="4640" y="47927"/>
                    <a:pt x="4037" y="48154"/>
                    <a:pt x="3420" y="48297"/>
                  </a:cubicBezTo>
                  <a:cubicBezTo>
                    <a:pt x="1729" y="48695"/>
                    <a:pt x="550" y="48077"/>
                    <a:pt x="111" y="46623"/>
                  </a:cubicBezTo>
                  <a:cubicBezTo>
                    <a:pt x="-297" y="45270"/>
                    <a:pt x="449" y="43893"/>
                    <a:pt x="1920" y="43303"/>
                  </a:cubicBezTo>
                  <a:cubicBezTo>
                    <a:pt x="6925" y="41298"/>
                    <a:pt x="11929" y="39297"/>
                    <a:pt x="16929" y="37288"/>
                  </a:cubicBezTo>
                  <a:cubicBezTo>
                    <a:pt x="20207" y="35970"/>
                    <a:pt x="23475" y="34617"/>
                    <a:pt x="26763" y="33327"/>
                  </a:cubicBezTo>
                  <a:cubicBezTo>
                    <a:pt x="27527" y="33027"/>
                    <a:pt x="27837" y="32577"/>
                    <a:pt x="27893" y="31785"/>
                  </a:cubicBezTo>
                  <a:cubicBezTo>
                    <a:pt x="28043" y="29606"/>
                    <a:pt x="28883" y="27747"/>
                    <a:pt x="30627" y="26363"/>
                  </a:cubicBezTo>
                  <a:cubicBezTo>
                    <a:pt x="31415" y="25739"/>
                    <a:pt x="31390" y="24860"/>
                    <a:pt x="31390" y="23981"/>
                  </a:cubicBezTo>
                  <a:cubicBezTo>
                    <a:pt x="31387" y="17948"/>
                    <a:pt x="31383" y="11912"/>
                    <a:pt x="31397" y="5879"/>
                  </a:cubicBezTo>
                  <a:cubicBezTo>
                    <a:pt x="31401" y="5015"/>
                    <a:pt x="31450" y="4136"/>
                    <a:pt x="31593" y="3285"/>
                  </a:cubicBezTo>
                  <a:cubicBezTo>
                    <a:pt x="31941" y="1214"/>
                    <a:pt x="33340" y="-14"/>
                    <a:pt x="35233" y="0"/>
                  </a:cubicBezTo>
                  <a:cubicBezTo>
                    <a:pt x="37123" y="11"/>
                    <a:pt x="38497" y="1228"/>
                    <a:pt x="38842" y="3327"/>
                  </a:cubicBezTo>
                  <a:cubicBezTo>
                    <a:pt x="39278" y="5977"/>
                    <a:pt x="38961" y="8655"/>
                    <a:pt x="39038" y="11319"/>
                  </a:cubicBezTo>
                  <a:cubicBezTo>
                    <a:pt x="39069" y="12421"/>
                    <a:pt x="39045" y="13527"/>
                    <a:pt x="39045" y="14629"/>
                  </a:cubicBezTo>
                  <a:close/>
                </a:path>
              </a:pathLst>
            </a:custGeom>
            <a:grpFill/>
            <a:ln w="343" cap="flat">
              <a:noFill/>
              <a:prstDash val="solid"/>
              <a:miter/>
            </a:ln>
          </p:spPr>
          <p:txBody>
            <a:bodyPr rtlCol="0" anchor="ctr"/>
            <a:lstStyle/>
            <a:p>
              <a:pPr defTabSz="609630"/>
              <a:endParaRPr lang="en-US">
                <a:solidFill>
                  <a:srgbClr val="000000"/>
                </a:solidFill>
                <a:latin typeface="Calibri" panose="020F0502020204030204"/>
              </a:endParaRPr>
            </a:p>
          </p:txBody>
        </p:sp>
      </p:grpSp>
      <p:sp>
        <p:nvSpPr>
          <p:cNvPr id="105" name="Freeform: Shape 104">
            <a:extLst>
              <a:ext uri="{FF2B5EF4-FFF2-40B4-BE49-F238E27FC236}">
                <a16:creationId xmlns:a16="http://schemas.microsoft.com/office/drawing/2014/main" id="{FFE745D7-F6C6-4F77-B7FF-8CC8198A15B0}"/>
              </a:ext>
            </a:extLst>
          </p:cNvPr>
          <p:cNvSpPr/>
          <p:nvPr/>
        </p:nvSpPr>
        <p:spPr>
          <a:xfrm>
            <a:off x="7553079" y="2547218"/>
            <a:ext cx="343509" cy="343367"/>
          </a:xfrm>
          <a:custGeom>
            <a:avLst/>
            <a:gdLst>
              <a:gd name="connsiteX0" fmla="*/ 171679 w 343509"/>
              <a:gd name="connsiteY0" fmla="*/ 3 h 343367"/>
              <a:gd name="connsiteX1" fmla="*/ 343509 w 343509"/>
              <a:gd name="connsiteY1" fmla="*/ 171856 h 343367"/>
              <a:gd name="connsiteX2" fmla="*/ 171253 w 343509"/>
              <a:gd name="connsiteY2" fmla="*/ 343367 h 343367"/>
              <a:gd name="connsiteX3" fmla="*/ 1 w 343509"/>
              <a:gd name="connsiteY3" fmla="*/ 171157 h 343367"/>
              <a:gd name="connsiteX4" fmla="*/ 171679 w 343509"/>
              <a:gd name="connsiteY4" fmla="*/ 3 h 343367"/>
              <a:gd name="connsiteX5" fmla="*/ 170714 w 343509"/>
              <a:gd name="connsiteY5" fmla="*/ 35348 h 343367"/>
              <a:gd name="connsiteX6" fmla="*/ 155355 w 343509"/>
              <a:gd name="connsiteY6" fmla="*/ 36115 h 343367"/>
              <a:gd name="connsiteX7" fmla="*/ 101423 w 343509"/>
              <a:gd name="connsiteY7" fmla="*/ 54475 h 343367"/>
              <a:gd name="connsiteX8" fmla="*/ 37183 w 343509"/>
              <a:gd name="connsiteY8" fmla="*/ 153474 h 343367"/>
              <a:gd name="connsiteX9" fmla="*/ 40609 w 343509"/>
              <a:gd name="connsiteY9" fmla="*/ 204193 h 343367"/>
              <a:gd name="connsiteX10" fmla="*/ 92148 w 343509"/>
              <a:gd name="connsiteY10" fmla="*/ 278664 h 343367"/>
              <a:gd name="connsiteX11" fmla="*/ 201068 w 343509"/>
              <a:gd name="connsiteY11" fmla="*/ 300594 h 343367"/>
              <a:gd name="connsiteX12" fmla="*/ 234498 w 343509"/>
              <a:gd name="connsiteY12" fmla="*/ 288076 h 343367"/>
              <a:gd name="connsiteX13" fmla="*/ 238319 w 343509"/>
              <a:gd name="connsiteY13" fmla="*/ 288790 h 343367"/>
              <a:gd name="connsiteX14" fmla="*/ 248186 w 343509"/>
              <a:gd name="connsiteY14" fmla="*/ 300921 h 343367"/>
              <a:gd name="connsiteX15" fmla="*/ 250252 w 343509"/>
              <a:gd name="connsiteY15" fmla="*/ 302577 h 343367"/>
              <a:gd name="connsiteX16" fmla="*/ 251285 w 343509"/>
              <a:gd name="connsiteY16" fmla="*/ 300359 h 343367"/>
              <a:gd name="connsiteX17" fmla="*/ 266371 w 343509"/>
              <a:gd name="connsiteY17" fmla="*/ 249093 h 343367"/>
              <a:gd name="connsiteX18" fmla="*/ 264183 w 343509"/>
              <a:gd name="connsiteY18" fmla="*/ 246814 h 343367"/>
              <a:gd name="connsiteX19" fmla="*/ 247267 w 343509"/>
              <a:gd name="connsiteY19" fmla="*/ 248903 h 343367"/>
              <a:gd name="connsiteX20" fmla="*/ 212295 w 343509"/>
              <a:gd name="connsiteY20" fmla="*/ 253210 h 343367"/>
              <a:gd name="connsiteX21" fmla="*/ 211345 w 343509"/>
              <a:gd name="connsiteY21" fmla="*/ 255739 h 343367"/>
              <a:gd name="connsiteX22" fmla="*/ 221068 w 343509"/>
              <a:gd name="connsiteY22" fmla="*/ 267627 h 343367"/>
              <a:gd name="connsiteX23" fmla="*/ 220119 w 343509"/>
              <a:gd name="connsiteY23" fmla="*/ 272284 h 343367"/>
              <a:gd name="connsiteX24" fmla="*/ 146680 w 343509"/>
              <a:gd name="connsiteY24" fmla="*/ 280890 h 343367"/>
              <a:gd name="connsiteX25" fmla="*/ 85843 w 343509"/>
              <a:gd name="connsiteY25" fmla="*/ 245363 h 343367"/>
              <a:gd name="connsiteX26" fmla="*/ 58050 w 343509"/>
              <a:gd name="connsiteY26" fmla="*/ 152661 h 343367"/>
              <a:gd name="connsiteX27" fmla="*/ 96805 w 343509"/>
              <a:gd name="connsiteY27" fmla="*/ 83195 h 343367"/>
              <a:gd name="connsiteX28" fmla="*/ 181698 w 343509"/>
              <a:gd name="connsiteY28" fmla="*/ 56427 h 343367"/>
              <a:gd name="connsiteX29" fmla="*/ 267670 w 343509"/>
              <a:gd name="connsiteY29" fmla="*/ 109759 h 343367"/>
              <a:gd name="connsiteX30" fmla="*/ 282064 w 343509"/>
              <a:gd name="connsiteY30" fmla="*/ 194933 h 343367"/>
              <a:gd name="connsiteX31" fmla="*/ 271232 w 343509"/>
              <a:gd name="connsiteY31" fmla="*/ 223547 h 343367"/>
              <a:gd name="connsiteX32" fmla="*/ 272038 w 343509"/>
              <a:gd name="connsiteY32" fmla="*/ 227847 h 343367"/>
              <a:gd name="connsiteX33" fmla="*/ 282945 w 343509"/>
              <a:gd name="connsiteY33" fmla="*/ 237395 h 343367"/>
              <a:gd name="connsiteX34" fmla="*/ 287640 w 343509"/>
              <a:gd name="connsiteY34" fmla="*/ 236673 h 343367"/>
              <a:gd name="connsiteX35" fmla="*/ 304602 w 343509"/>
              <a:gd name="connsiteY35" fmla="*/ 154309 h 343367"/>
              <a:gd name="connsiteX36" fmla="*/ 269698 w 343509"/>
              <a:gd name="connsiteY36" fmla="*/ 78417 h 343367"/>
              <a:gd name="connsiteX37" fmla="*/ 170714 w 343509"/>
              <a:gd name="connsiteY37" fmla="*/ 35348 h 343367"/>
              <a:gd name="connsiteX38" fmla="*/ 168739 w 343509"/>
              <a:gd name="connsiteY38" fmla="*/ 191333 h 343367"/>
              <a:gd name="connsiteX39" fmla="*/ 191421 w 343509"/>
              <a:gd name="connsiteY39" fmla="*/ 171469 h 343367"/>
              <a:gd name="connsiteX40" fmla="*/ 193791 w 343509"/>
              <a:gd name="connsiteY40" fmla="*/ 167109 h 343367"/>
              <a:gd name="connsiteX41" fmla="*/ 221494 w 343509"/>
              <a:gd name="connsiteY41" fmla="*/ 153861 h 343367"/>
              <a:gd name="connsiteX42" fmla="*/ 265338 w 343509"/>
              <a:gd name="connsiteY42" fmla="*/ 132858 h 343367"/>
              <a:gd name="connsiteX43" fmla="*/ 266720 w 343509"/>
              <a:gd name="connsiteY43" fmla="*/ 129189 h 343367"/>
              <a:gd name="connsiteX44" fmla="*/ 262383 w 343509"/>
              <a:gd name="connsiteY44" fmla="*/ 120234 h 343367"/>
              <a:gd name="connsiteX45" fmla="*/ 258866 w 343509"/>
              <a:gd name="connsiteY45" fmla="*/ 118973 h 343367"/>
              <a:gd name="connsiteX46" fmla="*/ 248361 w 343509"/>
              <a:gd name="connsiteY46" fmla="*/ 124032 h 343367"/>
              <a:gd name="connsiteX47" fmla="*/ 187395 w 343509"/>
              <a:gd name="connsiteY47" fmla="*/ 153383 h 343367"/>
              <a:gd name="connsiteX48" fmla="*/ 182214 w 343509"/>
              <a:gd name="connsiteY48" fmla="*/ 153109 h 343367"/>
              <a:gd name="connsiteX49" fmla="*/ 173266 w 343509"/>
              <a:gd name="connsiteY49" fmla="*/ 149843 h 343367"/>
              <a:gd name="connsiteX50" fmla="*/ 168762 w 343509"/>
              <a:gd name="connsiteY50" fmla="*/ 146736 h 343367"/>
              <a:gd name="connsiteX51" fmla="*/ 146726 w 343509"/>
              <a:gd name="connsiteY51" fmla="*/ 100864 h 343367"/>
              <a:gd name="connsiteX52" fmla="*/ 142229 w 343509"/>
              <a:gd name="connsiteY52" fmla="*/ 99177 h 343367"/>
              <a:gd name="connsiteX53" fmla="*/ 133030 w 343509"/>
              <a:gd name="connsiteY53" fmla="*/ 103667 h 343367"/>
              <a:gd name="connsiteX54" fmla="*/ 131268 w 343509"/>
              <a:gd name="connsiteY54" fmla="*/ 108991 h 343367"/>
              <a:gd name="connsiteX55" fmla="*/ 153167 w 343509"/>
              <a:gd name="connsiteY55" fmla="*/ 154302 h 343367"/>
              <a:gd name="connsiteX56" fmla="*/ 152848 w 343509"/>
              <a:gd name="connsiteY56" fmla="*/ 159490 h 343367"/>
              <a:gd name="connsiteX57" fmla="*/ 152415 w 343509"/>
              <a:gd name="connsiteY57" fmla="*/ 180797 h 343367"/>
              <a:gd name="connsiteX58" fmla="*/ 168739 w 343509"/>
              <a:gd name="connsiteY58" fmla="*/ 191333 h 34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43509" h="343367">
                <a:moveTo>
                  <a:pt x="171679" y="3"/>
                </a:moveTo>
                <a:cubicBezTo>
                  <a:pt x="265573" y="-597"/>
                  <a:pt x="343691" y="76465"/>
                  <a:pt x="343509" y="171856"/>
                </a:cubicBezTo>
                <a:cubicBezTo>
                  <a:pt x="343334" y="266807"/>
                  <a:pt x="266485" y="343413"/>
                  <a:pt x="171253" y="343367"/>
                </a:cubicBezTo>
                <a:cubicBezTo>
                  <a:pt x="76629" y="343322"/>
                  <a:pt x="-242" y="265660"/>
                  <a:pt x="1" y="171157"/>
                </a:cubicBezTo>
                <a:cubicBezTo>
                  <a:pt x="244" y="76845"/>
                  <a:pt x="77647" y="-528"/>
                  <a:pt x="171679" y="3"/>
                </a:cubicBezTo>
                <a:close/>
                <a:moveTo>
                  <a:pt x="170714" y="35348"/>
                </a:moveTo>
                <a:cubicBezTo>
                  <a:pt x="165564" y="35538"/>
                  <a:pt x="160459" y="35500"/>
                  <a:pt x="155355" y="36115"/>
                </a:cubicBezTo>
                <a:cubicBezTo>
                  <a:pt x="136068" y="38447"/>
                  <a:pt x="117891" y="44167"/>
                  <a:pt x="101423" y="54475"/>
                </a:cubicBezTo>
                <a:cubicBezTo>
                  <a:pt x="64704" y="77460"/>
                  <a:pt x="42857" y="110275"/>
                  <a:pt x="37183" y="153474"/>
                </a:cubicBezTo>
                <a:cubicBezTo>
                  <a:pt x="34935" y="170595"/>
                  <a:pt x="36127" y="187550"/>
                  <a:pt x="40609" y="204193"/>
                </a:cubicBezTo>
                <a:cubicBezTo>
                  <a:pt x="48934" y="235101"/>
                  <a:pt x="66170" y="260084"/>
                  <a:pt x="92148" y="278664"/>
                </a:cubicBezTo>
                <a:cubicBezTo>
                  <a:pt x="125062" y="302197"/>
                  <a:pt x="161637" y="308912"/>
                  <a:pt x="201068" y="300594"/>
                </a:cubicBezTo>
                <a:cubicBezTo>
                  <a:pt x="212819" y="298118"/>
                  <a:pt x="223939" y="293803"/>
                  <a:pt x="234498" y="288076"/>
                </a:cubicBezTo>
                <a:cubicBezTo>
                  <a:pt x="236123" y="287195"/>
                  <a:pt x="237134" y="287271"/>
                  <a:pt x="238319" y="288790"/>
                </a:cubicBezTo>
                <a:cubicBezTo>
                  <a:pt x="241517" y="292907"/>
                  <a:pt x="244859" y="296902"/>
                  <a:pt x="248186" y="300921"/>
                </a:cubicBezTo>
                <a:cubicBezTo>
                  <a:pt x="248756" y="301612"/>
                  <a:pt x="249196" y="302850"/>
                  <a:pt x="250252" y="302577"/>
                </a:cubicBezTo>
                <a:cubicBezTo>
                  <a:pt x="251072" y="302364"/>
                  <a:pt x="251050" y="301156"/>
                  <a:pt x="251285" y="300359"/>
                </a:cubicBezTo>
                <a:cubicBezTo>
                  <a:pt x="256314" y="283267"/>
                  <a:pt x="261304" y="266169"/>
                  <a:pt x="266371" y="249093"/>
                </a:cubicBezTo>
                <a:cubicBezTo>
                  <a:pt x="267077" y="246715"/>
                  <a:pt x="266158" y="246548"/>
                  <a:pt x="264183" y="246814"/>
                </a:cubicBezTo>
                <a:cubicBezTo>
                  <a:pt x="258555" y="247581"/>
                  <a:pt x="252903" y="248212"/>
                  <a:pt x="247267" y="248903"/>
                </a:cubicBezTo>
                <a:cubicBezTo>
                  <a:pt x="235607" y="250339"/>
                  <a:pt x="223962" y="251820"/>
                  <a:pt x="212295" y="253210"/>
                </a:cubicBezTo>
                <a:cubicBezTo>
                  <a:pt x="210046" y="253476"/>
                  <a:pt x="209978" y="254121"/>
                  <a:pt x="211345" y="255739"/>
                </a:cubicBezTo>
                <a:cubicBezTo>
                  <a:pt x="214642" y="259651"/>
                  <a:pt x="217847" y="263647"/>
                  <a:pt x="221068" y="267627"/>
                </a:cubicBezTo>
                <a:cubicBezTo>
                  <a:pt x="223355" y="270460"/>
                  <a:pt x="223317" y="270780"/>
                  <a:pt x="220119" y="272284"/>
                </a:cubicBezTo>
                <a:cubicBezTo>
                  <a:pt x="196601" y="283351"/>
                  <a:pt x="172066" y="286427"/>
                  <a:pt x="146680" y="280890"/>
                </a:cubicBezTo>
                <a:cubicBezTo>
                  <a:pt x="122639" y="275649"/>
                  <a:pt x="102145" y="263867"/>
                  <a:pt x="85843" y="245363"/>
                </a:cubicBezTo>
                <a:cubicBezTo>
                  <a:pt x="62417" y="218777"/>
                  <a:pt x="52960" y="187679"/>
                  <a:pt x="58050" y="152661"/>
                </a:cubicBezTo>
                <a:cubicBezTo>
                  <a:pt x="62106" y="124768"/>
                  <a:pt x="75255" y="101441"/>
                  <a:pt x="96805" y="83195"/>
                </a:cubicBezTo>
                <a:cubicBezTo>
                  <a:pt x="121294" y="62466"/>
                  <a:pt x="149772" y="53199"/>
                  <a:pt x="181698" y="56427"/>
                </a:cubicBezTo>
                <a:cubicBezTo>
                  <a:pt x="218842" y="60179"/>
                  <a:pt x="247730" y="78265"/>
                  <a:pt x="267670" y="109759"/>
                </a:cubicBezTo>
                <a:cubicBezTo>
                  <a:pt x="284260" y="135965"/>
                  <a:pt x="288665" y="164617"/>
                  <a:pt x="282064" y="194933"/>
                </a:cubicBezTo>
                <a:cubicBezTo>
                  <a:pt x="279869" y="204998"/>
                  <a:pt x="276185" y="214531"/>
                  <a:pt x="271232" y="223547"/>
                </a:cubicBezTo>
                <a:cubicBezTo>
                  <a:pt x="270207" y="225416"/>
                  <a:pt x="270420" y="226510"/>
                  <a:pt x="272038" y="227847"/>
                </a:cubicBezTo>
                <a:cubicBezTo>
                  <a:pt x="275752" y="230931"/>
                  <a:pt x="279315" y="234205"/>
                  <a:pt x="282945" y="237395"/>
                </a:cubicBezTo>
                <a:cubicBezTo>
                  <a:pt x="285726" y="239833"/>
                  <a:pt x="285824" y="239818"/>
                  <a:pt x="287640" y="236673"/>
                </a:cubicBezTo>
                <a:cubicBezTo>
                  <a:pt x="302346" y="211082"/>
                  <a:pt x="307785" y="183539"/>
                  <a:pt x="304602" y="154309"/>
                </a:cubicBezTo>
                <a:cubicBezTo>
                  <a:pt x="301427" y="125171"/>
                  <a:pt x="289698" y="99732"/>
                  <a:pt x="269698" y="78417"/>
                </a:cubicBezTo>
                <a:cubicBezTo>
                  <a:pt x="242960" y="49947"/>
                  <a:pt x="209796" y="35697"/>
                  <a:pt x="170714" y="35348"/>
                </a:cubicBezTo>
                <a:close/>
                <a:moveTo>
                  <a:pt x="168739" y="191333"/>
                </a:moveTo>
                <a:cubicBezTo>
                  <a:pt x="182040" y="191310"/>
                  <a:pt x="190912" y="182855"/>
                  <a:pt x="191421" y="171469"/>
                </a:cubicBezTo>
                <a:cubicBezTo>
                  <a:pt x="191504" y="169562"/>
                  <a:pt x="191755" y="168066"/>
                  <a:pt x="193791" y="167109"/>
                </a:cubicBezTo>
                <a:cubicBezTo>
                  <a:pt x="203058" y="162764"/>
                  <a:pt x="212264" y="158290"/>
                  <a:pt x="221494" y="153861"/>
                </a:cubicBezTo>
                <a:cubicBezTo>
                  <a:pt x="236101" y="146850"/>
                  <a:pt x="250708" y="139824"/>
                  <a:pt x="265338" y="132858"/>
                </a:cubicBezTo>
                <a:cubicBezTo>
                  <a:pt x="267138" y="132000"/>
                  <a:pt x="267791" y="131142"/>
                  <a:pt x="266720" y="129189"/>
                </a:cubicBezTo>
                <a:cubicBezTo>
                  <a:pt x="265133" y="126280"/>
                  <a:pt x="263743" y="123257"/>
                  <a:pt x="262383" y="120234"/>
                </a:cubicBezTo>
                <a:cubicBezTo>
                  <a:pt x="261593" y="118487"/>
                  <a:pt x="260674" y="118031"/>
                  <a:pt x="258866" y="118973"/>
                </a:cubicBezTo>
                <a:cubicBezTo>
                  <a:pt x="255417" y="120758"/>
                  <a:pt x="251870" y="122345"/>
                  <a:pt x="248361" y="124032"/>
                </a:cubicBezTo>
                <a:cubicBezTo>
                  <a:pt x="228034" y="133808"/>
                  <a:pt x="207699" y="143569"/>
                  <a:pt x="187395" y="153383"/>
                </a:cubicBezTo>
                <a:cubicBezTo>
                  <a:pt x="185511" y="154294"/>
                  <a:pt x="184060" y="154461"/>
                  <a:pt x="182214" y="153109"/>
                </a:cubicBezTo>
                <a:cubicBezTo>
                  <a:pt x="179601" y="151195"/>
                  <a:pt x="176586" y="149873"/>
                  <a:pt x="173266" y="149843"/>
                </a:cubicBezTo>
                <a:cubicBezTo>
                  <a:pt x="170934" y="149828"/>
                  <a:pt x="169734" y="148780"/>
                  <a:pt x="168762" y="146736"/>
                </a:cubicBezTo>
                <a:cubicBezTo>
                  <a:pt x="161462" y="131423"/>
                  <a:pt x="154025" y="116177"/>
                  <a:pt x="146726" y="100864"/>
                </a:cubicBezTo>
                <a:cubicBezTo>
                  <a:pt x="145655" y="98623"/>
                  <a:pt x="144637" y="97818"/>
                  <a:pt x="142229" y="99177"/>
                </a:cubicBezTo>
                <a:cubicBezTo>
                  <a:pt x="139266" y="100849"/>
                  <a:pt x="136106" y="102185"/>
                  <a:pt x="133030" y="103667"/>
                </a:cubicBezTo>
                <a:cubicBezTo>
                  <a:pt x="129505" y="105361"/>
                  <a:pt x="129513" y="105353"/>
                  <a:pt x="131268" y="108991"/>
                </a:cubicBezTo>
                <a:cubicBezTo>
                  <a:pt x="138552" y="124100"/>
                  <a:pt x="145791" y="139231"/>
                  <a:pt x="153167" y="154302"/>
                </a:cubicBezTo>
                <a:cubicBezTo>
                  <a:pt x="154132" y="156269"/>
                  <a:pt x="153972" y="157652"/>
                  <a:pt x="152848" y="159490"/>
                </a:cubicBezTo>
                <a:cubicBezTo>
                  <a:pt x="148579" y="166456"/>
                  <a:pt x="148435" y="173687"/>
                  <a:pt x="152415" y="180797"/>
                </a:cubicBezTo>
                <a:cubicBezTo>
                  <a:pt x="156365" y="187876"/>
                  <a:pt x="162670" y="191158"/>
                  <a:pt x="168739" y="191333"/>
                </a:cubicBezTo>
                <a:close/>
              </a:path>
            </a:pathLst>
          </a:custGeom>
          <a:solidFill>
            <a:schemeClr val="bg1"/>
          </a:solidFill>
          <a:ln w="759" cap="flat">
            <a:noFill/>
            <a:prstDash val="solid"/>
            <a:miter/>
          </a:ln>
        </p:spPr>
        <p:txBody>
          <a:bodyPr rtlCol="0" anchor="ctr"/>
          <a:lstStyle/>
          <a:p>
            <a:pPr defTabSz="609630"/>
            <a:endParaRPr lang="en-US" dirty="0">
              <a:solidFill>
                <a:srgbClr val="000000"/>
              </a:solidFill>
              <a:latin typeface="Calibri" panose="020F0502020204030204"/>
            </a:endParaRPr>
          </a:p>
        </p:txBody>
      </p:sp>
      <p:grpSp>
        <p:nvGrpSpPr>
          <p:cNvPr id="170" name="Group 169">
            <a:extLst>
              <a:ext uri="{FF2B5EF4-FFF2-40B4-BE49-F238E27FC236}">
                <a16:creationId xmlns:a16="http://schemas.microsoft.com/office/drawing/2014/main" id="{5E7BAD5F-FB0E-40DE-B2C6-33A9BA98FE56}"/>
              </a:ext>
            </a:extLst>
          </p:cNvPr>
          <p:cNvGrpSpPr/>
          <p:nvPr/>
        </p:nvGrpSpPr>
        <p:grpSpPr>
          <a:xfrm>
            <a:off x="6813880" y="4405841"/>
            <a:ext cx="2721438" cy="1968824"/>
            <a:chOff x="6705308" y="4404566"/>
            <a:chExt cx="2830738" cy="2047895"/>
          </a:xfrm>
        </p:grpSpPr>
        <p:pic>
          <p:nvPicPr>
            <p:cNvPr id="48" name="Google Shape;275;p36">
              <a:extLst>
                <a:ext uri="{FF2B5EF4-FFF2-40B4-BE49-F238E27FC236}">
                  <a16:creationId xmlns:a16="http://schemas.microsoft.com/office/drawing/2014/main" id="{705264E4-78E9-4A54-8850-BFF57912C6AA}"/>
                </a:ext>
              </a:extLst>
            </p:cNvPr>
            <p:cNvPicPr preferRelativeResize="0"/>
            <p:nvPr/>
          </p:nvPicPr>
          <p:blipFill rotWithShape="1">
            <a:blip r:embed="rId3">
              <a:alphaModFix/>
            </a:blip>
            <a:srcRect l="7830" t="2778" r="2778" b="6890"/>
            <a:stretch/>
          </p:blipFill>
          <p:spPr>
            <a:xfrm>
              <a:off x="7220017" y="4484674"/>
              <a:ext cx="2162108" cy="1680056"/>
            </a:xfrm>
            <a:prstGeom prst="rect">
              <a:avLst/>
            </a:prstGeom>
            <a:noFill/>
            <a:ln>
              <a:noFill/>
            </a:ln>
          </p:spPr>
        </p:pic>
        <p:sp>
          <p:nvSpPr>
            <p:cNvPr id="143" name="TextBox 142">
              <a:extLst>
                <a:ext uri="{FF2B5EF4-FFF2-40B4-BE49-F238E27FC236}">
                  <a16:creationId xmlns:a16="http://schemas.microsoft.com/office/drawing/2014/main" id="{4A4FF76B-E07B-4A76-BCEF-141A4029AB98}"/>
                </a:ext>
              </a:extLst>
            </p:cNvPr>
            <p:cNvSpPr txBox="1"/>
            <p:nvPr/>
          </p:nvSpPr>
          <p:spPr>
            <a:xfrm>
              <a:off x="6705308" y="4404566"/>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100</a:t>
              </a:r>
            </a:p>
          </p:txBody>
        </p:sp>
        <p:sp>
          <p:nvSpPr>
            <p:cNvPr id="144" name="TextBox 143">
              <a:extLst>
                <a:ext uri="{FF2B5EF4-FFF2-40B4-BE49-F238E27FC236}">
                  <a16:creationId xmlns:a16="http://schemas.microsoft.com/office/drawing/2014/main" id="{3D4385BF-BB5F-4CB9-BBB8-34FCEDC587AB}"/>
                </a:ext>
              </a:extLst>
            </p:cNvPr>
            <p:cNvSpPr txBox="1"/>
            <p:nvPr/>
          </p:nvSpPr>
          <p:spPr>
            <a:xfrm>
              <a:off x="6705308" y="4614058"/>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75</a:t>
              </a:r>
            </a:p>
          </p:txBody>
        </p:sp>
        <p:sp>
          <p:nvSpPr>
            <p:cNvPr id="145" name="TextBox 144">
              <a:extLst>
                <a:ext uri="{FF2B5EF4-FFF2-40B4-BE49-F238E27FC236}">
                  <a16:creationId xmlns:a16="http://schemas.microsoft.com/office/drawing/2014/main" id="{839FE201-8BFD-424A-80B7-297B7F5394E1}"/>
                </a:ext>
              </a:extLst>
            </p:cNvPr>
            <p:cNvSpPr txBox="1"/>
            <p:nvPr/>
          </p:nvSpPr>
          <p:spPr>
            <a:xfrm>
              <a:off x="6705308" y="4798319"/>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50</a:t>
              </a:r>
            </a:p>
          </p:txBody>
        </p:sp>
        <p:sp>
          <p:nvSpPr>
            <p:cNvPr id="146" name="TextBox 145">
              <a:extLst>
                <a:ext uri="{FF2B5EF4-FFF2-40B4-BE49-F238E27FC236}">
                  <a16:creationId xmlns:a16="http://schemas.microsoft.com/office/drawing/2014/main" id="{8CCF1982-CB0E-4F69-9854-F984446B1AFA}"/>
                </a:ext>
              </a:extLst>
            </p:cNvPr>
            <p:cNvSpPr txBox="1"/>
            <p:nvPr/>
          </p:nvSpPr>
          <p:spPr>
            <a:xfrm>
              <a:off x="6705308" y="5007811"/>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25</a:t>
              </a:r>
            </a:p>
          </p:txBody>
        </p:sp>
        <p:sp>
          <p:nvSpPr>
            <p:cNvPr id="147" name="TextBox 146">
              <a:extLst>
                <a:ext uri="{FF2B5EF4-FFF2-40B4-BE49-F238E27FC236}">
                  <a16:creationId xmlns:a16="http://schemas.microsoft.com/office/drawing/2014/main" id="{B5275C79-714E-4048-92EB-26FA87421021}"/>
                </a:ext>
              </a:extLst>
            </p:cNvPr>
            <p:cNvSpPr txBox="1"/>
            <p:nvPr/>
          </p:nvSpPr>
          <p:spPr>
            <a:xfrm>
              <a:off x="6705308" y="5201986"/>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0</a:t>
              </a:r>
            </a:p>
          </p:txBody>
        </p:sp>
        <p:sp>
          <p:nvSpPr>
            <p:cNvPr id="148" name="TextBox 147">
              <a:extLst>
                <a:ext uri="{FF2B5EF4-FFF2-40B4-BE49-F238E27FC236}">
                  <a16:creationId xmlns:a16="http://schemas.microsoft.com/office/drawing/2014/main" id="{11072B76-1C5F-4B99-B3C2-A8CBFCF38E72}"/>
                </a:ext>
              </a:extLst>
            </p:cNvPr>
            <p:cNvSpPr txBox="1"/>
            <p:nvPr/>
          </p:nvSpPr>
          <p:spPr>
            <a:xfrm>
              <a:off x="6705308" y="5412409"/>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-25</a:t>
              </a:r>
            </a:p>
          </p:txBody>
        </p:sp>
        <p:sp>
          <p:nvSpPr>
            <p:cNvPr id="149" name="TextBox 148">
              <a:extLst>
                <a:ext uri="{FF2B5EF4-FFF2-40B4-BE49-F238E27FC236}">
                  <a16:creationId xmlns:a16="http://schemas.microsoft.com/office/drawing/2014/main" id="{B911B4E8-81FC-43FA-94C2-048426243DE5}"/>
                </a:ext>
              </a:extLst>
            </p:cNvPr>
            <p:cNvSpPr txBox="1"/>
            <p:nvPr/>
          </p:nvSpPr>
          <p:spPr>
            <a:xfrm>
              <a:off x="6705308" y="5610819"/>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-50</a:t>
              </a:r>
            </a:p>
          </p:txBody>
        </p:sp>
        <p:sp>
          <p:nvSpPr>
            <p:cNvPr id="150" name="TextBox 149">
              <a:extLst>
                <a:ext uri="{FF2B5EF4-FFF2-40B4-BE49-F238E27FC236}">
                  <a16:creationId xmlns:a16="http://schemas.microsoft.com/office/drawing/2014/main" id="{B8D4728C-742A-4DF0-B43A-E88B016F3B44}"/>
                </a:ext>
              </a:extLst>
            </p:cNvPr>
            <p:cNvSpPr txBox="1"/>
            <p:nvPr/>
          </p:nvSpPr>
          <p:spPr>
            <a:xfrm>
              <a:off x="6705308" y="5827494"/>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-75</a:t>
              </a:r>
            </a:p>
          </p:txBody>
        </p:sp>
        <p:sp>
          <p:nvSpPr>
            <p:cNvPr id="151" name="TextBox 150">
              <a:extLst>
                <a:ext uri="{FF2B5EF4-FFF2-40B4-BE49-F238E27FC236}">
                  <a16:creationId xmlns:a16="http://schemas.microsoft.com/office/drawing/2014/main" id="{5182749E-045F-4B6C-A360-E7885132008A}"/>
                </a:ext>
              </a:extLst>
            </p:cNvPr>
            <p:cNvSpPr txBox="1"/>
            <p:nvPr/>
          </p:nvSpPr>
          <p:spPr>
            <a:xfrm>
              <a:off x="6705308" y="6019652"/>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-100</a:t>
              </a:r>
            </a:p>
          </p:txBody>
        </p:sp>
        <p:sp>
          <p:nvSpPr>
            <p:cNvPr id="161" name="TextBox 160">
              <a:extLst>
                <a:ext uri="{FF2B5EF4-FFF2-40B4-BE49-F238E27FC236}">
                  <a16:creationId xmlns:a16="http://schemas.microsoft.com/office/drawing/2014/main" id="{728E1CEF-774B-4D52-A3C9-9C15334CCAE3}"/>
                </a:ext>
              </a:extLst>
            </p:cNvPr>
            <p:cNvSpPr txBox="1"/>
            <p:nvPr/>
          </p:nvSpPr>
          <p:spPr>
            <a:xfrm>
              <a:off x="9087040" y="6228364"/>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100</a:t>
              </a:r>
            </a:p>
          </p:txBody>
        </p:sp>
        <p:sp>
          <p:nvSpPr>
            <p:cNvPr id="162" name="TextBox 161">
              <a:extLst>
                <a:ext uri="{FF2B5EF4-FFF2-40B4-BE49-F238E27FC236}">
                  <a16:creationId xmlns:a16="http://schemas.microsoft.com/office/drawing/2014/main" id="{B39AF73D-E7BC-4F2C-9EF7-BDE9A57153C7}"/>
                </a:ext>
              </a:extLst>
            </p:cNvPr>
            <p:cNvSpPr txBox="1"/>
            <p:nvPr/>
          </p:nvSpPr>
          <p:spPr>
            <a:xfrm>
              <a:off x="8777365" y="6228364"/>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75</a:t>
              </a:r>
            </a:p>
          </p:txBody>
        </p:sp>
        <p:sp>
          <p:nvSpPr>
            <p:cNvPr id="163" name="TextBox 162">
              <a:extLst>
                <a:ext uri="{FF2B5EF4-FFF2-40B4-BE49-F238E27FC236}">
                  <a16:creationId xmlns:a16="http://schemas.microsoft.com/office/drawing/2014/main" id="{B6C3B9E2-16E4-4A41-B215-6A3F4CAD80C5}"/>
                </a:ext>
              </a:extLst>
            </p:cNvPr>
            <p:cNvSpPr txBox="1"/>
            <p:nvPr/>
          </p:nvSpPr>
          <p:spPr>
            <a:xfrm>
              <a:off x="8510307" y="6228364"/>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50</a:t>
              </a:r>
            </a:p>
          </p:txBody>
        </p:sp>
        <p:sp>
          <p:nvSpPr>
            <p:cNvPr id="164" name="TextBox 163">
              <a:extLst>
                <a:ext uri="{FF2B5EF4-FFF2-40B4-BE49-F238E27FC236}">
                  <a16:creationId xmlns:a16="http://schemas.microsoft.com/office/drawing/2014/main" id="{34B056E2-0454-42D8-ADF7-B743E6FFA554}"/>
                </a:ext>
              </a:extLst>
            </p:cNvPr>
            <p:cNvSpPr txBox="1"/>
            <p:nvPr/>
          </p:nvSpPr>
          <p:spPr>
            <a:xfrm>
              <a:off x="8241631" y="6228364"/>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25</a:t>
              </a:r>
            </a:p>
          </p:txBody>
        </p:sp>
        <p:sp>
          <p:nvSpPr>
            <p:cNvPr id="165" name="TextBox 164">
              <a:extLst>
                <a:ext uri="{FF2B5EF4-FFF2-40B4-BE49-F238E27FC236}">
                  <a16:creationId xmlns:a16="http://schemas.microsoft.com/office/drawing/2014/main" id="{F8563874-A86A-456F-BB31-B8F8BF903D12}"/>
                </a:ext>
              </a:extLst>
            </p:cNvPr>
            <p:cNvSpPr txBox="1"/>
            <p:nvPr/>
          </p:nvSpPr>
          <p:spPr>
            <a:xfrm>
              <a:off x="7943679" y="6228364"/>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0</a:t>
              </a:r>
            </a:p>
          </p:txBody>
        </p:sp>
        <p:sp>
          <p:nvSpPr>
            <p:cNvPr id="166" name="TextBox 165">
              <a:extLst>
                <a:ext uri="{FF2B5EF4-FFF2-40B4-BE49-F238E27FC236}">
                  <a16:creationId xmlns:a16="http://schemas.microsoft.com/office/drawing/2014/main" id="{66CB6CC4-B712-4969-81D7-AA708F03723E}"/>
                </a:ext>
              </a:extLst>
            </p:cNvPr>
            <p:cNvSpPr txBox="1"/>
            <p:nvPr/>
          </p:nvSpPr>
          <p:spPr>
            <a:xfrm>
              <a:off x="7730370" y="6228364"/>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-25</a:t>
              </a:r>
            </a:p>
          </p:txBody>
        </p:sp>
        <p:sp>
          <p:nvSpPr>
            <p:cNvPr id="167" name="TextBox 166">
              <a:extLst>
                <a:ext uri="{FF2B5EF4-FFF2-40B4-BE49-F238E27FC236}">
                  <a16:creationId xmlns:a16="http://schemas.microsoft.com/office/drawing/2014/main" id="{C87F1A11-36DD-4A61-AA83-CB07D6E0E1A6}"/>
                </a:ext>
              </a:extLst>
            </p:cNvPr>
            <p:cNvSpPr txBox="1"/>
            <p:nvPr/>
          </p:nvSpPr>
          <p:spPr>
            <a:xfrm>
              <a:off x="7470820" y="6228364"/>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-50</a:t>
              </a:r>
            </a:p>
          </p:txBody>
        </p:sp>
        <p:sp>
          <p:nvSpPr>
            <p:cNvPr id="168" name="TextBox 167">
              <a:extLst>
                <a:ext uri="{FF2B5EF4-FFF2-40B4-BE49-F238E27FC236}">
                  <a16:creationId xmlns:a16="http://schemas.microsoft.com/office/drawing/2014/main" id="{E9B9358D-6556-4291-A9C1-4C30D1EAEDBC}"/>
                </a:ext>
              </a:extLst>
            </p:cNvPr>
            <p:cNvSpPr txBox="1"/>
            <p:nvPr/>
          </p:nvSpPr>
          <p:spPr>
            <a:xfrm>
              <a:off x="7201267" y="6228364"/>
              <a:ext cx="449006"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-75</a:t>
              </a:r>
            </a:p>
          </p:txBody>
        </p:sp>
        <p:sp>
          <p:nvSpPr>
            <p:cNvPr id="169" name="TextBox 168">
              <a:extLst>
                <a:ext uri="{FF2B5EF4-FFF2-40B4-BE49-F238E27FC236}">
                  <a16:creationId xmlns:a16="http://schemas.microsoft.com/office/drawing/2014/main" id="{54327E3A-CC2E-4C47-8984-C9FF613B8B07}"/>
                </a:ext>
              </a:extLst>
            </p:cNvPr>
            <p:cNvSpPr txBox="1"/>
            <p:nvPr/>
          </p:nvSpPr>
          <p:spPr>
            <a:xfrm>
              <a:off x="6731228" y="6228364"/>
              <a:ext cx="699859" cy="224097"/>
            </a:xfrm>
            <a:prstGeom prst="rect">
              <a:avLst/>
            </a:prstGeom>
            <a:noFill/>
          </p:spPr>
          <p:txBody>
            <a:bodyPr wrap="square">
              <a:spAutoFit/>
            </a:bodyPr>
            <a:lstStyle/>
            <a:p>
              <a:pPr algn="r" defTabSz="609630"/>
              <a:r>
                <a:rPr lang="en-US" sz="800" dirty="0">
                  <a:solidFill>
                    <a:srgbClr val="000000"/>
                  </a:solidFill>
                  <a:latin typeface="Arial" panose="020B0604020202020204" pitchFamily="34" charset="0"/>
                  <a:cs typeface="Arial" panose="020B0604020202020204" pitchFamily="34" charset="0"/>
                </a:rPr>
                <a:t>-100</a:t>
              </a:r>
            </a:p>
          </p:txBody>
        </p:sp>
        <p:sp>
          <p:nvSpPr>
            <p:cNvPr id="122" name="Rectangle 121">
              <a:extLst>
                <a:ext uri="{FF2B5EF4-FFF2-40B4-BE49-F238E27FC236}">
                  <a16:creationId xmlns:a16="http://schemas.microsoft.com/office/drawing/2014/main" id="{5E709397-A473-43C7-AADA-096019EB78A1}"/>
                </a:ext>
              </a:extLst>
            </p:cNvPr>
            <p:cNvSpPr/>
            <p:nvPr/>
          </p:nvSpPr>
          <p:spPr>
            <a:xfrm>
              <a:off x="7201267" y="4469606"/>
              <a:ext cx="2223721" cy="173116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sz="1600">
                <a:solidFill>
                  <a:srgbClr val="FFFFFF"/>
                </a:solidFill>
                <a:latin typeface="Arial" panose="020B0604020202020204" pitchFamily="34" charset="0"/>
                <a:cs typeface="Arial" panose="020B0604020202020204" pitchFamily="34" charset="0"/>
              </a:endParaRPr>
            </a:p>
          </p:txBody>
        </p:sp>
        <p:grpSp>
          <p:nvGrpSpPr>
            <p:cNvPr id="132" name="Group 131">
              <a:extLst>
                <a:ext uri="{FF2B5EF4-FFF2-40B4-BE49-F238E27FC236}">
                  <a16:creationId xmlns:a16="http://schemas.microsoft.com/office/drawing/2014/main" id="{F8E234C0-561F-4F7D-976C-58E85EAA088C}"/>
                </a:ext>
              </a:extLst>
            </p:cNvPr>
            <p:cNvGrpSpPr/>
            <p:nvPr/>
          </p:nvGrpSpPr>
          <p:grpSpPr>
            <a:xfrm>
              <a:off x="7146131" y="4525412"/>
              <a:ext cx="47625" cy="1614374"/>
              <a:chOff x="7115175" y="4525412"/>
              <a:chExt cx="78581" cy="1614374"/>
            </a:xfrm>
          </p:grpSpPr>
          <p:cxnSp>
            <p:nvCxnSpPr>
              <p:cNvPr id="121" name="Straight Connector 120">
                <a:extLst>
                  <a:ext uri="{FF2B5EF4-FFF2-40B4-BE49-F238E27FC236}">
                    <a16:creationId xmlns:a16="http://schemas.microsoft.com/office/drawing/2014/main" id="{7F9B546A-8F1E-4E36-8017-4473E8F6A8FA}"/>
                  </a:ext>
                </a:extLst>
              </p:cNvPr>
              <p:cNvCxnSpPr>
                <a:cxnSpLocks/>
              </p:cNvCxnSpPr>
              <p:nvPr/>
            </p:nvCxnSpPr>
            <p:spPr>
              <a:xfrm>
                <a:off x="7115175" y="4525412"/>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D1BDC1A-9EA4-48F0-8AC3-5EA490EC5487}"/>
                  </a:ext>
                </a:extLst>
              </p:cNvPr>
              <p:cNvCxnSpPr>
                <a:cxnSpLocks/>
              </p:cNvCxnSpPr>
              <p:nvPr/>
            </p:nvCxnSpPr>
            <p:spPr>
              <a:xfrm>
                <a:off x="7115175" y="4727209"/>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E4F6F77-833C-4E2B-A89C-DABB81928BE8}"/>
                  </a:ext>
                </a:extLst>
              </p:cNvPr>
              <p:cNvCxnSpPr>
                <a:cxnSpLocks/>
              </p:cNvCxnSpPr>
              <p:nvPr/>
            </p:nvCxnSpPr>
            <p:spPr>
              <a:xfrm>
                <a:off x="7115175" y="4929006"/>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DF071BF-41EB-4B1C-BC61-F178AC999177}"/>
                  </a:ext>
                </a:extLst>
              </p:cNvPr>
              <p:cNvCxnSpPr>
                <a:cxnSpLocks/>
              </p:cNvCxnSpPr>
              <p:nvPr/>
            </p:nvCxnSpPr>
            <p:spPr>
              <a:xfrm>
                <a:off x="7115175" y="5130803"/>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6B7D847-D848-44C8-9008-C05D35291729}"/>
                  </a:ext>
                </a:extLst>
              </p:cNvPr>
              <p:cNvCxnSpPr>
                <a:cxnSpLocks/>
              </p:cNvCxnSpPr>
              <p:nvPr/>
            </p:nvCxnSpPr>
            <p:spPr>
              <a:xfrm>
                <a:off x="7115175" y="5332600"/>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2E73FC0-E6EB-476B-A24A-FC731351A7ED}"/>
                  </a:ext>
                </a:extLst>
              </p:cNvPr>
              <p:cNvCxnSpPr>
                <a:cxnSpLocks/>
              </p:cNvCxnSpPr>
              <p:nvPr/>
            </p:nvCxnSpPr>
            <p:spPr>
              <a:xfrm>
                <a:off x="7115175" y="5534397"/>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19E74C9-A37D-4CA0-8602-1D2EE4608138}"/>
                  </a:ext>
                </a:extLst>
              </p:cNvPr>
              <p:cNvCxnSpPr>
                <a:cxnSpLocks/>
              </p:cNvCxnSpPr>
              <p:nvPr/>
            </p:nvCxnSpPr>
            <p:spPr>
              <a:xfrm>
                <a:off x="7115175" y="5736194"/>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4F06EB7-A756-4A4F-AE11-62659E89FDE2}"/>
                  </a:ext>
                </a:extLst>
              </p:cNvPr>
              <p:cNvCxnSpPr>
                <a:cxnSpLocks/>
              </p:cNvCxnSpPr>
              <p:nvPr/>
            </p:nvCxnSpPr>
            <p:spPr>
              <a:xfrm>
                <a:off x="7115175" y="5937991"/>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6EC88A2-B26D-4661-BFEC-565C0930E423}"/>
                  </a:ext>
                </a:extLst>
              </p:cNvPr>
              <p:cNvCxnSpPr>
                <a:cxnSpLocks/>
              </p:cNvCxnSpPr>
              <p:nvPr/>
            </p:nvCxnSpPr>
            <p:spPr>
              <a:xfrm>
                <a:off x="7115175" y="6139786"/>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CAF7DEEA-DA06-45BE-A5A9-49C099FFA248}"/>
                </a:ext>
              </a:extLst>
            </p:cNvPr>
            <p:cNvGrpSpPr/>
            <p:nvPr/>
          </p:nvGrpSpPr>
          <p:grpSpPr>
            <a:xfrm rot="16200000">
              <a:off x="8249840" y="5180088"/>
              <a:ext cx="47627" cy="2083592"/>
              <a:chOff x="7115175" y="4525412"/>
              <a:chExt cx="78581" cy="1614374"/>
            </a:xfrm>
          </p:grpSpPr>
          <p:cxnSp>
            <p:nvCxnSpPr>
              <p:cNvPr id="134" name="Straight Connector 133">
                <a:extLst>
                  <a:ext uri="{FF2B5EF4-FFF2-40B4-BE49-F238E27FC236}">
                    <a16:creationId xmlns:a16="http://schemas.microsoft.com/office/drawing/2014/main" id="{89432E9A-FD70-4699-B35F-A8C84E23D556}"/>
                  </a:ext>
                </a:extLst>
              </p:cNvPr>
              <p:cNvCxnSpPr>
                <a:cxnSpLocks/>
              </p:cNvCxnSpPr>
              <p:nvPr/>
            </p:nvCxnSpPr>
            <p:spPr>
              <a:xfrm>
                <a:off x="7115175" y="4525412"/>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D1A586F-8CEB-4CF7-8958-A185218AD364}"/>
                  </a:ext>
                </a:extLst>
              </p:cNvPr>
              <p:cNvCxnSpPr>
                <a:cxnSpLocks/>
              </p:cNvCxnSpPr>
              <p:nvPr/>
            </p:nvCxnSpPr>
            <p:spPr>
              <a:xfrm>
                <a:off x="7115175" y="4727209"/>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3E3D79B-2955-4C09-BCA3-D494B291F531}"/>
                  </a:ext>
                </a:extLst>
              </p:cNvPr>
              <p:cNvCxnSpPr>
                <a:cxnSpLocks/>
              </p:cNvCxnSpPr>
              <p:nvPr/>
            </p:nvCxnSpPr>
            <p:spPr>
              <a:xfrm>
                <a:off x="7115175" y="4929006"/>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FC26D0F-3DF7-46C5-A5A4-1DCDA7F4C4CB}"/>
                  </a:ext>
                </a:extLst>
              </p:cNvPr>
              <p:cNvCxnSpPr>
                <a:cxnSpLocks/>
              </p:cNvCxnSpPr>
              <p:nvPr/>
            </p:nvCxnSpPr>
            <p:spPr>
              <a:xfrm>
                <a:off x="7115175" y="5130803"/>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5DD622D-13DD-42CC-B69D-ACA532B8B57C}"/>
                  </a:ext>
                </a:extLst>
              </p:cNvPr>
              <p:cNvCxnSpPr>
                <a:cxnSpLocks/>
              </p:cNvCxnSpPr>
              <p:nvPr/>
            </p:nvCxnSpPr>
            <p:spPr>
              <a:xfrm>
                <a:off x="7115175" y="5332600"/>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57617F1-91BE-4B87-8529-F44FE38DCA78}"/>
                  </a:ext>
                </a:extLst>
              </p:cNvPr>
              <p:cNvCxnSpPr>
                <a:cxnSpLocks/>
              </p:cNvCxnSpPr>
              <p:nvPr/>
            </p:nvCxnSpPr>
            <p:spPr>
              <a:xfrm>
                <a:off x="7115175" y="5534397"/>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5C2980C-3ADB-45FC-A3C9-847BC69A3CE6}"/>
                  </a:ext>
                </a:extLst>
              </p:cNvPr>
              <p:cNvCxnSpPr>
                <a:cxnSpLocks/>
              </p:cNvCxnSpPr>
              <p:nvPr/>
            </p:nvCxnSpPr>
            <p:spPr>
              <a:xfrm>
                <a:off x="7115175" y="5736194"/>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E259100-9AA2-4D82-9C84-FB780A3633CF}"/>
                  </a:ext>
                </a:extLst>
              </p:cNvPr>
              <p:cNvCxnSpPr>
                <a:cxnSpLocks/>
              </p:cNvCxnSpPr>
              <p:nvPr/>
            </p:nvCxnSpPr>
            <p:spPr>
              <a:xfrm>
                <a:off x="7115175" y="5937991"/>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F08DE83-B0CB-45B0-AE23-8AA8665180AE}"/>
                  </a:ext>
                </a:extLst>
              </p:cNvPr>
              <p:cNvCxnSpPr>
                <a:cxnSpLocks/>
              </p:cNvCxnSpPr>
              <p:nvPr/>
            </p:nvCxnSpPr>
            <p:spPr>
              <a:xfrm>
                <a:off x="7115175" y="6139786"/>
                <a:ext cx="785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7" name="Group 216">
            <a:extLst>
              <a:ext uri="{FF2B5EF4-FFF2-40B4-BE49-F238E27FC236}">
                <a16:creationId xmlns:a16="http://schemas.microsoft.com/office/drawing/2014/main" id="{3837E8CB-62EA-4CA0-B009-E9C7520EFCDC}"/>
              </a:ext>
            </a:extLst>
          </p:cNvPr>
          <p:cNvGrpSpPr/>
          <p:nvPr/>
        </p:nvGrpSpPr>
        <p:grpSpPr>
          <a:xfrm>
            <a:off x="2763452" y="4693901"/>
            <a:ext cx="2932656" cy="1449017"/>
            <a:chOff x="2763452" y="4693900"/>
            <a:chExt cx="2932656" cy="1449017"/>
          </a:xfrm>
        </p:grpSpPr>
        <p:cxnSp>
          <p:nvCxnSpPr>
            <p:cNvPr id="207" name="Straight Connector 206">
              <a:extLst>
                <a:ext uri="{FF2B5EF4-FFF2-40B4-BE49-F238E27FC236}">
                  <a16:creationId xmlns:a16="http://schemas.microsoft.com/office/drawing/2014/main" id="{7B576F97-DBCD-4819-AE19-24EBC8CC296B}"/>
                </a:ext>
              </a:extLst>
            </p:cNvPr>
            <p:cNvCxnSpPr>
              <a:cxnSpLocks/>
            </p:cNvCxnSpPr>
            <p:nvPr/>
          </p:nvCxnSpPr>
          <p:spPr>
            <a:xfrm>
              <a:off x="3069432" y="4693900"/>
              <a:ext cx="1253755" cy="178726"/>
            </a:xfrm>
            <a:prstGeom prst="line">
              <a:avLst/>
            </a:prstGeom>
            <a:ln>
              <a:solidFill>
                <a:srgbClr val="BA182E"/>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32DF4AD-8764-4EB9-B793-6F7AAEE29665}"/>
                </a:ext>
              </a:extLst>
            </p:cNvPr>
            <p:cNvCxnSpPr>
              <a:cxnSpLocks/>
            </p:cNvCxnSpPr>
            <p:nvPr/>
          </p:nvCxnSpPr>
          <p:spPr>
            <a:xfrm flipV="1">
              <a:off x="2763452" y="4874333"/>
              <a:ext cx="1608270" cy="742454"/>
            </a:xfrm>
            <a:prstGeom prst="line">
              <a:avLst/>
            </a:prstGeom>
            <a:ln>
              <a:solidFill>
                <a:srgbClr val="BA182E"/>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4E2F5D57-A650-445A-9502-C52DE2B8C3B7}"/>
                </a:ext>
              </a:extLst>
            </p:cNvPr>
            <p:cNvCxnSpPr>
              <a:cxnSpLocks/>
            </p:cNvCxnSpPr>
            <p:nvPr/>
          </p:nvCxnSpPr>
          <p:spPr>
            <a:xfrm flipV="1">
              <a:off x="3650550" y="5775773"/>
              <a:ext cx="1863286" cy="367144"/>
            </a:xfrm>
            <a:prstGeom prst="line">
              <a:avLst/>
            </a:prstGeom>
            <a:ln>
              <a:solidFill>
                <a:srgbClr val="BA182E"/>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5408FB1-BBE0-4787-8F4F-A19F13F63E09}"/>
                </a:ext>
              </a:extLst>
            </p:cNvPr>
            <p:cNvCxnSpPr>
              <a:cxnSpLocks/>
            </p:cNvCxnSpPr>
            <p:nvPr/>
          </p:nvCxnSpPr>
          <p:spPr>
            <a:xfrm>
              <a:off x="4353407" y="4870817"/>
              <a:ext cx="1162347" cy="813237"/>
            </a:xfrm>
            <a:prstGeom prst="line">
              <a:avLst/>
            </a:prstGeom>
            <a:ln>
              <a:solidFill>
                <a:srgbClr val="BA182E"/>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0A4C2F00-108F-4870-9BFE-111426B8D94C}"/>
                </a:ext>
              </a:extLst>
            </p:cNvPr>
            <p:cNvCxnSpPr>
              <a:cxnSpLocks/>
            </p:cNvCxnSpPr>
            <p:nvPr/>
          </p:nvCxnSpPr>
          <p:spPr>
            <a:xfrm flipH="1">
              <a:off x="5551652" y="4791986"/>
              <a:ext cx="144456" cy="866721"/>
            </a:xfrm>
            <a:prstGeom prst="line">
              <a:avLst/>
            </a:prstGeom>
            <a:ln>
              <a:solidFill>
                <a:srgbClr val="BA182E"/>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DD608F01-195B-453A-A158-E42F88690077}"/>
              </a:ext>
            </a:extLst>
          </p:cNvPr>
          <p:cNvGrpSpPr/>
          <p:nvPr/>
        </p:nvGrpSpPr>
        <p:grpSpPr>
          <a:xfrm>
            <a:off x="2636193" y="4578673"/>
            <a:ext cx="3157309" cy="1644563"/>
            <a:chOff x="2636192" y="4578672"/>
            <a:chExt cx="3157309" cy="1644563"/>
          </a:xfrm>
        </p:grpSpPr>
        <p:grpSp>
          <p:nvGrpSpPr>
            <p:cNvPr id="179" name="Group 178">
              <a:extLst>
                <a:ext uri="{FF2B5EF4-FFF2-40B4-BE49-F238E27FC236}">
                  <a16:creationId xmlns:a16="http://schemas.microsoft.com/office/drawing/2014/main" id="{2D9E293F-A98F-4E83-80C2-ADCBDA247A47}"/>
                </a:ext>
              </a:extLst>
            </p:cNvPr>
            <p:cNvGrpSpPr/>
            <p:nvPr/>
          </p:nvGrpSpPr>
          <p:grpSpPr>
            <a:xfrm>
              <a:off x="2848500" y="4578672"/>
              <a:ext cx="225694" cy="225694"/>
              <a:chOff x="3052685" y="4558321"/>
              <a:chExt cx="185738" cy="185738"/>
            </a:xfrm>
          </p:grpSpPr>
          <p:sp>
            <p:nvSpPr>
              <p:cNvPr id="173" name="Oval 172">
                <a:extLst>
                  <a:ext uri="{FF2B5EF4-FFF2-40B4-BE49-F238E27FC236}">
                    <a16:creationId xmlns:a16="http://schemas.microsoft.com/office/drawing/2014/main" id="{9C4C7F7A-6E20-40DE-8B44-36A05C511BFC}"/>
                  </a:ext>
                </a:extLst>
              </p:cNvPr>
              <p:cNvSpPr/>
              <p:nvPr/>
            </p:nvSpPr>
            <p:spPr>
              <a:xfrm>
                <a:off x="3052685" y="4558321"/>
                <a:ext cx="185738" cy="185738"/>
              </a:xfrm>
              <a:prstGeom prst="ellipse">
                <a:avLst/>
              </a:prstGeom>
              <a:solidFill>
                <a:schemeClr val="bg1"/>
              </a:solidFill>
              <a:ln>
                <a:solidFill>
                  <a:srgbClr val="BA1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a:solidFill>
                    <a:srgbClr val="FFFFFF"/>
                  </a:solidFill>
                  <a:latin typeface="Calibri" panose="020F0502020204030204"/>
                </a:endParaRPr>
              </a:p>
            </p:txBody>
          </p:sp>
          <p:grpSp>
            <p:nvGrpSpPr>
              <p:cNvPr id="176" name="Graphic 174">
                <a:extLst>
                  <a:ext uri="{FF2B5EF4-FFF2-40B4-BE49-F238E27FC236}">
                    <a16:creationId xmlns:a16="http://schemas.microsoft.com/office/drawing/2014/main" id="{EEE51A57-3945-4BCB-BE56-7C81BB3C3DB1}"/>
                  </a:ext>
                </a:extLst>
              </p:cNvPr>
              <p:cNvGrpSpPr/>
              <p:nvPr/>
            </p:nvGrpSpPr>
            <p:grpSpPr>
              <a:xfrm>
                <a:off x="3097862" y="4594142"/>
                <a:ext cx="95384" cy="114096"/>
                <a:chOff x="3102469" y="4591497"/>
                <a:chExt cx="95384" cy="114096"/>
              </a:xfrm>
              <a:solidFill>
                <a:srgbClr val="FFC845"/>
              </a:solidFill>
            </p:grpSpPr>
            <p:sp>
              <p:nvSpPr>
                <p:cNvPr id="177" name="Freeform: Shape 176">
                  <a:extLst>
                    <a:ext uri="{FF2B5EF4-FFF2-40B4-BE49-F238E27FC236}">
                      <a16:creationId xmlns:a16="http://schemas.microsoft.com/office/drawing/2014/main" id="{3030C7E7-08CE-4216-94BA-073EE0389240}"/>
                    </a:ext>
                  </a:extLst>
                </p:cNvPr>
                <p:cNvSpPr/>
                <p:nvPr/>
              </p:nvSpPr>
              <p:spPr>
                <a:xfrm>
                  <a:off x="3102469" y="4646306"/>
                  <a:ext cx="95384" cy="59288"/>
                </a:xfrm>
                <a:custGeom>
                  <a:avLst/>
                  <a:gdLst>
                    <a:gd name="connsiteX0" fmla="*/ 47585 w 95384"/>
                    <a:gd name="connsiteY0" fmla="*/ 59275 h 59288"/>
                    <a:gd name="connsiteX1" fmla="*/ 19605 w 95384"/>
                    <a:gd name="connsiteY1" fmla="*/ 59266 h 59288"/>
                    <a:gd name="connsiteX2" fmla="*/ 2 w 95384"/>
                    <a:gd name="connsiteY2" fmla="*/ 39570 h 59288"/>
                    <a:gd name="connsiteX3" fmla="*/ 5606 w 95384"/>
                    <a:gd name="connsiteY3" fmla="*/ 12035 h 59288"/>
                    <a:gd name="connsiteX4" fmla="*/ 24049 w 95384"/>
                    <a:gd name="connsiteY4" fmla="*/ 18 h 59288"/>
                    <a:gd name="connsiteX5" fmla="*/ 29248 w 95384"/>
                    <a:gd name="connsiteY5" fmla="*/ 1653 h 59288"/>
                    <a:gd name="connsiteX6" fmla="*/ 39114 w 95384"/>
                    <a:gd name="connsiteY6" fmla="*/ 7142 h 59288"/>
                    <a:gd name="connsiteX7" fmla="*/ 60072 w 95384"/>
                    <a:gd name="connsiteY7" fmla="*/ 5342 h 59288"/>
                    <a:gd name="connsiteX8" fmla="*/ 66289 w 95384"/>
                    <a:gd name="connsiteY8" fmla="*/ 1467 h 59288"/>
                    <a:gd name="connsiteX9" fmla="*/ 72191 w 95384"/>
                    <a:gd name="connsiteY9" fmla="*/ 98 h 59288"/>
                    <a:gd name="connsiteX10" fmla="*/ 90941 w 95384"/>
                    <a:gd name="connsiteY10" fmla="*/ 14719 h 59288"/>
                    <a:gd name="connsiteX11" fmla="*/ 94967 w 95384"/>
                    <a:gd name="connsiteY11" fmla="*/ 43179 h 59288"/>
                    <a:gd name="connsiteX12" fmla="*/ 76675 w 95384"/>
                    <a:gd name="connsiteY12" fmla="*/ 59235 h 59288"/>
                    <a:gd name="connsiteX13" fmla="*/ 47585 w 95384"/>
                    <a:gd name="connsiteY13" fmla="*/ 59257 h 59288"/>
                    <a:gd name="connsiteX14" fmla="*/ 47585 w 95384"/>
                    <a:gd name="connsiteY14" fmla="*/ 59275 h 5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384" h="59288">
                      <a:moveTo>
                        <a:pt x="47585" y="59275"/>
                      </a:moveTo>
                      <a:cubicBezTo>
                        <a:pt x="38256" y="59275"/>
                        <a:pt x="28928" y="59310"/>
                        <a:pt x="19605" y="59266"/>
                      </a:cubicBezTo>
                      <a:cubicBezTo>
                        <a:pt x="7779" y="59208"/>
                        <a:pt x="78" y="51409"/>
                        <a:pt x="2" y="39570"/>
                      </a:cubicBezTo>
                      <a:cubicBezTo>
                        <a:pt x="-56" y="29993"/>
                        <a:pt x="1064" y="20674"/>
                        <a:pt x="5606" y="12035"/>
                      </a:cubicBezTo>
                      <a:cubicBezTo>
                        <a:pt x="9517" y="4591"/>
                        <a:pt x="15712" y="662"/>
                        <a:pt x="24049" y="18"/>
                      </a:cubicBezTo>
                      <a:cubicBezTo>
                        <a:pt x="26000" y="-133"/>
                        <a:pt x="27640" y="689"/>
                        <a:pt x="29248" y="1653"/>
                      </a:cubicBezTo>
                      <a:cubicBezTo>
                        <a:pt x="32475" y="3587"/>
                        <a:pt x="35510" y="5800"/>
                        <a:pt x="39114" y="7142"/>
                      </a:cubicBezTo>
                      <a:cubicBezTo>
                        <a:pt x="46447" y="9875"/>
                        <a:pt x="53366" y="8915"/>
                        <a:pt x="60072" y="5342"/>
                      </a:cubicBezTo>
                      <a:cubicBezTo>
                        <a:pt x="62223" y="4195"/>
                        <a:pt x="64236" y="2791"/>
                        <a:pt x="66289" y="1467"/>
                      </a:cubicBezTo>
                      <a:cubicBezTo>
                        <a:pt x="68103" y="298"/>
                        <a:pt x="70005" y="-129"/>
                        <a:pt x="72191" y="98"/>
                      </a:cubicBezTo>
                      <a:cubicBezTo>
                        <a:pt x="81524" y="1062"/>
                        <a:pt x="87461" y="6409"/>
                        <a:pt x="90941" y="14719"/>
                      </a:cubicBezTo>
                      <a:cubicBezTo>
                        <a:pt x="94754" y="23825"/>
                        <a:pt x="96171" y="33388"/>
                        <a:pt x="94967" y="43179"/>
                      </a:cubicBezTo>
                      <a:cubicBezTo>
                        <a:pt x="93807" y="52631"/>
                        <a:pt x="86225" y="59142"/>
                        <a:pt x="76675" y="59235"/>
                      </a:cubicBezTo>
                      <a:cubicBezTo>
                        <a:pt x="66978" y="59333"/>
                        <a:pt x="57281" y="59257"/>
                        <a:pt x="47585" y="59257"/>
                      </a:cubicBezTo>
                      <a:cubicBezTo>
                        <a:pt x="47585" y="59266"/>
                        <a:pt x="47585" y="59270"/>
                        <a:pt x="47585" y="59275"/>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78" name="Freeform: Shape 177">
                  <a:extLst>
                    <a:ext uri="{FF2B5EF4-FFF2-40B4-BE49-F238E27FC236}">
                      <a16:creationId xmlns:a16="http://schemas.microsoft.com/office/drawing/2014/main" id="{553C5990-DA3E-4399-BF11-D6D6F3F2E59D}"/>
                    </a:ext>
                  </a:extLst>
                </p:cNvPr>
                <p:cNvSpPr/>
                <p:nvPr/>
              </p:nvSpPr>
              <p:spPr>
                <a:xfrm>
                  <a:off x="3121670" y="4591497"/>
                  <a:ext cx="55328" cy="55298"/>
                </a:xfrm>
                <a:custGeom>
                  <a:avLst/>
                  <a:gdLst>
                    <a:gd name="connsiteX0" fmla="*/ 27775 w 55328"/>
                    <a:gd name="connsiteY0" fmla="*/ 0 h 55298"/>
                    <a:gd name="connsiteX1" fmla="*/ 55328 w 55328"/>
                    <a:gd name="connsiteY1" fmla="*/ 27682 h 55298"/>
                    <a:gd name="connsiteX2" fmla="*/ 27758 w 55328"/>
                    <a:gd name="connsiteY2" fmla="*/ 55297 h 55298"/>
                    <a:gd name="connsiteX3" fmla="*/ 0 w 55328"/>
                    <a:gd name="connsiteY3" fmla="*/ 27553 h 55298"/>
                    <a:gd name="connsiteX4" fmla="*/ 27775 w 55328"/>
                    <a:gd name="connsiteY4" fmla="*/ 0 h 5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8" h="55298">
                      <a:moveTo>
                        <a:pt x="27775" y="0"/>
                      </a:moveTo>
                      <a:cubicBezTo>
                        <a:pt x="43218" y="9"/>
                        <a:pt x="55355" y="12203"/>
                        <a:pt x="55328" y="27682"/>
                      </a:cubicBezTo>
                      <a:cubicBezTo>
                        <a:pt x="55302" y="42850"/>
                        <a:pt x="42992" y="55177"/>
                        <a:pt x="27758" y="55297"/>
                      </a:cubicBezTo>
                      <a:cubicBezTo>
                        <a:pt x="12683" y="55408"/>
                        <a:pt x="-22" y="42712"/>
                        <a:pt x="0" y="27553"/>
                      </a:cubicBezTo>
                      <a:cubicBezTo>
                        <a:pt x="22" y="12243"/>
                        <a:pt x="12372" y="-9"/>
                        <a:pt x="27775" y="0"/>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grpSp>
        </p:grpSp>
        <p:grpSp>
          <p:nvGrpSpPr>
            <p:cNvPr id="180" name="Group 179">
              <a:extLst>
                <a:ext uri="{FF2B5EF4-FFF2-40B4-BE49-F238E27FC236}">
                  <a16:creationId xmlns:a16="http://schemas.microsoft.com/office/drawing/2014/main" id="{2FA87B7D-FBD1-48F9-9C2C-B37599202F20}"/>
                </a:ext>
              </a:extLst>
            </p:cNvPr>
            <p:cNvGrpSpPr/>
            <p:nvPr/>
          </p:nvGrpSpPr>
          <p:grpSpPr>
            <a:xfrm>
              <a:off x="2636192" y="5490018"/>
              <a:ext cx="225694" cy="225694"/>
              <a:chOff x="3052685" y="4558321"/>
              <a:chExt cx="185738" cy="185738"/>
            </a:xfrm>
          </p:grpSpPr>
          <p:sp>
            <p:nvSpPr>
              <p:cNvPr id="181" name="Oval 180">
                <a:extLst>
                  <a:ext uri="{FF2B5EF4-FFF2-40B4-BE49-F238E27FC236}">
                    <a16:creationId xmlns:a16="http://schemas.microsoft.com/office/drawing/2014/main" id="{5E597785-840A-4954-80DB-E580267FF4C5}"/>
                  </a:ext>
                </a:extLst>
              </p:cNvPr>
              <p:cNvSpPr/>
              <p:nvPr/>
            </p:nvSpPr>
            <p:spPr>
              <a:xfrm>
                <a:off x="3052685" y="4558321"/>
                <a:ext cx="185738" cy="185738"/>
              </a:xfrm>
              <a:prstGeom prst="ellipse">
                <a:avLst/>
              </a:prstGeom>
              <a:solidFill>
                <a:schemeClr val="bg1"/>
              </a:solidFill>
              <a:ln>
                <a:solidFill>
                  <a:srgbClr val="BA1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a:solidFill>
                    <a:srgbClr val="FFFFFF"/>
                  </a:solidFill>
                  <a:latin typeface="Calibri" panose="020F0502020204030204"/>
                </a:endParaRPr>
              </a:p>
            </p:txBody>
          </p:sp>
          <p:grpSp>
            <p:nvGrpSpPr>
              <p:cNvPr id="182" name="Graphic 174">
                <a:extLst>
                  <a:ext uri="{FF2B5EF4-FFF2-40B4-BE49-F238E27FC236}">
                    <a16:creationId xmlns:a16="http://schemas.microsoft.com/office/drawing/2014/main" id="{F692608F-2B5C-4B76-946F-FF517BDCD1A8}"/>
                  </a:ext>
                </a:extLst>
              </p:cNvPr>
              <p:cNvGrpSpPr/>
              <p:nvPr/>
            </p:nvGrpSpPr>
            <p:grpSpPr>
              <a:xfrm>
                <a:off x="3097862" y="4594142"/>
                <a:ext cx="95384" cy="114096"/>
                <a:chOff x="3102469" y="4591497"/>
                <a:chExt cx="95384" cy="114096"/>
              </a:xfrm>
              <a:solidFill>
                <a:srgbClr val="FFC845"/>
              </a:solidFill>
            </p:grpSpPr>
            <p:sp>
              <p:nvSpPr>
                <p:cNvPr id="183" name="Freeform: Shape 182">
                  <a:extLst>
                    <a:ext uri="{FF2B5EF4-FFF2-40B4-BE49-F238E27FC236}">
                      <a16:creationId xmlns:a16="http://schemas.microsoft.com/office/drawing/2014/main" id="{C33AD81E-3FC8-4DAD-8578-34D518844E16}"/>
                    </a:ext>
                  </a:extLst>
                </p:cNvPr>
                <p:cNvSpPr/>
                <p:nvPr/>
              </p:nvSpPr>
              <p:spPr>
                <a:xfrm>
                  <a:off x="3102469" y="4646306"/>
                  <a:ext cx="95384" cy="59288"/>
                </a:xfrm>
                <a:custGeom>
                  <a:avLst/>
                  <a:gdLst>
                    <a:gd name="connsiteX0" fmla="*/ 47585 w 95384"/>
                    <a:gd name="connsiteY0" fmla="*/ 59275 h 59288"/>
                    <a:gd name="connsiteX1" fmla="*/ 19605 w 95384"/>
                    <a:gd name="connsiteY1" fmla="*/ 59266 h 59288"/>
                    <a:gd name="connsiteX2" fmla="*/ 2 w 95384"/>
                    <a:gd name="connsiteY2" fmla="*/ 39570 h 59288"/>
                    <a:gd name="connsiteX3" fmla="*/ 5606 w 95384"/>
                    <a:gd name="connsiteY3" fmla="*/ 12035 h 59288"/>
                    <a:gd name="connsiteX4" fmla="*/ 24049 w 95384"/>
                    <a:gd name="connsiteY4" fmla="*/ 18 h 59288"/>
                    <a:gd name="connsiteX5" fmla="*/ 29248 w 95384"/>
                    <a:gd name="connsiteY5" fmla="*/ 1653 h 59288"/>
                    <a:gd name="connsiteX6" fmla="*/ 39114 w 95384"/>
                    <a:gd name="connsiteY6" fmla="*/ 7142 h 59288"/>
                    <a:gd name="connsiteX7" fmla="*/ 60072 w 95384"/>
                    <a:gd name="connsiteY7" fmla="*/ 5342 h 59288"/>
                    <a:gd name="connsiteX8" fmla="*/ 66289 w 95384"/>
                    <a:gd name="connsiteY8" fmla="*/ 1467 h 59288"/>
                    <a:gd name="connsiteX9" fmla="*/ 72191 w 95384"/>
                    <a:gd name="connsiteY9" fmla="*/ 98 h 59288"/>
                    <a:gd name="connsiteX10" fmla="*/ 90941 w 95384"/>
                    <a:gd name="connsiteY10" fmla="*/ 14719 h 59288"/>
                    <a:gd name="connsiteX11" fmla="*/ 94967 w 95384"/>
                    <a:gd name="connsiteY11" fmla="*/ 43179 h 59288"/>
                    <a:gd name="connsiteX12" fmla="*/ 76675 w 95384"/>
                    <a:gd name="connsiteY12" fmla="*/ 59235 h 59288"/>
                    <a:gd name="connsiteX13" fmla="*/ 47585 w 95384"/>
                    <a:gd name="connsiteY13" fmla="*/ 59257 h 59288"/>
                    <a:gd name="connsiteX14" fmla="*/ 47585 w 95384"/>
                    <a:gd name="connsiteY14" fmla="*/ 59275 h 5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384" h="59288">
                      <a:moveTo>
                        <a:pt x="47585" y="59275"/>
                      </a:moveTo>
                      <a:cubicBezTo>
                        <a:pt x="38256" y="59275"/>
                        <a:pt x="28928" y="59310"/>
                        <a:pt x="19605" y="59266"/>
                      </a:cubicBezTo>
                      <a:cubicBezTo>
                        <a:pt x="7779" y="59208"/>
                        <a:pt x="78" y="51409"/>
                        <a:pt x="2" y="39570"/>
                      </a:cubicBezTo>
                      <a:cubicBezTo>
                        <a:pt x="-56" y="29993"/>
                        <a:pt x="1064" y="20674"/>
                        <a:pt x="5606" y="12035"/>
                      </a:cubicBezTo>
                      <a:cubicBezTo>
                        <a:pt x="9517" y="4591"/>
                        <a:pt x="15712" y="662"/>
                        <a:pt x="24049" y="18"/>
                      </a:cubicBezTo>
                      <a:cubicBezTo>
                        <a:pt x="26000" y="-133"/>
                        <a:pt x="27640" y="689"/>
                        <a:pt x="29248" y="1653"/>
                      </a:cubicBezTo>
                      <a:cubicBezTo>
                        <a:pt x="32475" y="3587"/>
                        <a:pt x="35510" y="5800"/>
                        <a:pt x="39114" y="7142"/>
                      </a:cubicBezTo>
                      <a:cubicBezTo>
                        <a:pt x="46447" y="9875"/>
                        <a:pt x="53366" y="8915"/>
                        <a:pt x="60072" y="5342"/>
                      </a:cubicBezTo>
                      <a:cubicBezTo>
                        <a:pt x="62223" y="4195"/>
                        <a:pt x="64236" y="2791"/>
                        <a:pt x="66289" y="1467"/>
                      </a:cubicBezTo>
                      <a:cubicBezTo>
                        <a:pt x="68103" y="298"/>
                        <a:pt x="70005" y="-129"/>
                        <a:pt x="72191" y="98"/>
                      </a:cubicBezTo>
                      <a:cubicBezTo>
                        <a:pt x="81524" y="1062"/>
                        <a:pt x="87461" y="6409"/>
                        <a:pt x="90941" y="14719"/>
                      </a:cubicBezTo>
                      <a:cubicBezTo>
                        <a:pt x="94754" y="23825"/>
                        <a:pt x="96171" y="33388"/>
                        <a:pt x="94967" y="43179"/>
                      </a:cubicBezTo>
                      <a:cubicBezTo>
                        <a:pt x="93807" y="52631"/>
                        <a:pt x="86225" y="59142"/>
                        <a:pt x="76675" y="59235"/>
                      </a:cubicBezTo>
                      <a:cubicBezTo>
                        <a:pt x="66978" y="59333"/>
                        <a:pt x="57281" y="59257"/>
                        <a:pt x="47585" y="59257"/>
                      </a:cubicBezTo>
                      <a:cubicBezTo>
                        <a:pt x="47585" y="59266"/>
                        <a:pt x="47585" y="59270"/>
                        <a:pt x="47585" y="59275"/>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84" name="Freeform: Shape 183">
                  <a:extLst>
                    <a:ext uri="{FF2B5EF4-FFF2-40B4-BE49-F238E27FC236}">
                      <a16:creationId xmlns:a16="http://schemas.microsoft.com/office/drawing/2014/main" id="{45589134-15C9-43F1-9FE2-E63AF72AE239}"/>
                    </a:ext>
                  </a:extLst>
                </p:cNvPr>
                <p:cNvSpPr/>
                <p:nvPr/>
              </p:nvSpPr>
              <p:spPr>
                <a:xfrm>
                  <a:off x="3121670" y="4591497"/>
                  <a:ext cx="55328" cy="55298"/>
                </a:xfrm>
                <a:custGeom>
                  <a:avLst/>
                  <a:gdLst>
                    <a:gd name="connsiteX0" fmla="*/ 27775 w 55328"/>
                    <a:gd name="connsiteY0" fmla="*/ 0 h 55298"/>
                    <a:gd name="connsiteX1" fmla="*/ 55328 w 55328"/>
                    <a:gd name="connsiteY1" fmla="*/ 27682 h 55298"/>
                    <a:gd name="connsiteX2" fmla="*/ 27758 w 55328"/>
                    <a:gd name="connsiteY2" fmla="*/ 55297 h 55298"/>
                    <a:gd name="connsiteX3" fmla="*/ 0 w 55328"/>
                    <a:gd name="connsiteY3" fmla="*/ 27553 h 55298"/>
                    <a:gd name="connsiteX4" fmla="*/ 27775 w 55328"/>
                    <a:gd name="connsiteY4" fmla="*/ 0 h 5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8" h="55298">
                      <a:moveTo>
                        <a:pt x="27775" y="0"/>
                      </a:moveTo>
                      <a:cubicBezTo>
                        <a:pt x="43218" y="9"/>
                        <a:pt x="55355" y="12203"/>
                        <a:pt x="55328" y="27682"/>
                      </a:cubicBezTo>
                      <a:cubicBezTo>
                        <a:pt x="55302" y="42850"/>
                        <a:pt x="42992" y="55177"/>
                        <a:pt x="27758" y="55297"/>
                      </a:cubicBezTo>
                      <a:cubicBezTo>
                        <a:pt x="12683" y="55408"/>
                        <a:pt x="-22" y="42712"/>
                        <a:pt x="0" y="27553"/>
                      </a:cubicBezTo>
                      <a:cubicBezTo>
                        <a:pt x="22" y="12243"/>
                        <a:pt x="12372" y="-9"/>
                        <a:pt x="27775" y="0"/>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grpSp>
        </p:grpSp>
        <p:grpSp>
          <p:nvGrpSpPr>
            <p:cNvPr id="185" name="Group 184">
              <a:extLst>
                <a:ext uri="{FF2B5EF4-FFF2-40B4-BE49-F238E27FC236}">
                  <a16:creationId xmlns:a16="http://schemas.microsoft.com/office/drawing/2014/main" id="{9E92F723-8A6C-4CB1-B66D-A52CF83EBE0D}"/>
                </a:ext>
              </a:extLst>
            </p:cNvPr>
            <p:cNvGrpSpPr/>
            <p:nvPr/>
          </p:nvGrpSpPr>
          <p:grpSpPr>
            <a:xfrm>
              <a:off x="4243832" y="4760097"/>
              <a:ext cx="225694" cy="225694"/>
              <a:chOff x="3052685" y="4558321"/>
              <a:chExt cx="185738" cy="185738"/>
            </a:xfrm>
          </p:grpSpPr>
          <p:sp>
            <p:nvSpPr>
              <p:cNvPr id="186" name="Oval 185">
                <a:extLst>
                  <a:ext uri="{FF2B5EF4-FFF2-40B4-BE49-F238E27FC236}">
                    <a16:creationId xmlns:a16="http://schemas.microsoft.com/office/drawing/2014/main" id="{CDE46B83-ED27-45AD-98E3-331B8D1CC793}"/>
                  </a:ext>
                </a:extLst>
              </p:cNvPr>
              <p:cNvSpPr/>
              <p:nvPr/>
            </p:nvSpPr>
            <p:spPr>
              <a:xfrm>
                <a:off x="3052685" y="4558321"/>
                <a:ext cx="185738" cy="185738"/>
              </a:xfrm>
              <a:prstGeom prst="ellipse">
                <a:avLst/>
              </a:prstGeom>
              <a:solidFill>
                <a:schemeClr val="bg1"/>
              </a:solidFill>
              <a:ln>
                <a:solidFill>
                  <a:srgbClr val="BA1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a:solidFill>
                    <a:srgbClr val="FFFFFF"/>
                  </a:solidFill>
                  <a:latin typeface="Calibri" panose="020F0502020204030204"/>
                </a:endParaRPr>
              </a:p>
            </p:txBody>
          </p:sp>
          <p:grpSp>
            <p:nvGrpSpPr>
              <p:cNvPr id="187" name="Graphic 174">
                <a:extLst>
                  <a:ext uri="{FF2B5EF4-FFF2-40B4-BE49-F238E27FC236}">
                    <a16:creationId xmlns:a16="http://schemas.microsoft.com/office/drawing/2014/main" id="{6EC3012B-4BA4-409F-B797-A5590A8E546C}"/>
                  </a:ext>
                </a:extLst>
              </p:cNvPr>
              <p:cNvGrpSpPr/>
              <p:nvPr/>
            </p:nvGrpSpPr>
            <p:grpSpPr>
              <a:xfrm>
                <a:off x="3097862" y="4594142"/>
                <a:ext cx="95384" cy="114096"/>
                <a:chOff x="3102469" y="4591497"/>
                <a:chExt cx="95384" cy="114096"/>
              </a:xfrm>
              <a:solidFill>
                <a:srgbClr val="FFC845"/>
              </a:solidFill>
            </p:grpSpPr>
            <p:sp>
              <p:nvSpPr>
                <p:cNvPr id="188" name="Freeform: Shape 187">
                  <a:extLst>
                    <a:ext uri="{FF2B5EF4-FFF2-40B4-BE49-F238E27FC236}">
                      <a16:creationId xmlns:a16="http://schemas.microsoft.com/office/drawing/2014/main" id="{24DF34E2-C888-4825-BD6C-9A2B422B28EB}"/>
                    </a:ext>
                  </a:extLst>
                </p:cNvPr>
                <p:cNvSpPr/>
                <p:nvPr/>
              </p:nvSpPr>
              <p:spPr>
                <a:xfrm>
                  <a:off x="3102469" y="4646306"/>
                  <a:ext cx="95384" cy="59288"/>
                </a:xfrm>
                <a:custGeom>
                  <a:avLst/>
                  <a:gdLst>
                    <a:gd name="connsiteX0" fmla="*/ 47585 w 95384"/>
                    <a:gd name="connsiteY0" fmla="*/ 59275 h 59288"/>
                    <a:gd name="connsiteX1" fmla="*/ 19605 w 95384"/>
                    <a:gd name="connsiteY1" fmla="*/ 59266 h 59288"/>
                    <a:gd name="connsiteX2" fmla="*/ 2 w 95384"/>
                    <a:gd name="connsiteY2" fmla="*/ 39570 h 59288"/>
                    <a:gd name="connsiteX3" fmla="*/ 5606 w 95384"/>
                    <a:gd name="connsiteY3" fmla="*/ 12035 h 59288"/>
                    <a:gd name="connsiteX4" fmla="*/ 24049 w 95384"/>
                    <a:gd name="connsiteY4" fmla="*/ 18 h 59288"/>
                    <a:gd name="connsiteX5" fmla="*/ 29248 w 95384"/>
                    <a:gd name="connsiteY5" fmla="*/ 1653 h 59288"/>
                    <a:gd name="connsiteX6" fmla="*/ 39114 w 95384"/>
                    <a:gd name="connsiteY6" fmla="*/ 7142 h 59288"/>
                    <a:gd name="connsiteX7" fmla="*/ 60072 w 95384"/>
                    <a:gd name="connsiteY7" fmla="*/ 5342 h 59288"/>
                    <a:gd name="connsiteX8" fmla="*/ 66289 w 95384"/>
                    <a:gd name="connsiteY8" fmla="*/ 1467 h 59288"/>
                    <a:gd name="connsiteX9" fmla="*/ 72191 w 95384"/>
                    <a:gd name="connsiteY9" fmla="*/ 98 h 59288"/>
                    <a:gd name="connsiteX10" fmla="*/ 90941 w 95384"/>
                    <a:gd name="connsiteY10" fmla="*/ 14719 h 59288"/>
                    <a:gd name="connsiteX11" fmla="*/ 94967 w 95384"/>
                    <a:gd name="connsiteY11" fmla="*/ 43179 h 59288"/>
                    <a:gd name="connsiteX12" fmla="*/ 76675 w 95384"/>
                    <a:gd name="connsiteY12" fmla="*/ 59235 h 59288"/>
                    <a:gd name="connsiteX13" fmla="*/ 47585 w 95384"/>
                    <a:gd name="connsiteY13" fmla="*/ 59257 h 59288"/>
                    <a:gd name="connsiteX14" fmla="*/ 47585 w 95384"/>
                    <a:gd name="connsiteY14" fmla="*/ 59275 h 5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384" h="59288">
                      <a:moveTo>
                        <a:pt x="47585" y="59275"/>
                      </a:moveTo>
                      <a:cubicBezTo>
                        <a:pt x="38256" y="59275"/>
                        <a:pt x="28928" y="59310"/>
                        <a:pt x="19605" y="59266"/>
                      </a:cubicBezTo>
                      <a:cubicBezTo>
                        <a:pt x="7779" y="59208"/>
                        <a:pt x="78" y="51409"/>
                        <a:pt x="2" y="39570"/>
                      </a:cubicBezTo>
                      <a:cubicBezTo>
                        <a:pt x="-56" y="29993"/>
                        <a:pt x="1064" y="20674"/>
                        <a:pt x="5606" y="12035"/>
                      </a:cubicBezTo>
                      <a:cubicBezTo>
                        <a:pt x="9517" y="4591"/>
                        <a:pt x="15712" y="662"/>
                        <a:pt x="24049" y="18"/>
                      </a:cubicBezTo>
                      <a:cubicBezTo>
                        <a:pt x="26000" y="-133"/>
                        <a:pt x="27640" y="689"/>
                        <a:pt x="29248" y="1653"/>
                      </a:cubicBezTo>
                      <a:cubicBezTo>
                        <a:pt x="32475" y="3587"/>
                        <a:pt x="35510" y="5800"/>
                        <a:pt x="39114" y="7142"/>
                      </a:cubicBezTo>
                      <a:cubicBezTo>
                        <a:pt x="46447" y="9875"/>
                        <a:pt x="53366" y="8915"/>
                        <a:pt x="60072" y="5342"/>
                      </a:cubicBezTo>
                      <a:cubicBezTo>
                        <a:pt x="62223" y="4195"/>
                        <a:pt x="64236" y="2791"/>
                        <a:pt x="66289" y="1467"/>
                      </a:cubicBezTo>
                      <a:cubicBezTo>
                        <a:pt x="68103" y="298"/>
                        <a:pt x="70005" y="-129"/>
                        <a:pt x="72191" y="98"/>
                      </a:cubicBezTo>
                      <a:cubicBezTo>
                        <a:pt x="81524" y="1062"/>
                        <a:pt x="87461" y="6409"/>
                        <a:pt x="90941" y="14719"/>
                      </a:cubicBezTo>
                      <a:cubicBezTo>
                        <a:pt x="94754" y="23825"/>
                        <a:pt x="96171" y="33388"/>
                        <a:pt x="94967" y="43179"/>
                      </a:cubicBezTo>
                      <a:cubicBezTo>
                        <a:pt x="93807" y="52631"/>
                        <a:pt x="86225" y="59142"/>
                        <a:pt x="76675" y="59235"/>
                      </a:cubicBezTo>
                      <a:cubicBezTo>
                        <a:pt x="66978" y="59333"/>
                        <a:pt x="57281" y="59257"/>
                        <a:pt x="47585" y="59257"/>
                      </a:cubicBezTo>
                      <a:cubicBezTo>
                        <a:pt x="47585" y="59266"/>
                        <a:pt x="47585" y="59270"/>
                        <a:pt x="47585" y="59275"/>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89" name="Freeform: Shape 188">
                  <a:extLst>
                    <a:ext uri="{FF2B5EF4-FFF2-40B4-BE49-F238E27FC236}">
                      <a16:creationId xmlns:a16="http://schemas.microsoft.com/office/drawing/2014/main" id="{070810E0-D1E1-4BB8-A9FE-9A889285DA54}"/>
                    </a:ext>
                  </a:extLst>
                </p:cNvPr>
                <p:cNvSpPr/>
                <p:nvPr/>
              </p:nvSpPr>
              <p:spPr>
                <a:xfrm>
                  <a:off x="3121670" y="4591497"/>
                  <a:ext cx="55328" cy="55298"/>
                </a:xfrm>
                <a:custGeom>
                  <a:avLst/>
                  <a:gdLst>
                    <a:gd name="connsiteX0" fmla="*/ 27775 w 55328"/>
                    <a:gd name="connsiteY0" fmla="*/ 0 h 55298"/>
                    <a:gd name="connsiteX1" fmla="*/ 55328 w 55328"/>
                    <a:gd name="connsiteY1" fmla="*/ 27682 h 55298"/>
                    <a:gd name="connsiteX2" fmla="*/ 27758 w 55328"/>
                    <a:gd name="connsiteY2" fmla="*/ 55297 h 55298"/>
                    <a:gd name="connsiteX3" fmla="*/ 0 w 55328"/>
                    <a:gd name="connsiteY3" fmla="*/ 27553 h 55298"/>
                    <a:gd name="connsiteX4" fmla="*/ 27775 w 55328"/>
                    <a:gd name="connsiteY4" fmla="*/ 0 h 5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8" h="55298">
                      <a:moveTo>
                        <a:pt x="27775" y="0"/>
                      </a:moveTo>
                      <a:cubicBezTo>
                        <a:pt x="43218" y="9"/>
                        <a:pt x="55355" y="12203"/>
                        <a:pt x="55328" y="27682"/>
                      </a:cubicBezTo>
                      <a:cubicBezTo>
                        <a:pt x="55302" y="42850"/>
                        <a:pt x="42992" y="55177"/>
                        <a:pt x="27758" y="55297"/>
                      </a:cubicBezTo>
                      <a:cubicBezTo>
                        <a:pt x="12683" y="55408"/>
                        <a:pt x="-22" y="42712"/>
                        <a:pt x="0" y="27553"/>
                      </a:cubicBezTo>
                      <a:cubicBezTo>
                        <a:pt x="22" y="12243"/>
                        <a:pt x="12372" y="-9"/>
                        <a:pt x="27775" y="0"/>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grpSp>
        </p:grpSp>
        <p:grpSp>
          <p:nvGrpSpPr>
            <p:cNvPr id="190" name="Group 189">
              <a:extLst>
                <a:ext uri="{FF2B5EF4-FFF2-40B4-BE49-F238E27FC236}">
                  <a16:creationId xmlns:a16="http://schemas.microsoft.com/office/drawing/2014/main" id="{819B6AB3-AD45-458E-8EC9-1EED05987D32}"/>
                </a:ext>
              </a:extLst>
            </p:cNvPr>
            <p:cNvGrpSpPr/>
            <p:nvPr/>
          </p:nvGrpSpPr>
          <p:grpSpPr>
            <a:xfrm>
              <a:off x="5567807" y="4680077"/>
              <a:ext cx="225694" cy="225694"/>
              <a:chOff x="3052685" y="4558321"/>
              <a:chExt cx="185738" cy="185738"/>
            </a:xfrm>
          </p:grpSpPr>
          <p:sp>
            <p:nvSpPr>
              <p:cNvPr id="191" name="Oval 190">
                <a:extLst>
                  <a:ext uri="{FF2B5EF4-FFF2-40B4-BE49-F238E27FC236}">
                    <a16:creationId xmlns:a16="http://schemas.microsoft.com/office/drawing/2014/main" id="{13E7C488-0B84-49A6-BF62-AE061B34157F}"/>
                  </a:ext>
                </a:extLst>
              </p:cNvPr>
              <p:cNvSpPr/>
              <p:nvPr/>
            </p:nvSpPr>
            <p:spPr>
              <a:xfrm>
                <a:off x="3052685" y="4558321"/>
                <a:ext cx="185738" cy="185738"/>
              </a:xfrm>
              <a:prstGeom prst="ellipse">
                <a:avLst/>
              </a:prstGeom>
              <a:solidFill>
                <a:schemeClr val="bg1"/>
              </a:solidFill>
              <a:ln>
                <a:solidFill>
                  <a:srgbClr val="BA1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a:solidFill>
                    <a:srgbClr val="FFFFFF"/>
                  </a:solidFill>
                  <a:latin typeface="Calibri" panose="020F0502020204030204"/>
                </a:endParaRPr>
              </a:p>
            </p:txBody>
          </p:sp>
          <p:grpSp>
            <p:nvGrpSpPr>
              <p:cNvPr id="192" name="Graphic 174">
                <a:extLst>
                  <a:ext uri="{FF2B5EF4-FFF2-40B4-BE49-F238E27FC236}">
                    <a16:creationId xmlns:a16="http://schemas.microsoft.com/office/drawing/2014/main" id="{3D8B1756-324F-4F34-AFDA-EC98EA17A076}"/>
                  </a:ext>
                </a:extLst>
              </p:cNvPr>
              <p:cNvGrpSpPr/>
              <p:nvPr/>
            </p:nvGrpSpPr>
            <p:grpSpPr>
              <a:xfrm>
                <a:off x="3097862" y="4594142"/>
                <a:ext cx="95384" cy="114096"/>
                <a:chOff x="3102469" y="4591497"/>
                <a:chExt cx="95384" cy="114096"/>
              </a:xfrm>
              <a:solidFill>
                <a:srgbClr val="FFC845"/>
              </a:solidFill>
            </p:grpSpPr>
            <p:sp>
              <p:nvSpPr>
                <p:cNvPr id="193" name="Freeform: Shape 192">
                  <a:extLst>
                    <a:ext uri="{FF2B5EF4-FFF2-40B4-BE49-F238E27FC236}">
                      <a16:creationId xmlns:a16="http://schemas.microsoft.com/office/drawing/2014/main" id="{BDCB2157-22A5-4F77-8790-8A24D6BD1A6C}"/>
                    </a:ext>
                  </a:extLst>
                </p:cNvPr>
                <p:cNvSpPr/>
                <p:nvPr/>
              </p:nvSpPr>
              <p:spPr>
                <a:xfrm>
                  <a:off x="3102469" y="4646306"/>
                  <a:ext cx="95384" cy="59288"/>
                </a:xfrm>
                <a:custGeom>
                  <a:avLst/>
                  <a:gdLst>
                    <a:gd name="connsiteX0" fmla="*/ 47585 w 95384"/>
                    <a:gd name="connsiteY0" fmla="*/ 59275 h 59288"/>
                    <a:gd name="connsiteX1" fmla="*/ 19605 w 95384"/>
                    <a:gd name="connsiteY1" fmla="*/ 59266 h 59288"/>
                    <a:gd name="connsiteX2" fmla="*/ 2 w 95384"/>
                    <a:gd name="connsiteY2" fmla="*/ 39570 h 59288"/>
                    <a:gd name="connsiteX3" fmla="*/ 5606 w 95384"/>
                    <a:gd name="connsiteY3" fmla="*/ 12035 h 59288"/>
                    <a:gd name="connsiteX4" fmla="*/ 24049 w 95384"/>
                    <a:gd name="connsiteY4" fmla="*/ 18 h 59288"/>
                    <a:gd name="connsiteX5" fmla="*/ 29248 w 95384"/>
                    <a:gd name="connsiteY5" fmla="*/ 1653 h 59288"/>
                    <a:gd name="connsiteX6" fmla="*/ 39114 w 95384"/>
                    <a:gd name="connsiteY6" fmla="*/ 7142 h 59288"/>
                    <a:gd name="connsiteX7" fmla="*/ 60072 w 95384"/>
                    <a:gd name="connsiteY7" fmla="*/ 5342 h 59288"/>
                    <a:gd name="connsiteX8" fmla="*/ 66289 w 95384"/>
                    <a:gd name="connsiteY8" fmla="*/ 1467 h 59288"/>
                    <a:gd name="connsiteX9" fmla="*/ 72191 w 95384"/>
                    <a:gd name="connsiteY9" fmla="*/ 98 h 59288"/>
                    <a:gd name="connsiteX10" fmla="*/ 90941 w 95384"/>
                    <a:gd name="connsiteY10" fmla="*/ 14719 h 59288"/>
                    <a:gd name="connsiteX11" fmla="*/ 94967 w 95384"/>
                    <a:gd name="connsiteY11" fmla="*/ 43179 h 59288"/>
                    <a:gd name="connsiteX12" fmla="*/ 76675 w 95384"/>
                    <a:gd name="connsiteY12" fmla="*/ 59235 h 59288"/>
                    <a:gd name="connsiteX13" fmla="*/ 47585 w 95384"/>
                    <a:gd name="connsiteY13" fmla="*/ 59257 h 59288"/>
                    <a:gd name="connsiteX14" fmla="*/ 47585 w 95384"/>
                    <a:gd name="connsiteY14" fmla="*/ 59275 h 5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384" h="59288">
                      <a:moveTo>
                        <a:pt x="47585" y="59275"/>
                      </a:moveTo>
                      <a:cubicBezTo>
                        <a:pt x="38256" y="59275"/>
                        <a:pt x="28928" y="59310"/>
                        <a:pt x="19605" y="59266"/>
                      </a:cubicBezTo>
                      <a:cubicBezTo>
                        <a:pt x="7779" y="59208"/>
                        <a:pt x="78" y="51409"/>
                        <a:pt x="2" y="39570"/>
                      </a:cubicBezTo>
                      <a:cubicBezTo>
                        <a:pt x="-56" y="29993"/>
                        <a:pt x="1064" y="20674"/>
                        <a:pt x="5606" y="12035"/>
                      </a:cubicBezTo>
                      <a:cubicBezTo>
                        <a:pt x="9517" y="4591"/>
                        <a:pt x="15712" y="662"/>
                        <a:pt x="24049" y="18"/>
                      </a:cubicBezTo>
                      <a:cubicBezTo>
                        <a:pt x="26000" y="-133"/>
                        <a:pt x="27640" y="689"/>
                        <a:pt x="29248" y="1653"/>
                      </a:cubicBezTo>
                      <a:cubicBezTo>
                        <a:pt x="32475" y="3587"/>
                        <a:pt x="35510" y="5800"/>
                        <a:pt x="39114" y="7142"/>
                      </a:cubicBezTo>
                      <a:cubicBezTo>
                        <a:pt x="46447" y="9875"/>
                        <a:pt x="53366" y="8915"/>
                        <a:pt x="60072" y="5342"/>
                      </a:cubicBezTo>
                      <a:cubicBezTo>
                        <a:pt x="62223" y="4195"/>
                        <a:pt x="64236" y="2791"/>
                        <a:pt x="66289" y="1467"/>
                      </a:cubicBezTo>
                      <a:cubicBezTo>
                        <a:pt x="68103" y="298"/>
                        <a:pt x="70005" y="-129"/>
                        <a:pt x="72191" y="98"/>
                      </a:cubicBezTo>
                      <a:cubicBezTo>
                        <a:pt x="81524" y="1062"/>
                        <a:pt x="87461" y="6409"/>
                        <a:pt x="90941" y="14719"/>
                      </a:cubicBezTo>
                      <a:cubicBezTo>
                        <a:pt x="94754" y="23825"/>
                        <a:pt x="96171" y="33388"/>
                        <a:pt x="94967" y="43179"/>
                      </a:cubicBezTo>
                      <a:cubicBezTo>
                        <a:pt x="93807" y="52631"/>
                        <a:pt x="86225" y="59142"/>
                        <a:pt x="76675" y="59235"/>
                      </a:cubicBezTo>
                      <a:cubicBezTo>
                        <a:pt x="66978" y="59333"/>
                        <a:pt x="57281" y="59257"/>
                        <a:pt x="47585" y="59257"/>
                      </a:cubicBezTo>
                      <a:cubicBezTo>
                        <a:pt x="47585" y="59266"/>
                        <a:pt x="47585" y="59270"/>
                        <a:pt x="47585" y="59275"/>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94" name="Freeform: Shape 193">
                  <a:extLst>
                    <a:ext uri="{FF2B5EF4-FFF2-40B4-BE49-F238E27FC236}">
                      <a16:creationId xmlns:a16="http://schemas.microsoft.com/office/drawing/2014/main" id="{D283FB3F-74EA-44F9-8A2B-06859D0EDAF1}"/>
                    </a:ext>
                  </a:extLst>
                </p:cNvPr>
                <p:cNvSpPr/>
                <p:nvPr/>
              </p:nvSpPr>
              <p:spPr>
                <a:xfrm>
                  <a:off x="3121670" y="4591497"/>
                  <a:ext cx="55328" cy="55298"/>
                </a:xfrm>
                <a:custGeom>
                  <a:avLst/>
                  <a:gdLst>
                    <a:gd name="connsiteX0" fmla="*/ 27775 w 55328"/>
                    <a:gd name="connsiteY0" fmla="*/ 0 h 55298"/>
                    <a:gd name="connsiteX1" fmla="*/ 55328 w 55328"/>
                    <a:gd name="connsiteY1" fmla="*/ 27682 h 55298"/>
                    <a:gd name="connsiteX2" fmla="*/ 27758 w 55328"/>
                    <a:gd name="connsiteY2" fmla="*/ 55297 h 55298"/>
                    <a:gd name="connsiteX3" fmla="*/ 0 w 55328"/>
                    <a:gd name="connsiteY3" fmla="*/ 27553 h 55298"/>
                    <a:gd name="connsiteX4" fmla="*/ 27775 w 55328"/>
                    <a:gd name="connsiteY4" fmla="*/ 0 h 5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8" h="55298">
                      <a:moveTo>
                        <a:pt x="27775" y="0"/>
                      </a:moveTo>
                      <a:cubicBezTo>
                        <a:pt x="43218" y="9"/>
                        <a:pt x="55355" y="12203"/>
                        <a:pt x="55328" y="27682"/>
                      </a:cubicBezTo>
                      <a:cubicBezTo>
                        <a:pt x="55302" y="42850"/>
                        <a:pt x="42992" y="55177"/>
                        <a:pt x="27758" y="55297"/>
                      </a:cubicBezTo>
                      <a:cubicBezTo>
                        <a:pt x="12683" y="55408"/>
                        <a:pt x="-22" y="42712"/>
                        <a:pt x="0" y="27553"/>
                      </a:cubicBezTo>
                      <a:cubicBezTo>
                        <a:pt x="22" y="12243"/>
                        <a:pt x="12372" y="-9"/>
                        <a:pt x="27775" y="0"/>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grpSp>
        </p:grpSp>
        <p:grpSp>
          <p:nvGrpSpPr>
            <p:cNvPr id="195" name="Group 194">
              <a:extLst>
                <a:ext uri="{FF2B5EF4-FFF2-40B4-BE49-F238E27FC236}">
                  <a16:creationId xmlns:a16="http://schemas.microsoft.com/office/drawing/2014/main" id="{DD9E2A87-D88A-4264-B89E-19B286D4949F}"/>
                </a:ext>
              </a:extLst>
            </p:cNvPr>
            <p:cNvGrpSpPr/>
            <p:nvPr/>
          </p:nvGrpSpPr>
          <p:grpSpPr>
            <a:xfrm>
              <a:off x="5401120" y="5598405"/>
              <a:ext cx="225694" cy="225694"/>
              <a:chOff x="3052685" y="4558321"/>
              <a:chExt cx="185738" cy="185738"/>
            </a:xfrm>
          </p:grpSpPr>
          <p:sp>
            <p:nvSpPr>
              <p:cNvPr id="196" name="Oval 195">
                <a:extLst>
                  <a:ext uri="{FF2B5EF4-FFF2-40B4-BE49-F238E27FC236}">
                    <a16:creationId xmlns:a16="http://schemas.microsoft.com/office/drawing/2014/main" id="{F5009A4F-1907-4ACA-89FA-82B43A7B18DA}"/>
                  </a:ext>
                </a:extLst>
              </p:cNvPr>
              <p:cNvSpPr/>
              <p:nvPr/>
            </p:nvSpPr>
            <p:spPr>
              <a:xfrm>
                <a:off x="3052685" y="4558321"/>
                <a:ext cx="185738" cy="185738"/>
              </a:xfrm>
              <a:prstGeom prst="ellipse">
                <a:avLst/>
              </a:prstGeom>
              <a:solidFill>
                <a:schemeClr val="bg1"/>
              </a:solidFill>
              <a:ln>
                <a:solidFill>
                  <a:srgbClr val="BA1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a:solidFill>
                    <a:srgbClr val="FFFFFF"/>
                  </a:solidFill>
                  <a:latin typeface="Calibri" panose="020F0502020204030204"/>
                </a:endParaRPr>
              </a:p>
            </p:txBody>
          </p:sp>
          <p:grpSp>
            <p:nvGrpSpPr>
              <p:cNvPr id="197" name="Graphic 174">
                <a:extLst>
                  <a:ext uri="{FF2B5EF4-FFF2-40B4-BE49-F238E27FC236}">
                    <a16:creationId xmlns:a16="http://schemas.microsoft.com/office/drawing/2014/main" id="{0A668D3D-E4DA-4989-AACF-DF7A81E88076}"/>
                  </a:ext>
                </a:extLst>
              </p:cNvPr>
              <p:cNvGrpSpPr/>
              <p:nvPr/>
            </p:nvGrpSpPr>
            <p:grpSpPr>
              <a:xfrm>
                <a:off x="3097862" y="4594142"/>
                <a:ext cx="95384" cy="114096"/>
                <a:chOff x="3102469" y="4591497"/>
                <a:chExt cx="95384" cy="114096"/>
              </a:xfrm>
              <a:solidFill>
                <a:srgbClr val="FFC845"/>
              </a:solidFill>
            </p:grpSpPr>
            <p:sp>
              <p:nvSpPr>
                <p:cNvPr id="198" name="Freeform: Shape 197">
                  <a:extLst>
                    <a:ext uri="{FF2B5EF4-FFF2-40B4-BE49-F238E27FC236}">
                      <a16:creationId xmlns:a16="http://schemas.microsoft.com/office/drawing/2014/main" id="{DF31D10E-A8C5-422F-A376-08A70FFEC4A7}"/>
                    </a:ext>
                  </a:extLst>
                </p:cNvPr>
                <p:cNvSpPr/>
                <p:nvPr/>
              </p:nvSpPr>
              <p:spPr>
                <a:xfrm>
                  <a:off x="3102469" y="4646306"/>
                  <a:ext cx="95384" cy="59288"/>
                </a:xfrm>
                <a:custGeom>
                  <a:avLst/>
                  <a:gdLst>
                    <a:gd name="connsiteX0" fmla="*/ 47585 w 95384"/>
                    <a:gd name="connsiteY0" fmla="*/ 59275 h 59288"/>
                    <a:gd name="connsiteX1" fmla="*/ 19605 w 95384"/>
                    <a:gd name="connsiteY1" fmla="*/ 59266 h 59288"/>
                    <a:gd name="connsiteX2" fmla="*/ 2 w 95384"/>
                    <a:gd name="connsiteY2" fmla="*/ 39570 h 59288"/>
                    <a:gd name="connsiteX3" fmla="*/ 5606 w 95384"/>
                    <a:gd name="connsiteY3" fmla="*/ 12035 h 59288"/>
                    <a:gd name="connsiteX4" fmla="*/ 24049 w 95384"/>
                    <a:gd name="connsiteY4" fmla="*/ 18 h 59288"/>
                    <a:gd name="connsiteX5" fmla="*/ 29248 w 95384"/>
                    <a:gd name="connsiteY5" fmla="*/ 1653 h 59288"/>
                    <a:gd name="connsiteX6" fmla="*/ 39114 w 95384"/>
                    <a:gd name="connsiteY6" fmla="*/ 7142 h 59288"/>
                    <a:gd name="connsiteX7" fmla="*/ 60072 w 95384"/>
                    <a:gd name="connsiteY7" fmla="*/ 5342 h 59288"/>
                    <a:gd name="connsiteX8" fmla="*/ 66289 w 95384"/>
                    <a:gd name="connsiteY8" fmla="*/ 1467 h 59288"/>
                    <a:gd name="connsiteX9" fmla="*/ 72191 w 95384"/>
                    <a:gd name="connsiteY9" fmla="*/ 98 h 59288"/>
                    <a:gd name="connsiteX10" fmla="*/ 90941 w 95384"/>
                    <a:gd name="connsiteY10" fmla="*/ 14719 h 59288"/>
                    <a:gd name="connsiteX11" fmla="*/ 94967 w 95384"/>
                    <a:gd name="connsiteY11" fmla="*/ 43179 h 59288"/>
                    <a:gd name="connsiteX12" fmla="*/ 76675 w 95384"/>
                    <a:gd name="connsiteY12" fmla="*/ 59235 h 59288"/>
                    <a:gd name="connsiteX13" fmla="*/ 47585 w 95384"/>
                    <a:gd name="connsiteY13" fmla="*/ 59257 h 59288"/>
                    <a:gd name="connsiteX14" fmla="*/ 47585 w 95384"/>
                    <a:gd name="connsiteY14" fmla="*/ 59275 h 5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384" h="59288">
                      <a:moveTo>
                        <a:pt x="47585" y="59275"/>
                      </a:moveTo>
                      <a:cubicBezTo>
                        <a:pt x="38256" y="59275"/>
                        <a:pt x="28928" y="59310"/>
                        <a:pt x="19605" y="59266"/>
                      </a:cubicBezTo>
                      <a:cubicBezTo>
                        <a:pt x="7779" y="59208"/>
                        <a:pt x="78" y="51409"/>
                        <a:pt x="2" y="39570"/>
                      </a:cubicBezTo>
                      <a:cubicBezTo>
                        <a:pt x="-56" y="29993"/>
                        <a:pt x="1064" y="20674"/>
                        <a:pt x="5606" y="12035"/>
                      </a:cubicBezTo>
                      <a:cubicBezTo>
                        <a:pt x="9517" y="4591"/>
                        <a:pt x="15712" y="662"/>
                        <a:pt x="24049" y="18"/>
                      </a:cubicBezTo>
                      <a:cubicBezTo>
                        <a:pt x="26000" y="-133"/>
                        <a:pt x="27640" y="689"/>
                        <a:pt x="29248" y="1653"/>
                      </a:cubicBezTo>
                      <a:cubicBezTo>
                        <a:pt x="32475" y="3587"/>
                        <a:pt x="35510" y="5800"/>
                        <a:pt x="39114" y="7142"/>
                      </a:cubicBezTo>
                      <a:cubicBezTo>
                        <a:pt x="46447" y="9875"/>
                        <a:pt x="53366" y="8915"/>
                        <a:pt x="60072" y="5342"/>
                      </a:cubicBezTo>
                      <a:cubicBezTo>
                        <a:pt x="62223" y="4195"/>
                        <a:pt x="64236" y="2791"/>
                        <a:pt x="66289" y="1467"/>
                      </a:cubicBezTo>
                      <a:cubicBezTo>
                        <a:pt x="68103" y="298"/>
                        <a:pt x="70005" y="-129"/>
                        <a:pt x="72191" y="98"/>
                      </a:cubicBezTo>
                      <a:cubicBezTo>
                        <a:pt x="81524" y="1062"/>
                        <a:pt x="87461" y="6409"/>
                        <a:pt x="90941" y="14719"/>
                      </a:cubicBezTo>
                      <a:cubicBezTo>
                        <a:pt x="94754" y="23825"/>
                        <a:pt x="96171" y="33388"/>
                        <a:pt x="94967" y="43179"/>
                      </a:cubicBezTo>
                      <a:cubicBezTo>
                        <a:pt x="93807" y="52631"/>
                        <a:pt x="86225" y="59142"/>
                        <a:pt x="76675" y="59235"/>
                      </a:cubicBezTo>
                      <a:cubicBezTo>
                        <a:pt x="66978" y="59333"/>
                        <a:pt x="57281" y="59257"/>
                        <a:pt x="47585" y="59257"/>
                      </a:cubicBezTo>
                      <a:cubicBezTo>
                        <a:pt x="47585" y="59266"/>
                        <a:pt x="47585" y="59270"/>
                        <a:pt x="47585" y="59275"/>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199" name="Freeform: Shape 198">
                  <a:extLst>
                    <a:ext uri="{FF2B5EF4-FFF2-40B4-BE49-F238E27FC236}">
                      <a16:creationId xmlns:a16="http://schemas.microsoft.com/office/drawing/2014/main" id="{A9D17E79-DC91-4CA9-9AFC-465BDC81A1BB}"/>
                    </a:ext>
                  </a:extLst>
                </p:cNvPr>
                <p:cNvSpPr/>
                <p:nvPr/>
              </p:nvSpPr>
              <p:spPr>
                <a:xfrm>
                  <a:off x="3121670" y="4591497"/>
                  <a:ext cx="55328" cy="55298"/>
                </a:xfrm>
                <a:custGeom>
                  <a:avLst/>
                  <a:gdLst>
                    <a:gd name="connsiteX0" fmla="*/ 27775 w 55328"/>
                    <a:gd name="connsiteY0" fmla="*/ 0 h 55298"/>
                    <a:gd name="connsiteX1" fmla="*/ 55328 w 55328"/>
                    <a:gd name="connsiteY1" fmla="*/ 27682 h 55298"/>
                    <a:gd name="connsiteX2" fmla="*/ 27758 w 55328"/>
                    <a:gd name="connsiteY2" fmla="*/ 55297 h 55298"/>
                    <a:gd name="connsiteX3" fmla="*/ 0 w 55328"/>
                    <a:gd name="connsiteY3" fmla="*/ 27553 h 55298"/>
                    <a:gd name="connsiteX4" fmla="*/ 27775 w 55328"/>
                    <a:gd name="connsiteY4" fmla="*/ 0 h 5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8" h="55298">
                      <a:moveTo>
                        <a:pt x="27775" y="0"/>
                      </a:moveTo>
                      <a:cubicBezTo>
                        <a:pt x="43218" y="9"/>
                        <a:pt x="55355" y="12203"/>
                        <a:pt x="55328" y="27682"/>
                      </a:cubicBezTo>
                      <a:cubicBezTo>
                        <a:pt x="55302" y="42850"/>
                        <a:pt x="42992" y="55177"/>
                        <a:pt x="27758" y="55297"/>
                      </a:cubicBezTo>
                      <a:cubicBezTo>
                        <a:pt x="12683" y="55408"/>
                        <a:pt x="-22" y="42712"/>
                        <a:pt x="0" y="27553"/>
                      </a:cubicBezTo>
                      <a:cubicBezTo>
                        <a:pt x="22" y="12243"/>
                        <a:pt x="12372" y="-9"/>
                        <a:pt x="27775" y="0"/>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grpSp>
        </p:grpSp>
        <p:grpSp>
          <p:nvGrpSpPr>
            <p:cNvPr id="200" name="Group 199">
              <a:extLst>
                <a:ext uri="{FF2B5EF4-FFF2-40B4-BE49-F238E27FC236}">
                  <a16:creationId xmlns:a16="http://schemas.microsoft.com/office/drawing/2014/main" id="{EC94EC21-29B7-4E05-8C1A-02BDEE5F2024}"/>
                </a:ext>
              </a:extLst>
            </p:cNvPr>
            <p:cNvGrpSpPr/>
            <p:nvPr/>
          </p:nvGrpSpPr>
          <p:grpSpPr>
            <a:xfrm>
              <a:off x="3552776" y="5997541"/>
              <a:ext cx="225694" cy="225694"/>
              <a:chOff x="3052685" y="4558321"/>
              <a:chExt cx="185738" cy="185738"/>
            </a:xfrm>
          </p:grpSpPr>
          <p:sp>
            <p:nvSpPr>
              <p:cNvPr id="201" name="Oval 200">
                <a:extLst>
                  <a:ext uri="{FF2B5EF4-FFF2-40B4-BE49-F238E27FC236}">
                    <a16:creationId xmlns:a16="http://schemas.microsoft.com/office/drawing/2014/main" id="{7FD8D6DC-3AC6-42C7-A276-F74B9FE0E3A5}"/>
                  </a:ext>
                </a:extLst>
              </p:cNvPr>
              <p:cNvSpPr/>
              <p:nvPr/>
            </p:nvSpPr>
            <p:spPr>
              <a:xfrm>
                <a:off x="3052685" y="4558321"/>
                <a:ext cx="185738" cy="185738"/>
              </a:xfrm>
              <a:prstGeom prst="ellipse">
                <a:avLst/>
              </a:prstGeom>
              <a:solidFill>
                <a:schemeClr val="bg1"/>
              </a:solidFill>
              <a:ln>
                <a:solidFill>
                  <a:srgbClr val="BA1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a:solidFill>
                    <a:srgbClr val="FFFFFF"/>
                  </a:solidFill>
                  <a:latin typeface="Calibri" panose="020F0502020204030204"/>
                </a:endParaRPr>
              </a:p>
            </p:txBody>
          </p:sp>
          <p:grpSp>
            <p:nvGrpSpPr>
              <p:cNvPr id="202" name="Graphic 174">
                <a:extLst>
                  <a:ext uri="{FF2B5EF4-FFF2-40B4-BE49-F238E27FC236}">
                    <a16:creationId xmlns:a16="http://schemas.microsoft.com/office/drawing/2014/main" id="{20B158C7-C771-4680-A296-57053796286F}"/>
                  </a:ext>
                </a:extLst>
              </p:cNvPr>
              <p:cNvGrpSpPr/>
              <p:nvPr/>
            </p:nvGrpSpPr>
            <p:grpSpPr>
              <a:xfrm>
                <a:off x="3097862" y="4594142"/>
                <a:ext cx="95384" cy="114096"/>
                <a:chOff x="3102469" y="4591497"/>
                <a:chExt cx="95384" cy="114096"/>
              </a:xfrm>
              <a:solidFill>
                <a:srgbClr val="FFC845"/>
              </a:solidFill>
            </p:grpSpPr>
            <p:sp>
              <p:nvSpPr>
                <p:cNvPr id="203" name="Freeform: Shape 202">
                  <a:extLst>
                    <a:ext uri="{FF2B5EF4-FFF2-40B4-BE49-F238E27FC236}">
                      <a16:creationId xmlns:a16="http://schemas.microsoft.com/office/drawing/2014/main" id="{99AB8F7D-C0E7-4A21-970A-B172EE819EA3}"/>
                    </a:ext>
                  </a:extLst>
                </p:cNvPr>
                <p:cNvSpPr/>
                <p:nvPr/>
              </p:nvSpPr>
              <p:spPr>
                <a:xfrm>
                  <a:off x="3102469" y="4646306"/>
                  <a:ext cx="95384" cy="59288"/>
                </a:xfrm>
                <a:custGeom>
                  <a:avLst/>
                  <a:gdLst>
                    <a:gd name="connsiteX0" fmla="*/ 47585 w 95384"/>
                    <a:gd name="connsiteY0" fmla="*/ 59275 h 59288"/>
                    <a:gd name="connsiteX1" fmla="*/ 19605 w 95384"/>
                    <a:gd name="connsiteY1" fmla="*/ 59266 h 59288"/>
                    <a:gd name="connsiteX2" fmla="*/ 2 w 95384"/>
                    <a:gd name="connsiteY2" fmla="*/ 39570 h 59288"/>
                    <a:gd name="connsiteX3" fmla="*/ 5606 w 95384"/>
                    <a:gd name="connsiteY3" fmla="*/ 12035 h 59288"/>
                    <a:gd name="connsiteX4" fmla="*/ 24049 w 95384"/>
                    <a:gd name="connsiteY4" fmla="*/ 18 h 59288"/>
                    <a:gd name="connsiteX5" fmla="*/ 29248 w 95384"/>
                    <a:gd name="connsiteY5" fmla="*/ 1653 h 59288"/>
                    <a:gd name="connsiteX6" fmla="*/ 39114 w 95384"/>
                    <a:gd name="connsiteY6" fmla="*/ 7142 h 59288"/>
                    <a:gd name="connsiteX7" fmla="*/ 60072 w 95384"/>
                    <a:gd name="connsiteY7" fmla="*/ 5342 h 59288"/>
                    <a:gd name="connsiteX8" fmla="*/ 66289 w 95384"/>
                    <a:gd name="connsiteY8" fmla="*/ 1467 h 59288"/>
                    <a:gd name="connsiteX9" fmla="*/ 72191 w 95384"/>
                    <a:gd name="connsiteY9" fmla="*/ 98 h 59288"/>
                    <a:gd name="connsiteX10" fmla="*/ 90941 w 95384"/>
                    <a:gd name="connsiteY10" fmla="*/ 14719 h 59288"/>
                    <a:gd name="connsiteX11" fmla="*/ 94967 w 95384"/>
                    <a:gd name="connsiteY11" fmla="*/ 43179 h 59288"/>
                    <a:gd name="connsiteX12" fmla="*/ 76675 w 95384"/>
                    <a:gd name="connsiteY12" fmla="*/ 59235 h 59288"/>
                    <a:gd name="connsiteX13" fmla="*/ 47585 w 95384"/>
                    <a:gd name="connsiteY13" fmla="*/ 59257 h 59288"/>
                    <a:gd name="connsiteX14" fmla="*/ 47585 w 95384"/>
                    <a:gd name="connsiteY14" fmla="*/ 59275 h 5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384" h="59288">
                      <a:moveTo>
                        <a:pt x="47585" y="59275"/>
                      </a:moveTo>
                      <a:cubicBezTo>
                        <a:pt x="38256" y="59275"/>
                        <a:pt x="28928" y="59310"/>
                        <a:pt x="19605" y="59266"/>
                      </a:cubicBezTo>
                      <a:cubicBezTo>
                        <a:pt x="7779" y="59208"/>
                        <a:pt x="78" y="51409"/>
                        <a:pt x="2" y="39570"/>
                      </a:cubicBezTo>
                      <a:cubicBezTo>
                        <a:pt x="-56" y="29993"/>
                        <a:pt x="1064" y="20674"/>
                        <a:pt x="5606" y="12035"/>
                      </a:cubicBezTo>
                      <a:cubicBezTo>
                        <a:pt x="9517" y="4591"/>
                        <a:pt x="15712" y="662"/>
                        <a:pt x="24049" y="18"/>
                      </a:cubicBezTo>
                      <a:cubicBezTo>
                        <a:pt x="26000" y="-133"/>
                        <a:pt x="27640" y="689"/>
                        <a:pt x="29248" y="1653"/>
                      </a:cubicBezTo>
                      <a:cubicBezTo>
                        <a:pt x="32475" y="3587"/>
                        <a:pt x="35510" y="5800"/>
                        <a:pt x="39114" y="7142"/>
                      </a:cubicBezTo>
                      <a:cubicBezTo>
                        <a:pt x="46447" y="9875"/>
                        <a:pt x="53366" y="8915"/>
                        <a:pt x="60072" y="5342"/>
                      </a:cubicBezTo>
                      <a:cubicBezTo>
                        <a:pt x="62223" y="4195"/>
                        <a:pt x="64236" y="2791"/>
                        <a:pt x="66289" y="1467"/>
                      </a:cubicBezTo>
                      <a:cubicBezTo>
                        <a:pt x="68103" y="298"/>
                        <a:pt x="70005" y="-129"/>
                        <a:pt x="72191" y="98"/>
                      </a:cubicBezTo>
                      <a:cubicBezTo>
                        <a:pt x="81524" y="1062"/>
                        <a:pt x="87461" y="6409"/>
                        <a:pt x="90941" y="14719"/>
                      </a:cubicBezTo>
                      <a:cubicBezTo>
                        <a:pt x="94754" y="23825"/>
                        <a:pt x="96171" y="33388"/>
                        <a:pt x="94967" y="43179"/>
                      </a:cubicBezTo>
                      <a:cubicBezTo>
                        <a:pt x="93807" y="52631"/>
                        <a:pt x="86225" y="59142"/>
                        <a:pt x="76675" y="59235"/>
                      </a:cubicBezTo>
                      <a:cubicBezTo>
                        <a:pt x="66978" y="59333"/>
                        <a:pt x="57281" y="59257"/>
                        <a:pt x="47585" y="59257"/>
                      </a:cubicBezTo>
                      <a:cubicBezTo>
                        <a:pt x="47585" y="59266"/>
                        <a:pt x="47585" y="59270"/>
                        <a:pt x="47585" y="59275"/>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sp>
              <p:nvSpPr>
                <p:cNvPr id="204" name="Freeform: Shape 203">
                  <a:extLst>
                    <a:ext uri="{FF2B5EF4-FFF2-40B4-BE49-F238E27FC236}">
                      <a16:creationId xmlns:a16="http://schemas.microsoft.com/office/drawing/2014/main" id="{A8187934-E5FE-4C0D-A45C-9407D7410A20}"/>
                    </a:ext>
                  </a:extLst>
                </p:cNvPr>
                <p:cNvSpPr/>
                <p:nvPr/>
              </p:nvSpPr>
              <p:spPr>
                <a:xfrm>
                  <a:off x="3121670" y="4591497"/>
                  <a:ext cx="55328" cy="55298"/>
                </a:xfrm>
                <a:custGeom>
                  <a:avLst/>
                  <a:gdLst>
                    <a:gd name="connsiteX0" fmla="*/ 27775 w 55328"/>
                    <a:gd name="connsiteY0" fmla="*/ 0 h 55298"/>
                    <a:gd name="connsiteX1" fmla="*/ 55328 w 55328"/>
                    <a:gd name="connsiteY1" fmla="*/ 27682 h 55298"/>
                    <a:gd name="connsiteX2" fmla="*/ 27758 w 55328"/>
                    <a:gd name="connsiteY2" fmla="*/ 55297 h 55298"/>
                    <a:gd name="connsiteX3" fmla="*/ 0 w 55328"/>
                    <a:gd name="connsiteY3" fmla="*/ 27553 h 55298"/>
                    <a:gd name="connsiteX4" fmla="*/ 27775 w 55328"/>
                    <a:gd name="connsiteY4" fmla="*/ 0 h 5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8" h="55298">
                      <a:moveTo>
                        <a:pt x="27775" y="0"/>
                      </a:moveTo>
                      <a:cubicBezTo>
                        <a:pt x="43218" y="9"/>
                        <a:pt x="55355" y="12203"/>
                        <a:pt x="55328" y="27682"/>
                      </a:cubicBezTo>
                      <a:cubicBezTo>
                        <a:pt x="55302" y="42850"/>
                        <a:pt x="42992" y="55177"/>
                        <a:pt x="27758" y="55297"/>
                      </a:cubicBezTo>
                      <a:cubicBezTo>
                        <a:pt x="12683" y="55408"/>
                        <a:pt x="-22" y="42712"/>
                        <a:pt x="0" y="27553"/>
                      </a:cubicBezTo>
                      <a:cubicBezTo>
                        <a:pt x="22" y="12243"/>
                        <a:pt x="12372" y="-9"/>
                        <a:pt x="27775" y="0"/>
                      </a:cubicBezTo>
                      <a:close/>
                    </a:path>
                  </a:pathLst>
                </a:custGeom>
                <a:solidFill>
                  <a:srgbClr val="FFC845"/>
                </a:solidFill>
                <a:ln w="443" cap="flat">
                  <a:noFill/>
                  <a:prstDash val="solid"/>
                  <a:miter/>
                </a:ln>
              </p:spPr>
              <p:txBody>
                <a:bodyPr rtlCol="0" anchor="ctr"/>
                <a:lstStyle/>
                <a:p>
                  <a:pPr defTabSz="609630"/>
                  <a:endParaRPr lang="en-US">
                    <a:solidFill>
                      <a:srgbClr val="000000"/>
                    </a:solidFill>
                    <a:latin typeface="Calibri" panose="020F0502020204030204"/>
                  </a:endParaRPr>
                </a:p>
              </p:txBody>
            </p:sp>
          </p:grpSp>
        </p:grpSp>
      </p:grpSp>
      <p:sp>
        <p:nvSpPr>
          <p:cNvPr id="218" name="TextBox 217">
            <a:extLst>
              <a:ext uri="{FF2B5EF4-FFF2-40B4-BE49-F238E27FC236}">
                <a16:creationId xmlns:a16="http://schemas.microsoft.com/office/drawing/2014/main" id="{F1BC739E-BE7C-46B7-9690-9CEC08D3D247}"/>
              </a:ext>
            </a:extLst>
          </p:cNvPr>
          <p:cNvSpPr txBox="1"/>
          <p:nvPr/>
        </p:nvSpPr>
        <p:spPr>
          <a:xfrm rot="497746">
            <a:off x="3239234" y="4724740"/>
            <a:ext cx="825162" cy="107722"/>
          </a:xfrm>
          <a:prstGeom prst="rect">
            <a:avLst/>
          </a:prstGeom>
          <a:solidFill>
            <a:schemeClr val="bg1"/>
          </a:solidFill>
        </p:spPr>
        <p:txBody>
          <a:bodyPr wrap="square" lIns="0" tIns="0" rIns="0" bIns="0">
            <a:spAutoFit/>
          </a:bodyPr>
          <a:lstStyle/>
          <a:p>
            <a:pPr algn="ctr" defTabSz="609630"/>
            <a:r>
              <a:rPr lang="en-US" sz="700" b="1" i="1" dirty="0">
                <a:solidFill>
                  <a:srgbClr val="000000"/>
                </a:solidFill>
                <a:latin typeface="Arial" panose="020B0604020202020204" pitchFamily="34" charset="0"/>
                <a:cs typeface="Arial" panose="020B0604020202020204" pitchFamily="34" charset="0"/>
              </a:rPr>
              <a:t>AverageSim:0.85</a:t>
            </a:r>
            <a:endParaRPr lang="en-US" sz="700" b="1" i="1" dirty="0">
              <a:solidFill>
                <a:srgbClr val="BA182E"/>
              </a:solidFill>
              <a:latin typeface="Arial" panose="020B0604020202020204" pitchFamily="34" charset="0"/>
              <a:cs typeface="Arial" panose="020B0604020202020204" pitchFamily="34" charset="0"/>
            </a:endParaRPr>
          </a:p>
        </p:txBody>
      </p:sp>
      <p:sp>
        <p:nvSpPr>
          <p:cNvPr id="220" name="TextBox 219">
            <a:extLst>
              <a:ext uri="{FF2B5EF4-FFF2-40B4-BE49-F238E27FC236}">
                <a16:creationId xmlns:a16="http://schemas.microsoft.com/office/drawing/2014/main" id="{06987625-1DF6-42E1-BA5F-E3AF28177D0C}"/>
              </a:ext>
            </a:extLst>
          </p:cNvPr>
          <p:cNvSpPr txBox="1"/>
          <p:nvPr/>
        </p:nvSpPr>
        <p:spPr>
          <a:xfrm rot="20234240">
            <a:off x="3124720" y="5200245"/>
            <a:ext cx="825162" cy="107722"/>
          </a:xfrm>
          <a:prstGeom prst="rect">
            <a:avLst/>
          </a:prstGeom>
          <a:solidFill>
            <a:schemeClr val="bg1"/>
          </a:solidFill>
        </p:spPr>
        <p:txBody>
          <a:bodyPr wrap="square" lIns="0" tIns="0" rIns="0" bIns="0">
            <a:spAutoFit/>
          </a:bodyPr>
          <a:lstStyle/>
          <a:p>
            <a:pPr algn="ctr" defTabSz="609630"/>
            <a:r>
              <a:rPr lang="en-US" sz="700" b="1" i="1" dirty="0">
                <a:solidFill>
                  <a:srgbClr val="000000"/>
                </a:solidFill>
                <a:latin typeface="Arial" panose="020B0604020202020204" pitchFamily="34" charset="0"/>
                <a:cs typeface="Arial" panose="020B0604020202020204" pitchFamily="34" charset="0"/>
              </a:rPr>
              <a:t>AverageSim:0.92</a:t>
            </a:r>
            <a:endParaRPr lang="en-US" sz="700" b="1" i="1" dirty="0">
              <a:solidFill>
                <a:srgbClr val="BA182E"/>
              </a:solidFill>
              <a:latin typeface="Arial" panose="020B0604020202020204" pitchFamily="34" charset="0"/>
              <a:cs typeface="Arial" panose="020B0604020202020204" pitchFamily="34" charset="0"/>
            </a:endParaRPr>
          </a:p>
        </p:txBody>
      </p:sp>
      <p:sp>
        <p:nvSpPr>
          <p:cNvPr id="221" name="TextBox 220">
            <a:extLst>
              <a:ext uri="{FF2B5EF4-FFF2-40B4-BE49-F238E27FC236}">
                <a16:creationId xmlns:a16="http://schemas.microsoft.com/office/drawing/2014/main" id="{2CDD0DBD-8471-47CF-9625-3F382A1D64F0}"/>
              </a:ext>
            </a:extLst>
          </p:cNvPr>
          <p:cNvSpPr txBox="1"/>
          <p:nvPr/>
        </p:nvSpPr>
        <p:spPr>
          <a:xfrm rot="1939905">
            <a:off x="4480748" y="5212202"/>
            <a:ext cx="825162" cy="107722"/>
          </a:xfrm>
          <a:prstGeom prst="rect">
            <a:avLst/>
          </a:prstGeom>
          <a:solidFill>
            <a:schemeClr val="bg1"/>
          </a:solidFill>
        </p:spPr>
        <p:txBody>
          <a:bodyPr wrap="square" lIns="0" tIns="0" rIns="0" bIns="0">
            <a:spAutoFit/>
          </a:bodyPr>
          <a:lstStyle/>
          <a:p>
            <a:pPr algn="ctr" defTabSz="609630"/>
            <a:r>
              <a:rPr lang="en-US" sz="700" b="1" i="1" dirty="0">
                <a:solidFill>
                  <a:srgbClr val="000000"/>
                </a:solidFill>
                <a:latin typeface="Arial" panose="020B0604020202020204" pitchFamily="34" charset="0"/>
                <a:cs typeface="Arial" panose="020B0604020202020204" pitchFamily="34" charset="0"/>
              </a:rPr>
              <a:t>AverageSim:0.79</a:t>
            </a:r>
            <a:endParaRPr lang="en-US" sz="700" b="1" i="1" dirty="0">
              <a:solidFill>
                <a:srgbClr val="BA182E"/>
              </a:solidFill>
              <a:latin typeface="Arial" panose="020B0604020202020204" pitchFamily="34" charset="0"/>
              <a:cs typeface="Arial" panose="020B0604020202020204" pitchFamily="34" charset="0"/>
            </a:endParaRPr>
          </a:p>
        </p:txBody>
      </p:sp>
      <p:sp>
        <p:nvSpPr>
          <p:cNvPr id="222" name="TextBox 221">
            <a:extLst>
              <a:ext uri="{FF2B5EF4-FFF2-40B4-BE49-F238E27FC236}">
                <a16:creationId xmlns:a16="http://schemas.microsoft.com/office/drawing/2014/main" id="{CA124AFA-A38E-4CAF-8966-0FBC89D6F34A}"/>
              </a:ext>
            </a:extLst>
          </p:cNvPr>
          <p:cNvSpPr txBox="1"/>
          <p:nvPr/>
        </p:nvSpPr>
        <p:spPr>
          <a:xfrm rot="302491">
            <a:off x="5186186" y="5199193"/>
            <a:ext cx="825162" cy="107722"/>
          </a:xfrm>
          <a:prstGeom prst="rect">
            <a:avLst/>
          </a:prstGeom>
          <a:solidFill>
            <a:schemeClr val="bg1"/>
          </a:solidFill>
        </p:spPr>
        <p:txBody>
          <a:bodyPr wrap="square" lIns="0" tIns="0" rIns="0" bIns="0">
            <a:spAutoFit/>
          </a:bodyPr>
          <a:lstStyle/>
          <a:p>
            <a:pPr algn="ctr" defTabSz="609630"/>
            <a:r>
              <a:rPr lang="en-US" sz="700" b="1" i="1" dirty="0">
                <a:solidFill>
                  <a:srgbClr val="000000"/>
                </a:solidFill>
                <a:latin typeface="Arial" panose="020B0604020202020204" pitchFamily="34" charset="0"/>
                <a:cs typeface="Arial" panose="020B0604020202020204" pitchFamily="34" charset="0"/>
              </a:rPr>
              <a:t>AverageSim:0.56</a:t>
            </a:r>
            <a:endParaRPr lang="en-US" sz="700" b="1" i="1" dirty="0">
              <a:solidFill>
                <a:srgbClr val="BA182E"/>
              </a:solidFill>
              <a:latin typeface="Arial" panose="020B0604020202020204" pitchFamily="34" charset="0"/>
              <a:cs typeface="Arial" panose="020B0604020202020204" pitchFamily="34" charset="0"/>
            </a:endParaRPr>
          </a:p>
        </p:txBody>
      </p:sp>
      <p:sp>
        <p:nvSpPr>
          <p:cNvPr id="223" name="TextBox 222">
            <a:extLst>
              <a:ext uri="{FF2B5EF4-FFF2-40B4-BE49-F238E27FC236}">
                <a16:creationId xmlns:a16="http://schemas.microsoft.com/office/drawing/2014/main" id="{75111548-BD44-418C-8D3F-4169F87435C3}"/>
              </a:ext>
            </a:extLst>
          </p:cNvPr>
          <p:cNvSpPr txBox="1"/>
          <p:nvPr/>
        </p:nvSpPr>
        <p:spPr>
          <a:xfrm rot="20939151">
            <a:off x="4246522" y="5886114"/>
            <a:ext cx="825162" cy="107722"/>
          </a:xfrm>
          <a:prstGeom prst="rect">
            <a:avLst/>
          </a:prstGeom>
          <a:solidFill>
            <a:schemeClr val="bg1"/>
          </a:solidFill>
        </p:spPr>
        <p:txBody>
          <a:bodyPr wrap="square" lIns="0" tIns="0" rIns="0" bIns="0">
            <a:spAutoFit/>
          </a:bodyPr>
          <a:lstStyle/>
          <a:p>
            <a:pPr algn="ctr" defTabSz="609630"/>
            <a:r>
              <a:rPr lang="en-US" sz="700" b="1" i="1" dirty="0">
                <a:solidFill>
                  <a:srgbClr val="000000"/>
                </a:solidFill>
                <a:latin typeface="Arial" panose="020B0604020202020204" pitchFamily="34" charset="0"/>
                <a:cs typeface="Arial" panose="020B0604020202020204" pitchFamily="34" charset="0"/>
              </a:rPr>
              <a:t>AverageSim:0.43</a:t>
            </a:r>
            <a:endParaRPr lang="en-US" sz="700" b="1" i="1" dirty="0">
              <a:solidFill>
                <a:srgbClr val="BA18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2859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960C-54A1-4C9C-8F60-B5D6678F68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C833D9-8292-4169-A999-BCCC185FBAA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760D5F8-CA21-4C5B-BF99-BDD37061488E}"/>
              </a:ext>
            </a:extLst>
          </p:cNvPr>
          <p:cNvSpPr>
            <a:spLocks noGrp="1"/>
          </p:cNvSpPr>
          <p:nvPr>
            <p:ph type="sldNum" sz="quarter" idx="12"/>
          </p:nvPr>
        </p:nvSpPr>
        <p:spPr>
          <a:xfrm>
            <a:off x="9900459" y="6459786"/>
            <a:ext cx="1312025"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9pPr>
          </a:lstStyle>
          <a:p>
            <a:pPr defTabSz="609630"/>
            <a:fld id="{00000000-1234-1234-1234-123412341234}" type="slidenum">
              <a:rPr lang="en-US"/>
              <a:pPr defTabSz="609630"/>
              <a:t>9</a:t>
            </a:fld>
            <a:endParaRPr lang="en-US"/>
          </a:p>
        </p:txBody>
      </p:sp>
      <p:pic>
        <p:nvPicPr>
          <p:cNvPr id="5" name="Picture 7">
            <a:extLst>
              <a:ext uri="{FF2B5EF4-FFF2-40B4-BE49-F238E27FC236}">
                <a16:creationId xmlns:a16="http://schemas.microsoft.com/office/drawing/2014/main" id="{8AC489E3-6A9B-4EE2-84A6-A2F4AC96A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492" y="86162"/>
            <a:ext cx="5512752" cy="66856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pic>
        <p:nvPicPr>
          <p:cNvPr id="6" name="Picture 1">
            <a:extLst>
              <a:ext uri="{FF2B5EF4-FFF2-40B4-BE49-F238E27FC236}">
                <a16:creationId xmlns:a16="http://schemas.microsoft.com/office/drawing/2014/main" id="{082E2E7D-9B04-417E-B523-FE3A17DC1A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1" y="86162"/>
            <a:ext cx="5113747" cy="66856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D334D6F-4E71-495A-BDE7-1705D2DB297C}"/>
              </a:ext>
            </a:extLst>
          </p:cNvPr>
          <p:cNvSpPr/>
          <p:nvPr/>
        </p:nvSpPr>
        <p:spPr>
          <a:xfrm>
            <a:off x="343544" y="0"/>
            <a:ext cx="11477897" cy="6858000"/>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a:solidFill>
                <a:srgbClr val="FFFFFF"/>
              </a:solidFill>
              <a:latin typeface="Calibri" panose="020F0502020204030204"/>
            </a:endParaRPr>
          </a:p>
        </p:txBody>
      </p:sp>
      <p:pic>
        <p:nvPicPr>
          <p:cNvPr id="7" name="Picture 11">
            <a:extLst>
              <a:ext uri="{FF2B5EF4-FFF2-40B4-BE49-F238E27FC236}">
                <a16:creationId xmlns:a16="http://schemas.microsoft.com/office/drawing/2014/main" id="{B2178A65-AE1F-4BB6-ACCD-D42198F981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56" y="3021728"/>
            <a:ext cx="12125798" cy="1894656"/>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68C307D-A614-41E6-B347-ABEB1F10B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1602522"/>
            <a:ext cx="12125799" cy="442086"/>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CA499C6-7083-497F-9284-F55EE1DFA8EC}"/>
              </a:ext>
            </a:extLst>
          </p:cNvPr>
          <p:cNvSpPr/>
          <p:nvPr/>
        </p:nvSpPr>
        <p:spPr>
          <a:xfrm>
            <a:off x="2514600" y="1467853"/>
            <a:ext cx="880473" cy="5879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sz="3200">
              <a:solidFill>
                <a:srgbClr val="000000"/>
              </a:solidFill>
              <a:latin typeface="Times New Roman" panose="02020603050405020304" pitchFamily="18"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DFF011C8-DC5D-465A-81F6-3EE7B15A6A26}"/>
              </a:ext>
            </a:extLst>
          </p:cNvPr>
          <p:cNvCxnSpPr>
            <a:cxnSpLocks/>
            <a:stCxn id="10" idx="0"/>
            <a:endCxn id="19" idx="1"/>
          </p:cNvCxnSpPr>
          <p:nvPr/>
        </p:nvCxnSpPr>
        <p:spPr>
          <a:xfrm flipV="1">
            <a:off x="2954837" y="690653"/>
            <a:ext cx="1244185" cy="777200"/>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6E29155-5A44-4659-A5F3-7B63B6CC71F2}"/>
              </a:ext>
            </a:extLst>
          </p:cNvPr>
          <p:cNvSpPr txBox="1"/>
          <p:nvPr/>
        </p:nvSpPr>
        <p:spPr>
          <a:xfrm>
            <a:off x="4199022" y="459820"/>
            <a:ext cx="1443790" cy="461665"/>
          </a:xfrm>
          <a:prstGeom prst="rect">
            <a:avLst/>
          </a:prstGeom>
          <a:noFill/>
        </p:spPr>
        <p:txBody>
          <a:bodyPr wrap="square" rtlCol="0">
            <a:spAutoFit/>
          </a:bodyPr>
          <a:lstStyle/>
          <a:p>
            <a:pPr defTabSz="609630"/>
            <a:r>
              <a:rPr lang="en-US" sz="2400" b="1">
                <a:solidFill>
                  <a:srgbClr val="FF0000"/>
                </a:solidFill>
                <a:latin typeface="Times New Roman" panose="02020603050405020304" pitchFamily="18" charset="0"/>
                <a:cs typeface="Times New Roman" panose="02020603050405020304" pitchFamily="18" charset="0"/>
              </a:rPr>
              <a:t>HCC 111</a:t>
            </a:r>
          </a:p>
        </p:txBody>
      </p:sp>
      <p:sp>
        <p:nvSpPr>
          <p:cNvPr id="20" name="Rectangle 19">
            <a:extLst>
              <a:ext uri="{FF2B5EF4-FFF2-40B4-BE49-F238E27FC236}">
                <a16:creationId xmlns:a16="http://schemas.microsoft.com/office/drawing/2014/main" id="{2117C907-4D71-46B9-80E9-12487DCEA7B3}"/>
              </a:ext>
            </a:extLst>
          </p:cNvPr>
          <p:cNvSpPr/>
          <p:nvPr/>
        </p:nvSpPr>
        <p:spPr>
          <a:xfrm>
            <a:off x="4295275" y="4247148"/>
            <a:ext cx="915772" cy="38501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sz="3200">
              <a:solidFill>
                <a:srgbClr val="000000"/>
              </a:solidFill>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F6D39E07-F2BC-426E-86D1-59B0A23FC79F}"/>
              </a:ext>
            </a:extLst>
          </p:cNvPr>
          <p:cNvCxnSpPr>
            <a:cxnSpLocks/>
            <a:stCxn id="20" idx="2"/>
            <a:endCxn id="22" idx="1"/>
          </p:cNvCxnSpPr>
          <p:nvPr/>
        </p:nvCxnSpPr>
        <p:spPr>
          <a:xfrm>
            <a:off x="4753161" y="4632159"/>
            <a:ext cx="2641917" cy="1108323"/>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BEBC8A04-DB92-4D3F-BCC5-6EB25E51F361}"/>
              </a:ext>
            </a:extLst>
          </p:cNvPr>
          <p:cNvSpPr txBox="1"/>
          <p:nvPr/>
        </p:nvSpPr>
        <p:spPr>
          <a:xfrm>
            <a:off x="7395078" y="5509649"/>
            <a:ext cx="1443790" cy="461665"/>
          </a:xfrm>
          <a:prstGeom prst="rect">
            <a:avLst/>
          </a:prstGeom>
          <a:noFill/>
        </p:spPr>
        <p:txBody>
          <a:bodyPr wrap="square" rtlCol="0">
            <a:spAutoFit/>
          </a:bodyPr>
          <a:lstStyle/>
          <a:p>
            <a:pPr defTabSz="609630"/>
            <a:r>
              <a:rPr lang="en-US" sz="2400" b="1">
                <a:solidFill>
                  <a:srgbClr val="FF0000"/>
                </a:solidFill>
                <a:latin typeface="Times New Roman" panose="02020603050405020304" pitchFamily="18" charset="0"/>
                <a:cs typeface="Times New Roman" panose="02020603050405020304" pitchFamily="18" charset="0"/>
              </a:rPr>
              <a:t>HCC 40</a:t>
            </a:r>
          </a:p>
        </p:txBody>
      </p:sp>
    </p:spTree>
    <p:extLst>
      <p:ext uri="{BB962C8B-B14F-4D97-AF65-F5344CB8AC3E}">
        <p14:creationId xmlns:p14="http://schemas.microsoft.com/office/powerpoint/2010/main" val="213985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53"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9" grpId="0"/>
      <p:bldP spid="20" grpId="0" animBg="1"/>
      <p:bldP spid="2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JHU Bright Wid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5097E09F-378E-447A-AB94-5331B49DBCA5}" vid="{D960896B-A950-44AF-BC5B-0666F67BC6B1}"/>
    </a:ext>
  </a:extLst>
</a:theme>
</file>

<file path=ppt/theme/theme3.xml><?xml version="1.0" encoding="utf-8"?>
<a:theme xmlns:a="http://schemas.openxmlformats.org/drawingml/2006/main" name="1_Office Theme">
  <a:themeElements>
    <a:clrScheme name="Carey Brand Colors">
      <a:dk1>
        <a:srgbClr val="000000"/>
      </a:dk1>
      <a:lt1>
        <a:srgbClr val="FFFFFF"/>
      </a:lt1>
      <a:dk2>
        <a:srgbClr val="666666"/>
      </a:dk2>
      <a:lt2>
        <a:srgbClr val="E7E6E6"/>
      </a:lt2>
      <a:accent1>
        <a:srgbClr val="002C71"/>
      </a:accent1>
      <a:accent2>
        <a:srgbClr val="00AB8E"/>
      </a:accent2>
      <a:accent3>
        <a:srgbClr val="86C8BC"/>
      </a:accent3>
      <a:accent4>
        <a:srgbClr val="D2D755"/>
      </a:accent4>
      <a:accent5>
        <a:srgbClr val="00866F"/>
      </a:accent5>
      <a:accent6>
        <a:srgbClr val="FF9E1B"/>
      </a:accent6>
      <a:hlink>
        <a:srgbClr val="69A9E3"/>
      </a:hlink>
      <a:folHlink>
        <a:srgbClr val="A35995"/>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4470</TotalTime>
  <Words>2124</Words>
  <Application>Microsoft Office PowerPoint</Application>
  <PresentationFormat>Widescreen</PresentationFormat>
  <Paragraphs>395</Paragraphs>
  <Slides>45</Slides>
  <Notes>21</Notes>
  <HiddenSlides>0</HiddenSlides>
  <MMClips>7</MMClips>
  <ScaleCrop>false</ScaleCrop>
  <HeadingPairs>
    <vt:vector size="4" baseType="variant">
      <vt:variant>
        <vt:lpstr>Theme</vt:lpstr>
      </vt:variant>
      <vt:variant>
        <vt:i4>3</vt:i4>
      </vt:variant>
      <vt:variant>
        <vt:lpstr>Slide Titles</vt:lpstr>
      </vt:variant>
      <vt:variant>
        <vt:i4>45</vt:i4>
      </vt:variant>
    </vt:vector>
  </HeadingPairs>
  <TitlesOfParts>
    <vt:vector size="48" baseType="lpstr">
      <vt:lpstr>Office Theme</vt:lpstr>
      <vt:lpstr>JHU Bright Wide Template</vt:lpstr>
      <vt:lpstr>1_Office Theme</vt:lpstr>
      <vt:lpstr> AI Essentials for Business </vt:lpstr>
      <vt:lpstr>Guodong (Gordon) Gao</vt:lpstr>
      <vt:lpstr>PowerPoint Presentation</vt:lpstr>
      <vt:lpstr>PowerPoint Presentation</vt:lpstr>
      <vt:lpstr>Predict the change rate of A1C</vt:lpstr>
      <vt:lpstr>CGM devices</vt:lpstr>
      <vt:lpstr>Foundation Models for Continuous Glucose Monitoring</vt:lpstr>
      <vt:lpstr>PowerPoint Presentation</vt:lpstr>
      <vt:lpstr>PowerPoint Presentation</vt:lpstr>
      <vt:lpstr>PowerPoint Presentation</vt:lpstr>
      <vt:lpstr>PowerPoint Presentation</vt:lpstr>
      <vt:lpstr>PowerPoint Presentation</vt:lpstr>
      <vt:lpstr>PowerPoint Presentation</vt:lpstr>
      <vt:lpstr>Modeling the World - 1997</vt:lpstr>
      <vt:lpstr>PowerPoint Presentation</vt:lpstr>
      <vt:lpstr>PowerPoint Presentation</vt:lpstr>
      <vt:lpstr>PowerPoint Presentation</vt:lpstr>
      <vt:lpstr>PowerPoint Presentation</vt:lpstr>
      <vt:lpstr>Training data size</vt:lpstr>
      <vt:lpstr>PowerPoint Presentation</vt:lpstr>
      <vt:lpstr>Quiz</vt:lpstr>
      <vt:lpstr>Weight and parameters</vt:lpstr>
      <vt:lpstr>PowerPoint Presentation</vt:lpstr>
      <vt:lpstr>PowerPoint Presentation</vt:lpstr>
      <vt:lpstr>PowerPoint Presentation</vt:lpstr>
      <vt:lpstr>Two-year Anniversary of ChatGPT</vt:lpstr>
      <vt:lpstr>Uber price dropped by 6% in a day – why?</vt:lpstr>
      <vt:lpstr>PowerPoint Presentation</vt:lpstr>
      <vt:lpstr>Impact on the labor force</vt:lpstr>
      <vt:lpstr>Disambiguating AI: Open questions </vt:lpstr>
      <vt:lpstr>Timeline of GPT models</vt:lpstr>
      <vt:lpstr>PowerPoint Presentation</vt:lpstr>
      <vt:lpstr>GPTs are GPTs</vt:lpstr>
      <vt:lpstr>PowerPoint Presentation</vt:lpstr>
      <vt:lpstr>Electricity’s Journey as GPT: The Golden Age</vt:lpstr>
      <vt:lpstr>Potential: Help with all kinds of problems</vt:lpstr>
      <vt:lpstr>PowerPoint Presentation</vt:lpstr>
      <vt:lpstr>Goals of this course</vt:lpstr>
      <vt:lpstr>PowerPoint Presentation</vt:lpstr>
      <vt:lpstr>PowerPoint Presentation</vt:lpstr>
      <vt:lpstr>PowerPoint Presentation</vt:lpstr>
      <vt:lpstr>AI…</vt:lpstr>
      <vt:lpstr>We are doing cutting-edge stuff</vt:lpstr>
      <vt:lpstr>But hopefully the experience will be very rewarding</vt:lpstr>
      <vt:lpstr>Course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 G</dc:creator>
  <cp:lastModifiedBy>Piyush Agrawal</cp:lastModifiedBy>
  <cp:revision>66</cp:revision>
  <dcterms:created xsi:type="dcterms:W3CDTF">2015-01-15T22:36:49Z</dcterms:created>
  <dcterms:modified xsi:type="dcterms:W3CDTF">2025-02-06T03:50:14Z</dcterms:modified>
</cp:coreProperties>
</file>